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91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90" r:id="rId22"/>
    <p:sldId id="275" r:id="rId23"/>
    <p:sldId id="292" r:id="rId24"/>
    <p:sldId id="276" r:id="rId25"/>
    <p:sldId id="277" r:id="rId26"/>
    <p:sldId id="280" r:id="rId27"/>
    <p:sldId id="278" r:id="rId28"/>
    <p:sldId id="279" r:id="rId29"/>
    <p:sldId id="281" r:id="rId30"/>
    <p:sldId id="282" r:id="rId31"/>
    <p:sldId id="283" r:id="rId32"/>
    <p:sldId id="284" r:id="rId33"/>
    <p:sldId id="289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2T12:34:24.496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0 1 1176,'0'0'974,"0"0"-407,0 0-279,0 0-92,0 0 6,0 0 86,0 0 50,0 0-53,0 0-79,0 0-45,0 0 28,0 0 38,0 0 36,0 0-19,0 0-92,0 0-57,0 0-65,0 0-79,4 7-2042,4-5 582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6T12:32:14.99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3102 17065 637 0,'0'0'0'16,"0"0"-30"-16,0 0-117 16,-31 98 60-16,23-63-47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6T12:32:28.282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27011 5395 77 0,'0'0'95'0,"0"0"-55"15,0 0 40-15,0 104-33 16,0-68 4-16,0 3 24 16,0 4-25-16,0-4-9 15,0 0 13-15,3-2-41 16,1-3 9-16,1-4-9 16,-1-3-13-16,-1-1 30 15,3-3 12-15,-3-1 4 16,0-4 9-16,0-1-35 15,-2-2 12-15,1-5-26 16,-1-1-5-16,-1-5 12 16,2-1-11-16,0-2-2 0,-2 1 6 15,1-2 5 1,1 0-8-16,-1 0-3 0,1 2 7 16,-2-2-18-16,0 0 11 15,1 0 0-15,-1 0 0 16,0 0 10-16,3 3-10 15,-3-3 0-15,0 0 0 16,1 0 2-16,-1 0-1 16,0 0-1-16,0 0 0 15,0 0 3-15,0 0-3 16,0 0 1-16,0 0-1 16,0 0 15-16,0 0-15 15,0 0-6-15,0 0 4 16,0 0-16-16,0 0 17 15,0 0 1-15,0 0 0 0,0 0 9 16,0 0-9-16,2 2 0 16,-2-1 0-16,1 1-2 15,-1-1-12-15,0 2-42 16,0-2-30-16,0 3 34 16,0-1-86-16,0-3-97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7T20:33:59.717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20496 5641 339 0,'0'0'254'16,"0"0"-80"-16,0 0 47 16,0 0-41-16,0 0 1 15,0 0-23-15,-4-1-61 0,4 1 1 16,0 0-41 0,0 0 4-16,0 0-4 15,0 0-48-15,0 0 31 0,0 0-24 16,0 0-15-16,0 0 41 15,0 0-40-15,0 0 4 16,0 0-6-16,0 0 13 16,0 0-14-16,5 0 1 15,8 0 0-15,1 0 6 16,2 0-5-16,2 0-1 16,3 0 0-16,1 1 6 15,1 4-7-15,1 0 1 16,-1 3 0-16,-2-4 3 15,-1-1-3-15,-2 2 0 16,-3-3 0-16,-1 0 3 0,-3 0-4 16,-3-1 1-1,-3-1 0-15,-2 1 7 0,-1-1-7 16,-1 0 0-16,-1 0 0 16,0 0 8-16,0 0-8 15,0 0 6-15,0 0-6 16,0 0 4-16,-9-2-2 15,-6-2-2-15,-1-3 0 16,-5 4 3-16,-3 0-4 16,-4 2 1-16,0-1 0 15,-1 2 11-15,1 0-11 16,1 0 0-16,4 0-1 16,1 0 1-16,5 0 0 0,1 0 0 15,6 0 0-15,1 0 24 16,3 0-23-16,2 0-1 15,-1 0 0-15,2 0 12 16,0 0 3-16,0 0-9 16,3 0 10-16,0 0 22 15,0 0-36-15,0 0-2 16,0 0 0-16,0 0-14 16,0 0 7-16,11 0 7 15,5-1 0-15,5 1 13 16,6 0-13-16,1-2 0 15,2 1 0-15,1 1 1 16,-2-2 1-16,-3 0-2 16,-4 2 0-16,-5-3 4 15,-5 3-4-15,-3 0 0 0,-5-2 0 16,-2 2 0-16,-2 0 8 16,0 0-8-16,0 0 11 15,0-1 4-15,0 1-9 16,-3-3-6-16,-12 0 0 15,-3-2-5-15,-6 0 4 16,-4 1 1-16,-3 1 0 16,-2 0 2-16,2-1 0 15,1 3-4-15,3 1-2 16,5 0 1-16,5 0 2 16,2 0 1-16,6 0 0 15,3 0 9-15,3 0 1 0,2 0-17 16,1 0 7-16,0 0-16 15,0 0-2-15,0-2 17 16,0 2 1-16,9 0-9 16,7 0 13-16,8 0-4 15,4 0 0-15,4 0 0 16,1 0-1-16,0 0 2 16,-2-1-1-16,-4-2 9 15,-5 1-8-15,-8 2-2 16,-4 0 0-16,-7 0 0 15,-2 0-5-15,-1 0 6 16,0 0 0-16,-1 0 13 16,-12 0-4-16,-6 0-11 0,-4 3 2 15,-6 2-3 1,1 0 2-16,0-2 2 0,4 0-1 16,4-2 8-16,4 1-2 15,7-1-7-15,3-1 1 16,3 2-4-16,1-2 2 15,2 0 2-15,0 0 0 16,0 0-1-16,0 0-9 16,0 0 8-16,11 0-10 15,4 0 10-15,6 0-5 16,4 0 14-16,2 0-7 16,-2 0 12-16,-2 0-5 15,-4 0-14-15,-3 0 6 16,-7 0-4-16,-4 3-5 15,-4-3 10-15,-1 0 0 0,0 2 3 16,0 0 12-16,-9 1-15 16,-5-2 0-16,-3 0 0 15,-1 1 7-15,2-2-7 16,1 0 6-16,1 0-2 16,1 0 4-16,4 0-16 15,0 0 7-15,2 0-5 16,2 0-16-16,1 0 16 15,1 0-59-15,-2 3-36 16,4 5-266-16,-2-1-715 0</inkml:trace>
  <inkml:trace contextRef="#ctx0" brushRef="#br0" timeOffset="2778.61">9034 5554 155 0,'0'0'154'16,"0"0"-7"-16,0 0 15 0,0 0-24 15,0 0-61-15,0 0 12 16,0 0-38-16,6 72 15 15,-6-55-8-15,0 0-36 16,0 0 14-16,0 1-8 16,0 0-10-16,0 2 19 15,0 2-24-15,3 2 13 16,-3 3 14-16,5 2-27 16,-4-2 15-16,2 2-14 15,-1-3-8-15,1-1 33 16,0-6-31-16,1 0 2 15,0-4 4-15,1-3-4 16,-1 1-9-16,2-4-1 0,-1 0 0 16,2-1 4-1,-1-1-3-15,0-1 10 0,0 0 27 16,2-1-21-16,-1 0 19 16,-1-3-15-16,5 0-7 15,2 1 39-15,-1-3-21 16,6 0 0-16,-2 0 22 15,2 0-39-15,2 0 11 16,2 0-25-16,0 0 5 16,3 0 12-16,4 0 7 15,-1 0 7-15,5 0-9 16,-2 0-17-16,1 0 0 16,2 0-6-16,0 0 0 15,1 0 7-15,1-3-6 16,-2 3 4-16,6-3-2 15,-3 0 3-15,2 2-7 0,4-1 1 16,1-3 0-16,2 2-5 16,0-3 11-16,3 0-6 15,1-1 3-15,0 0 3 16,1-3-8-16,-3 1 2 16,-2-1 0-16,-1 3-3 15,-2-1 4-15,-3 3-1 16,2 1 5-16,0-1-4 15,-2 5-2-15,3 0 1 16,-4 0 0-16,1 0 0 16,2 0 0-16,-3 2 0 0,1 2 0 15,2 2 6-15,-2-1-7 16,2 1 1-16,-1 0-5 16,0-1-1-16,-2 3 7 15,-2 0-1-15,2 0 0 16,-5-2-3-16,-1-2 1 15,-2-2 1-15,1-2 1 16,-3 0-7-16,1 0 7 16,-3 0 0-16,1 0 0 15,-2 0 0-15,-2-2-2 16,-2 2 2-16,-1 0 0 16,-3-1-4-16,1-1 4 15,-1 1 0-15,-3 0 3 0,1-1 4 16,-1 2-13-1,0 0 6-15,-1 0 0 0,0 0-4 16,-3 0 5-16,3 0-1 16,-1 0 2-16,-4 0 4 15,0 2-8-15,0-1 2 16,-3-1 0-16,-2 1 0 16,-1-1 1-16,0 0-1 15,-1 0 0-15,-1 0 11 16,-1 0-11-16,2 0 1 15,-2 0-1-15,0 0 38 16,1 0-22-16,2-2 9 16,0-6-19-16,0-3 8 15,1-4-14-15,1 0 0 16,0-4 1-16,1-5-4 0,1-1 4 16,0-2-1-16,1 1 0 15,-1-3 7-15,2 0-8 16,-1 1 1-16,-1 1 0 15,1-2-3-15,-1 0 12 16,-1 0-9-16,0 1 0 16,-3 2 2-16,2 0-8 15,-4 2 6-15,2 4 0 16,-3 3 4-16,0 4 8 16,0 4-11-16,0 0 25 15,0 5-25-15,0 1 36 16,0 2-23-16,0-1-13 0,0 2 10 15,0 0-11-15,0 0 0 16,0 0-1 0,0 0-37-16,0 0-4 0,4 0-81 15,-2 0-351-15</inkml:trace>
  <inkml:trace contextRef="#ctx0" brushRef="#br0" timeOffset="4813.25">22136 5626 512 0,'0'0'82'15,"0"0"-3"-15,0 0 54 16,0 0 39-16,0 0-40 0,0 0-14 16,0 81 17-1,0-59-52-15,2 3-5 0,-1 3-18 16,1 6-41-16,-1 0 41 15,3 7-37-15,-1 0-4 16,3 2 45-16,1 0-54 16,2-2 11-16,2-4-21 15,0-6 14-15,4-4-3 16,0-5-10-16,2-5 9 16,0-5 15-16,2-1-12 15,4-6-13-15,-1-1 1 16,7-2 13-16,0-2 0 15,4 0-13-15,4 0 0 16,-1 0 11-16,0 0-11 16,1 0-1-16,-1 0 0 15,3 0-1-15,-5 0-1 0,0 5 2 16,-1 0 0-16,2 2 6 16,4 0 1-16,4-1-7 15,5-2 0-15,5 1 0 16,5-2 15-16,2-1-6 15,1 1 1-15,0 0 12 16,-1-2-21-16,-2-1-1 16,0 2 0-16,0 0 8 15,0-2-1-15,0 0-5 16,1 0 0-16,-2 0 16 16,-1 0-17-16,-1 0-1 0,-1 0 0 15,-4 0 2-15,0 0-4 16,1 0 4-1,-2 0-2-15,0 0 7 0,2 0-7 16,-2 0 0-16,3 0 0 16,0 0 6-16,1 0-15 15,2 0 9-15,3-2 0 16,3 0 8-16,5-2-7 16,2-1-1-16,3 2 0 15,-1-2-2-15,0 3 2 16,-3 0 0-16,-1 0 0 15,-1 1 8-15,-1-1-7 16,1-1-1-16,0 0 0 16,2 1-6-16,0-2 6 15,-1 1 0-15,0-2 6 0,-2 2-2 16,-3 3-3-16,0-4-2 16,-1 3-5-16,-2-1 3 15,-1 1 1-15,-7 1 2 16,-5-1 0-16,-6 1 4 15,-8 0-3-15,-7 0-2 16,-2 0 1-16,-1 0-9 16,-3 0-5-16,0 1 14 15,-3 2 0-15,3 0-10 16,-2-1 5-16,1 1 5 16,2-3-7-16,1 2 1 15,5-1-5-15,3 1 11 16,2-2-19-16,3 1 18 0,-2-1-56 15,-2 0 42-15,-4 0 2 16,-4 0 6-16,-5 0-2 16,-3-1 10-16,-3-4-1 15,-4-2 27-15,-2 0-16 16,-1-3-2-16,0-3-9 16,-2-3 12-16,-1-4 10 15,0-2-5-15,0-4 8 16,0-3 3-16,0 0-16 15,0-2-13-15,0-1 1 16,0 0-4-16,5-1-2 16,-2-1 6-16,0 2 0 15,0 1 6-15,-2-1 4 0,2 2-20 16,-1 2 6-16,1 2 1 16,-3 5 2-16,2 3 2 15,-2 2-1-15,0 5 6 16,0 2 2-16,0 4-8 15,0 0 0-15,0 2 0 16,0 3 6-16,0 0-6 16,0 0 0-16,0 0 0 15,0 0-8-15,1 0 7 16,3 0-28-16,2 5-51 16,0 5-60-16,-1-3-383 0</inkml:trace>
  <inkml:trace contextRef="#ctx0" brushRef="#br0" timeOffset="8490.79">5956 5242 542 0,'0'0'115'16,"0"0"-77"-16,0 0-2 16,0 0-35-16,0 0 52 15,0 0 21-15,0 0-31 16,-47 74 3-16,40-61-33 15,4 0 18-15,-3 1 15 16,3 3-46-16,-2 2 19 16,2 1-18-16,2 4 6 15,-1 2 14-15,2 1-13 16,0 1 7-16,0 0 28 16,2 1-31-16,5-3 14 0,4 3-22 15,4-1 5-15,0-2 16 16,-2 1-24-16,5-1 0 15,0 1 10-15,1-2-5 16,2 3-7-16,0-2 1 16,3-1 0-16,-3 0 0 15,3 3 0-15,1-3 1 16,2-2 5-16,0 4 1 16,1-4-8-16,0-2 1 15,-1 0 0-15,4-2 0 16,-1-2 1-16,0-2 18 15,4-2 32-15,-1-2-50 16,0-1 25-16,0-1 4 0,-3-2-21 16,-2-2 33-1,2-2-8-15,-3-1 2 0,-2-2 18 16,5 0-44-16,-6 0 29 16,6-2-16-16,-3-6-21 15,-1-1 43-15,1 0-33 16,0-2 17-16,1-1 25 15,2-2-54-15,0-2 18 16,1 1-18-16,1-3 0 16,-1 0 8-16,-1 1-7 15,1-1-1-15,-1-2 0 16,0 0 3-16,-2 1-18 0,-3-1 2 16,0-2 13-1,-3 2 21-15,2-2-20 0,-4 0 0 16,2-1-1-16,-2-1 13 15,-2 0-20-15,2 1 7 16,-3-1-6-16,-3 0 5 16,5 0 2-16,-5-3 0 15,-1 1 5-15,1-3-6 16,-3 2 0-16,-2-3-9 16,-1-1 7-16,-2 2-11 15,1-3 14-15,-1 2-1 16,-3 3 1-16,-1-2 9 15,-2 2-18-15,0-2 8 0,0 0-3 16,0 1 1 0,-5-2 3-16,2-4-1 0,-2 1 10 15,2-2-1-15,-5-1-10 16,2-3 1-16,-2 1-16 16,-2 1 15-16,1 1 1 15,-3 5 0-15,0 0-1 16,-1 1 8-16,-5 3-8 15,4 1 1-15,-5 3-1 16,-3-2 0-16,4 3 2 16,-6 0 9-16,2 2-7 15,-1 3 3-15,-2 1-6 16,-2 1 0-16,2 1 0 16,-4 0-5-16,1 1 5 15,-3 1 0-15,-2 0 6 0,0 0 1 16,-3 3-14-16,0-1 6 15,-2 0-10-15,-1 3-5 16,0 0 16-16,-4 2 0 16,6-2 2-16,-2 5 5 15,0-1-8-15,0 3 1 16,2 0 0-16,-2 0-8 16,-1 0 8-16,1 0 0 15,-1 0 3-15,-2 6-2 16,2 6-2-16,-1 4-4 15,0 2-10-15,2 2 15 16,3 2 0-16,2 2 1 16,2-1-1-16,4 1-15 15,1-1 14-15,5 4-4 16,2-4-10-16,1 5 9 0,0-2 6 16,7 1 0-16,-3 1 6 15,3 2 0-15,1 2-7 16,1 1 1-16,1 3-11 15,-1 1 10-15,-2 2 1 16,3 2 0-16,0-3 8 16,-1 1-7-16,2 0-2 15,2-1 1-15,3-1-6 16,0 1-1-16,3-1 9 16,0 1-2-16,3 1 9 0,9 2-7 15,1 1-3-15,4 4 1 16,2 2 0-16,5 3-5 15,0 2 6-15,3 0-1 16,3 1 7-16,0-1 0 16,1-1-14-16,3-3 7 15,3-3-3-15,2-2 2 16,3-1 1-16,1-6 0 16,2-1 5-16,1-3 2 15,-1-6-14-15,-2-4 4 16,2-4-34-16,-2-3 5 15,14-4-90-15,-9-4-100 16,-11-5-406-16</inkml:trace>
  <inkml:trace contextRef="#ctx0" brushRef="#br0" timeOffset="12494.31">17633 5535 639 0,'0'0'211'0,"0"0"-94"15,0 0-23-15,0 0 13 16,0 0-37-16,0 0 5 15,0-4-33-15,0 4-26 16,0 0 23-16,0 0-38 0,0 0 14 16,0 0-5-1,0 0-10-15,0 4 0 0,0 12 0 16,0 4 0-16,0 9 19 16,0 3-19-16,2 2 10 15,1 4-4-15,1 1 4 16,2 2-10-16,1 0 0 15,2 0 0-15,-1-4-1 16,0-3 2-16,0-3 4 16,0-4 2-16,-1-2 2 15,-1-6-10-15,1-3 1 16,-1-1 0-16,-1-6 5 16,-2-1-5-16,2 0 1 15,-2-4 17-15,0 1-9 16,2-2-5-16,1 1-4 15,2-2 1-15,-1 1 28 16,4 1 1-16,1-3-3 0,0-1 24 16,4 0-50-16,2 0 30 15,3 0-11-15,1 0-18 16,5 0 44-16,1-3-28 16,4-2 2-16,-1 2 2 15,3 0-13-15,2-1-6 16,2 0-3-16,0 1 10 15,2 2-10-15,-1-1 6 16,3 1-4-16,-3 1-1 16,0 0 8-16,-2 0-15 15,1 0 6-15,1 0 0 0,0 0-4 16,4 4 11 0,1-4-7-16,6 3 29 0,5-3-11 15,4 0 21-15,-1 0-39 16,2 0 6-16,-1 0-3 15,0-3-2-15,-3 0-1 16,1-1 13-16,-4-1-6 16,1 0-13-16,-1 2 6 15,-1 0 0-15,0 2 6 16,-3 1-6-16,0 0 9 16,0 0-9-16,-4 0 0 15,3 0-6-15,-2 0 6 16,2 1 0-16,0 2-4 15,1-2 10-15,1 1-6 0,0 1 3 16,2 1 5-16,-1-3-9 16,-2 2 1-16,0-3-4 15,-1 0-5-15,1 0 10 16,0 0-1-16,1 0 10 16,-1 0-4-16,-3-4-7 15,2 0 1-15,-1 1-2 16,-2 0 2-16,0 2 0 15,-2-1 2-15,-2 2 1 16,-3 0-2-16,-1 0-2 16,-2 0 1-16,-2 0-5 15,0 3 4-15,-4 0 1 16,1 4 0-16,0-3 3 16,-3 1 5-16,-2-4-14 0,-4 2 6 15,0 1 0-15,-3-4-6 16,-3 1 7-16,0-1-1 15,-2 0 4-15,-1 0-2 16,-2 0-4-16,0 0 2 16,0 0 0-16,-4 2-6 15,-2-2 12-15,-1 0-6 16,-1 0 5-16,-2 0 9 16,1 0-14-16,-1 0 0 15,0 0 0-15,0 0 9 16,0-7 5-16,0-6-2 15,0-3-10-15,0-4 7 0,-1-4-18 16,-4 1 9-16,-1-5 0 16,2 2-8-16,-3-3 10 15,2 4-2-15,2 1 0 16,0-2-8-16,0 6 7 16,0 1-5-16,0 2 6 15,0 2-11-15,3 3 12 16,-3 2-1-16,3 1 2 15,0 4 4-15,0 0-7 16,0 2 1-16,0 2-9 16,0 1 1-16,0 0 8 15,0 0 0-15,0 0 0 16,0 0-12-16,0 0 11 0,0 0-30 16,0 1-21-1,0 10 51-15,4 6 2 0,1 4 0 16,-1 8 12-16,1 1-4 15,0 3-11-15,-2-4 2 16,1-1 0-16,0-6-1 16,-1-5 2-16,0-4-1 15,-1-6 5-15,-1-2-3 16,1-2-2-16,-2-3 0 16,1 0 0-16,-1 0-13 15,2 0 13-15,-2-3-22 16,0-11 22-16,0-5-44 15,0-4 35-15,0-2 2 16,0 0 7-16,0 5-8 0,0 3 16 16,0 4-8-16,0 5 10 15,0 5-4-15,0 3-12 16,0 0-9-16,0 13 2 16,0 9 13-16,0 9 6 15,0 6 26-15,3 2-10 16,1 1-13-16,-1-1-18 15,5 7 2-15,-2-11-136 16,-3-8-239-16</inkml:trace>
  <inkml:trace contextRef="#ctx0" brushRef="#br0" timeOffset="19755.25">8582 3999 925 0,'0'0'175'0,"0"0"-114"15,0 0-9-15,0 0-6 16,-91 14 43-16,66-10 14 15,-2 2-31-15,-4 1-3 16,-2 2-30-16,-5 4 6 16,-5 3-1-16,-3 4-44 15,-6 5 12-15,-5 5-12 16,-2 2-1-16,-1 3 0 0,0 2 1 16,5-2 0-1,7 1 0-15,4-4-9 0,6-4 7 16,10-3-19-1,6-6-80-15,7-7-36 0,7-5-76 16,8-7-115-16,0 0-212 0</inkml:trace>
  <inkml:trace contextRef="#ctx0" brushRef="#br0" timeOffset="20167.25">7790 4229 485 0,'0'0'622'0,"0"0"-515"16,0 0-105-16,0 0-2 0,0 0 13 15,0 0 7-15,0 0 34 16,-30 37-40-16,20-18-13 16,4 2-1-16,-2 5 19 15,1-1-20-15,-2 2 1 16,2-3 0-16,2-3 0 15,2-2 0-15,3-4 0 16,0-3 0-16,0-1-28 16,6-2 27-16,8-4-19 15,2-1-9-15,2-1 0 16,1-1 19-16,5 0 10 16,3-1 9-16,1 2 0 15,2 0 7-15,0 2-16 0,0 0 9 16,-4 0 21-1,1-3-28-15,-7 2 24 0,1-2-22 16,-8 0 9-16,-3 0 0 16,-5-1-13-16,-2 1-1 15,0 0-18-15,-3-2-133 16,0 0-183-16</inkml:trace>
  <inkml:trace contextRef="#ctx0" brushRef="#br0" timeOffset="21190.15">9252 3889 763 0,'0'0'178'0,"0"0"-109"16,0 0-21-16,0 0-15 15,0 0 16-15,0 0 25 16,-88-11-32-16,73 11-13 0,0 2-28 16,4 5 11-16,1 3-12 15,1-1 0-15,5-1-13 16,1 1 13-16,1-2 0 16,2 0-1-16,0-1-30 15,3 1 20-15,8 2-23 16,3 2-1-16,5-2 28 15,3 3 5-15,5-2 2 16,-1 3 1-16,4 1 6 16,-4-3 9-16,1 2-3 15,-8 0-11-15,-1 0 53 16,-8-3-36-16,-4 2 2 0,-4-2 16 16,-2 0 6-16,0 0 15 15,-9 0-17-15,-9 0-27 16,-3-3 20-16,-6-1-33 15,-3-2 12-15,2-4 11 16,1 0-23-16,5 0 0 16,7 0-1-16,3-4-25 15,9 1-19-15,3-3-78 16,0-2-175-16,22-8 13 16,4 3-12-16,-3-2-53 0</inkml:trace>
  <inkml:trace contextRef="#ctx0" brushRef="#br0" timeOffset="22636.77">9507 4025 439 0,'0'0'127'0,"0"0"-76"16,0 0-11-16,46 84-18 16,-29-61-1-16,2-9-20 15,-2-6-1-15,0-6 45 16,-3-2 38-16,2-10-13 15,-5-10-15-15,-3-8-55 16,-6-5-19-16,-2-4-35 16,-3 1 18-16,-13 0 36 15,-5 4-64-15,-2 4 38 16,-2 7 12-16,1 9 14 16,2 5 39-16,5 7 10 15,1 7-32-15,5 16 16 0,4 9-25 16,5 8 28-16,2 2 26 15,3 0-6-15,11-2 34 16,8-8-42-16,5-5-28 16,1-10 0-16,1-8 2 15,-2-9 24-15,1 0 15 16,-4-17-14-16,-3-12 25 16,-5-7-46-16,-1-10-14 15,-4-4 8-15,-3-5-20 16,-5 1 0-16,-3 1-7 15,0 5 7-15,0 11-1 16,0 11 1-16,-1 11 0 16,-1 13-2-16,2 2-27 15,0 17 15-15,0 24 14 16,5 29 17-16,5-1 79 0,3-4-52 16,1-10-7-16,0-19 25 15,7 3-56-15,4-4 23 16,2-10-29-16,1-9-22 15,0-10 22-15,-5-6 6 16,2-3 17-16,-4-17-8 16,-6-7-15-16,-2-5-34 15,-7-5 5-15,-3 1-44 16,-3 2 70-16,0 8-20 16,0 6 23-16,-1 10 4 0,-1 10-4 15,1 0-60 1,1 20 49-16,0 13 11 0,6 6 89 15,7 3-45-15,1-5 1 16,5-4-8-16,2-9-35 16,3-7 6-16,1-10-8 15,-1-5 0-15,-4-2 3 16,-1-8 12-16,-7-15-14 16,1-5-1-16,-7-7-38 15,-3-3-10-15,-3-2 13 16,0 3-3-16,0 5 38 15,-1 8 0-15,-4 9 2 16,2 10-2-16,3 5-3 16,0 16-19-16,3 13 22 15,9 10 23-15,6 8 44 16,6-4-48-16,4-2-3 0,3-10-8 16,5-8-8-16,0-11 0 15,0-10-5-15,-2-2 5 16,-1-14 34-16,-6-14-33 15,-3-8-1-15,-5-9 1 16,-8-8 0-16,-4-6-2 16,-5-4 1-16,-2-2 0 15,0 7-1-15,-5 4 2 16,-5 8 7-16,-5 11 29 16,6 9-36-16,0 12 15 15,3 8-9-15,3 6 2 16,3 14 4-16,0 28-7 0,4 29 6 15,17 24-2-15,2-3-4 16,-1-17-7-16,-5-26 1 16,-4-20-6-16,-3 2-10 15,0 0 7-15,-2-1-24 16,-6-11-7-16,-2-9-75 16,0-6-3-16,-8-4 45 15,-7-3-110-15,-1-13 56 16,-2-3 52-16,0-3 75 15,8 0 40-15,4 5 3 16,6-2 44-16,0 2-61 16,7 3-26-16,12 1 21 0,1 1-21 15,2 5 6-15,2 2 9 16,1 5-4-16,1 0 24 16,-1 3 49-16,2 10-43 15,-2 5 27-15,1 3-23 16,-4 4-10-16,1-2 2 15,-1-1-36-15,5-5 16 16,-5-5-17-16,5-7 8 16,-3-5 18-16,0 0-6 15,-5-14-9-15,-1-9 37 16,-6-7-47-16,-6-1 32 16,-5-5 0-16,-1 2 0 15,0 2 31-15,-4 10-11 0,-8 7-16 16,-6 8-4-1,-4 7-33-15,-5 4-21 0,-4 19-54 16,-20 27-50-16,6-6-118 16,3 0-390-16</inkml:trace>
  <inkml:trace contextRef="#ctx0" brushRef="#br0" timeOffset="23321.85">9611 4895 907 0,'0'0'309'0,"0"0"-230"16,0 0-39-16,0 0 11 15,0 0 29-15,0 0 88 16,0 0-28-16,17-3-40 16,-4-11-2-16,2-4-63 15,1-8 5-15,-2-4-26 16,-2-8 2-16,0-3-8 15,-5-2-8-15,-4-1 0 16,-3 2-16-16,0 1-7 16,0 4 0-16,-6 6 9 0,-3 5-19 15,-2 8 24-15,3 7 3 16,2 7-29-16,1 4 35 16,4 6-73-16,1 19 73 15,0 12 0-15,0 10 7 16,1 6-4-16,10 6-2 15,10-4-1-15,2-4 28 16,3-10-18-16,4-9-10 16,1-11 0-16,1-9-29 15,2-12 29-15,-2 0 26 16,-2-22-25-16,-7-9 19 16,-1-6-19-16,-6-6-2 0,-8-3 1 15,0 1-25-15,-8 5 24 16,0 7 1-16,0 8 0 15,0 14 0-15,0 11-3 16,1 1-53-16,8 26 55 16,6 10 1-16,3 6 19 15,1 3-13-15,2-2 0 16,3-8-6-16,-6-8-3 16,4-8-108-16,-8-9-284 15,-7-8-558-15</inkml:trace>
  <inkml:trace contextRef="#ctx0" brushRef="#br0" timeOffset="23495.66">10020 4448 1536 0,'0'0'280'0,"0"0"-192"16,0 0-51-16,0 0-31 15,-9-81 23-15,9 67-27 16,9 3 6-16,2 5-8 15,12 6-126-15,0 5-220 16,-3 9-502-16</inkml:trace>
  <inkml:trace contextRef="#ctx0" brushRef="#br0" timeOffset="23915.99">10493 4557 1277 0,'0'0'245'0,"0"0"-197"16,0 0-25-16,0 0-14 15,0 0 77-15,0 0-69 16,-90-34-15-16,71 47 11 16,7 10 2-16,-1 7-6 15,4 2-8-15,3 1 4 16,4-4 3-16,2-5-8 15,0-4 0-15,9-9-14 0,6-7-31 16,3-4 37-16,6-3-15 16,-2-15-51-1,2-5-21-15,-3-4 1 0,0 1 47 16,-5 5 33-16,-2 6 14 16,-4 7 78-16,-2 8-5 15,0 5 43-15,1 20 5 16,1 12-70-16,0 13 19 15,0 9-52-15,1 2-12 16,-1 1 10-16,2-3-15 16,-1-9-1-16,-3-8 0 15,-6-8-119-15,-2-10-242 16,0-14-633-16</inkml:trace>
  <inkml:trace contextRef="#ctx0" brushRef="#br0" timeOffset="24627.84">10376 4824 1015 0,'0'0'215'16,"0"0"-167"-16,0 0 54 16,0 0 1-16,0 0 6 15,108 10 20-15,-71-23-54 16,3-8-31-16,-1-5-37 15,-4-5-7-15,-4 1-1 16,-7-1-42-16,-5 1 24 16,-8 5 5-16,-5 4-27 0,-6 7 40 15,0 6 0-15,0 8-12 16,0 0 13-16,0 20 0 16,0 13 29-16,0 9 3 15,0 8-31-15,1 1 13 16,11-4-2-16,5-4-11 15,3-11 23-15,1-9-6 16,6-9 9-16,-3-11-26 16,1-3-1-16,-1-12 0 15,-3-16-22-15,-3-7-65 16,-5-7-62-16,-7-1-76 16,-4 0 48-16,-2 6 51 15,0 6 96-15,-3 9 30 16,-2 13 39-16,2 9 52 15,2 2-39-15,1 22-27 0,0 12 24 16,0 1 35-16,9 4-3 16,3-4-4-16,4-6-23 15,2-8-26-15,3-10 17 16,0-6-38-16,-2-7 37 16,4-4 1-16,-3-16-44 15,-3-6-1-15,-1-6-31 16,-7-6-5-16,-3-1-8 15,-4 0-33-15,-2 5 23 16,0 7 54-16,0 8 0 16,-2 13 6-16,1 6-6 15,1 9-10-15,0 17 10 0,0 10 49 16,8 6 57-16,6 1 10 16,2 0-81-16,4-6 4 15,2-9-37-15,0-8 5 16,0-11-14-16,0-9-14 15,-3 0 4-15,-2-33-126 16,-7 2-365-16,-6-1-469 0</inkml:trace>
  <inkml:trace contextRef="#ctx0" brushRef="#br0" timeOffset="24764.38">11134 4488 1662 0,'0'0'89'0,"0"0"-89"16,0 0-272-16,0 0-313 16,0 0 229-16</inkml:trace>
  <inkml:trace contextRef="#ctx0" brushRef="#br0" timeOffset="25499.71">11598 4586 1356 0,'0'0'208'15,"0"0"-154"-15,0 0-28 0,0 0-3 16,-89 52-9-16,66-25 88 16,8 7-31-16,6 5-15 15,8 3-15-15,1 3-31 16,6-3-10-16,12-6 0 15,6-6-11-15,1-12-2 16,5-10-16-16,0-8 7 16,-2-8-6-16,-1-20 12 15,-6-13-12-15,-3-10-45 16,-6-8-50-16,-5-5 90 16,-6-1 33-16,-1 1 1 15,-4 0 36-15,-9 7-15 0,-1 7 48 16,2 13-19-1,5 16-16-15,2 13 36 16,5 8-71-16,0 14 6 0,0 19 0 16,0 15 1-16,5 11 10 15,5 2-16-15,5 2 6 16,0-8 20-16,6-8-27 16,0-10 10-16,1-8-10 15,1-12 0-15,0-11-13 16,0-6-65-16,-5-4-15 15,1-15 56-15,-5-6-103 16,-3-4-20-16,-2 5 108 16,-4 5 4-16,0 8 47 15,-1 11-7-15,0 2-58 16,4 19 66-16,2 10 51 0,5 4 6 16,2 2-1-16,5-2 5 15,2-9 0-15,2-7-40 16,0-9-13-16,-2-8 20 15,3-2 0-15,-5-11-7 16,-3-11-13-16,-5-2 5 16,-8-7-13-16,-3 1 29 15,-3 1 10-15,-5-1 51 16,-13 4-11-16,-7-1-25 16,-2 5 42-16,-4 6-53 15,-2 4 10-15,2 10-53 16,2 2-6-16,3 12-16 15,0 15-7-15,1 30-53 0,10-6-87 16,3-4-373-16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6T12:34:21.77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23525 10489 1553 0,'0'0'257'16,"0"0"-239"-1,0 0-18-15,0 0-54 0,0 0-74 16,0 0-57-16,0 0-212 16,73 72-393-16</inkml:trace>
  <inkml:trace contextRef="#ctx0" brushRef="#br0" timeOffset="26763.5">18157 12373 1592 0,'0'0'205'0,"0"0"-205"16,0 0-146-16,0 0-196 15,0 0-695-15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7T20:36:30.490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7862 8898 186 0,'0'0'137'16,"0"0"-47"-16,0 0-20 16,0 0 21-16,0 0 39 15,0 0-58-15,-2 0-8 0,2 0-2 16,0 0-16-16,0 0 37 15,0 0-21-15,0 0-3 16,0 0 14-16,0 0-47 16,0 0 24-16,0 0-9 15,0 0-31-15,0 0 35 16,0 0-23-16,0 0 2 16,0 0 24-16,0 0-39 15,0 0 14-15,0 0-10 16,0-3-5-16,0-1 6 15,3-3-14-15,3 0 0 16,3-1 6-16,0 0-5 16,0 0-1-16,2 1 0 0,2 1-8 15,-1 2 2-15,3-1 6 16,0 2 0-16,1 3 3 16,4-2-3-16,-1 2 0 15,0 0 0-15,-1 0-5 16,0 0 4-16,-3 0 1 15,0 0 0-15,-3 5 5 16,1 0-5-16,-4 1 0 16,0-1 0-16,0 5-9 15,-3-3 9-15,0 4 0 0,-1 0 0 16,-2 3 19 0,0 3-9-16,-3-1-10 0,0 5 0 15,0 1 9 1,-3-1-14-16,-8 1 15 0,-2-1-10 15,-2 2 21-15,-3-4-21 16,1-2 0-16,1-2-15 16,1-3 31-16,-1-4 3 15,2-2-19-15,1-2 11 16,1-3 17-16,1-1-16 16,0 0-12-16,3 0 0 15,-1 0 0-15,3-5-9 16,0 0 9-16,3 1 0 15,2 1 8-15,1-2-8 16,0 1-6-16,0-1 4 0,0-2-21 16,6-1 22-1,4 1 1-15,5 0 0 0,1 1-6 16,1 0 7-16,4 2-1 16,-1 0 0-16,2 4-3 15,1 0 2-15,0 0 1 16,-3 0 0-16,0 4-1 15,-2 6 4-15,-3 3-3 16,3 1 0-16,-3 3-1 16,-2 3 0-16,1 1 1 15,-3 1 0-15,-3 2 8 16,-5 1-8-16,-2 0 0 16,-1 0 0-16,0 0 2 15,-1 1 0-15,-10-2-2 16,-2-2 0-16,-1-1 15 0,-2-2-15 15,-2-2 20 1,0-3 13-16,-2-3-9 0,-3-3 23 16,-2-2-46-16,-2-5 6 15,-3-1 20-15,6 0-26 16,-1 0 8-16,4-7-6 16,0-5 13-16,5 0-11 15,2 2-5-15,4-2 1 16,-2 2 3-16,9 2-2 15,-2-1-4-15,4 2-27 16,1 0-21-16,0 2-27 16,0 0-124-16,3 3-43 15,3 1-342-15</inkml:trace>
  <inkml:trace contextRef="#ctx0" brushRef="#br0" timeOffset="497.64">8434 9443 622 0,'0'0'205'0,"0"0"-54"16,0 0-66-16,0 0 29 16,0 0-34-16,0 0-24 15,0 0-32-15,-1 41-24 16,1-34-15-16,3 0 14 15,3-2 2-15,-3-2 3 16,2-1-4-16,0-2 0 16,-3 0 11-16,1 0 2 15,-3-9 55-15,0-1-35 16,0-3-17-16,0 2 16 0,0 3-14 16,0 1 12-16,0 4 18 15,-3 1-17-15,1 2 21 16,0 0-52-16,0 0 2 15,1 0-4-15,-1 0-20 16,-1 2-16-16,3 3-113 16,0-2-126-16,0-3-461 0</inkml:trace>
  <inkml:trace contextRef="#ctx0" brushRef="#br0" timeOffset="1051.06">8704 8775 652 0,'0'0'244'0,"0"0"-180"15,0 0-64-15,0 0 51 16,0 0 60-16,0 0-17 0,0 0-21 16,8 89-56-16,-8-56 34 15,0 3 1-15,0 4-16 16,0-1 46-16,-6 2-82 15,0-9 9-15,0-2-9 16,3-7 6-16,3-4-6 16,0-8 0-16,0-3 1 15,0-3-11-15,3-4 10 16,4 1 0-16,4-2-1 16,1 0 10-16,6 0-9 15,-1-8 0-15,0 0 2 16,2 0 20-16,-2 3-22 15,5 2 0-15,2 3 0 0,0 0 3 16,0 0 6-16,1 5-8 16,1 4 0-16,-4-1 22 15,-1 0-23-15,1-2 0 16,-1-1 0-16,0-2-4 16,0-3-10-16,0 0-150 15,-9-6-512-15</inkml:trace>
  <inkml:trace contextRef="#ctx0" brushRef="#br0" timeOffset="1390.42">9018 8816 631 0,'0'0'137'15,"0"0"-50"-15,0 0 36 16,0 0-68-16,0 0-34 16,0 0 8-16,0 0-28 15,3 44 77-15,3-10 13 16,4 9-37-16,-1 7 44 16,-1 8-25-16,2 4-14 15,-4 3-19-15,-2-2-23 16,1-2-2-16,-4-7-15 15,1-10 0-15,1-7 1 16,0-11-1-16,0-8 0 0,1-4 0 16,1-9-9-1,1-5-85-15,0-5-176 0,-2-12-463 0</inkml:trace>
  <inkml:trace contextRef="#ctx0" brushRef="#br0" timeOffset="1692.34">9338 8775 725 0,'0'0'160'15,"0"0"-129"-15,0 0 2 16,0 0 132-16,88 10-90 16,-55-8-6-16,1-1-34 15,2 0-35-15,-3-1 24 16,-3 0-23-16,0 0 0 16,-3 0 17-16,-5 0-18 15,-7 0-1-15,-3 0-138 16,-8 0-543-16</inkml:trace>
  <inkml:trace contextRef="#ctx0" brushRef="#br0" timeOffset="2186.98">9410 8844 823 0,'0'0'108'0,"0"0"-90"16,0 0 31-16,0 0 22 15,-72 78 4-15,65-64-5 16,6-1-69-16,1-3-1 16,0-2 0-16,3-2 0 15,8-1 58-15,4-2 10 16,6-3-36-16,1 2 15 16,4-2-46-16,-2 0 10 15,6 0-11-15,0 3 0 0,-1 3 2 16,1 2-1-16,0 4-1 15,0 7 10-15,-2 3-2 16,-1 7-8-16,1 4 0 16,-4 7 8-16,0 1 13 15,-6 4-20-15,-6 0 12 16,-6-1 3-16,-6-4-10 16,0-2-6-16,-9-7 0 15,-8-6 2-15,-3-8 3 16,-4-6 4-16,-6-7 27 15,-3-4 47-15,-3 0-47 16,-3-15 12-16,-1-6-37 16,3-4-1-16,4-1 10 15,5 0-20-15,7 4 1 0,3 5 2 16,10 4-3-16,4 6-2 16,4 2-82-1,0 3-82-15,9 2-129 0,3 0-322 0</inkml:trace>
  <inkml:trace contextRef="#ctx0" brushRef="#br0" timeOffset="3057.21">10102 9189 628 0,'0'0'128'0,"0"0"-24"16,0 0 55-16,0 0-63 15,0 0-15-15,0 0-10 16,91-38-25-16,-76 38 16 16,3 6-20-16,-3 11 25 15,4 5 38-15,-3 6-54 0,-2 5 22 16,-3 3-30-16,-3 1-32 16,-3 2 25-16,-2 1-27 15,-3-4-2-15,0-2 8 16,0-7-9-16,0-7-6 15,-3-6 0-15,0-5 0 16,1-5 5-16,1-4-5 16,-2 0 13-16,2-3 6 15,1-14-19-15,0-8 0 16,0-7-10-16,0-2 0 16,5-5 0-16,6 1 10 15,1 3 0-15,6 5-6 16,-3 5 3-16,1 5 3 0,-1 6-1 15,3 5-8 1,-2 7 3-16,-1 2 6 0,3 0 0 16,0 14 5-16,1 6 5 15,2 10-7-15,-4 5-3 16,-1 1 1-16,-7 2 12 16,0-2-13-16,-4-3 0 15,-5-10 9-15,0-4-2 16,0-7-7-16,0-6 0 15,0-5 1-15,0-1 14 16,0-5-5-16,0-17-10 16,0-10 0-16,0-7-2 15,0-7 1-15,5 1-33 16,7 1-48-16,2 7 43 0,4 9 10 16,-2 6 29-16,-1 10-12 15,3 9 8-15,-3 3 3 16,1 5 0-16,1 16 1 15,2 9 38-15,-1 6 10 16,1 7 13-16,-1 1-11 16,-3 1-50-16,-3-6 20 15,-5-2-20-15,-1-9 1 16,-3-8-16-16,-1-7 15 16,-2-7-51-16,0-6-94 15,0-4-186-15,0-7-607 0</inkml:trace>
  <inkml:trace contextRef="#ctx0" brushRef="#br0" timeOffset="3569.15">11015 8805 947 0,'0'0'215'15,"0"0"-154"-15,0 0 14 16,0 0-17-16,0 0 32 0,0 0-11 16,0 0-70-1,1 0 5-15,2 6-13 0,0 8 35 16,-1 5 43-16,4 6-47 15,1 9-5-15,-2 7 13 16,-1 10-34-16,-1 7 16 16,-1 13-22-16,-1-4 11 15,1 3-1-15,-2 0-9 16,1-12-1-16,2 1 0 16,0-9 9-16,3-13-9 15,0-8 0-15,2-10 0 16,-1-9-4-16,3-3 11 0,4-6-7 15,5-1 47 1,2 0-46-16,5-4 25 0,3-3-26 16,1 1 1-1,0 3 22-15,1 0-16 0,-2 3-7 16,-1 0 2-16,-3 0 17 16,-2 0-20-16,-1 0 1 15,17 3-1-15,-6-1-10 16,-2-2-180-16</inkml:trace>
  <inkml:trace contextRef="#ctx0" brushRef="#br0" timeOffset="4289.21">12160 9347 1159 0,'0'0'261'16,"0"0"-222"-16,0 0-14 15,0 0-4-15,0 0-20 16,0 0 98-16,0 0-8 16,78 26-26-16,-57-31 13 15,-6-7-77-15,3-3 18 16,-8-2-19-16,-1-4 13 0,-8 1-5 15,-1 1-8-15,0-1 2 16,-11 1 18-16,-4 4-19 16,-5 4-1-16,0 5 0 15,-2 6-44-15,-1 0 36 16,-3 14-5-16,4 9 13 16,2 7 7-16,6 3-6 15,6 3-1-15,8 2 0 16,0 0 2-16,8-1 0 15,14-3 7-15,5-1 3 16,6-7 8-16,4-5-12 16,-1-9-8-16,7-6 0 15,-4-6 0-15,-2-3-10 0,2-19 10 16,3-31-70-16,-11 5-217 16,-4-1-403-16</inkml:trace>
  <inkml:trace contextRef="#ctx0" brushRef="#br0" timeOffset="6209.68">12516 8699 1018 0,'0'0'171'16,"0"0"-41"-16,0 0-49 15,0 0-76-15,0 0 6 16,-20 106 39-16,20-25-10 0,9 28 21 15,12 10-20-15,-2-6-39 16,-1-26-2-16,-9-29 0 16,-3-16-3-16,1-11 2 15,-2 2 1-15,-1-3-1 16,1-5-9-16,-5-11-115 16,0-10-54-16,0-4 17 15,-3 0-3-15,-2-16 107 16,1-1 58-16,-2-6 93 15,3-3 31-15,3-1-44 16,0-1-37-16,0 2-27 16,6 2-9-16,6 4 14 15,9 2-20-15,-2 3 9 16,5 4 7-16,1 1-15 0,4 5-2 16,-1 1 23-16,0 2-9 15,1 2 49-15,-4 0-33 16,2 2-15-16,-3 7 14 15,0 4-20-15,-9 6-7 16,-3 2-2-16,-6 5 6 16,-5 4 7-16,-1 2-1 15,0-1-5-15,0-1 21 16,0-4 4-16,8 0-6 16,5-6-26-16,2-6 9 15,6-5-5-15,2-6-3 16,0-3 0-16,1 0 25 0,1-17-18 15,-4-9-4-15,-4-3-4 16,-6-7 7 0,-6-1-2-16,-5 1 21 0,0 0 15 15,-6 2 42-15,-12 5-59 16,-4 0 6-16,-2 5-25 16,-5 2 8-16,-1 8-4 15,2 8-9-15,3 6 0 16,3 0 14-16,2 20-14 15,7 8-1-15,1 6-1 16,5 8-15-16,7 1 15 16,0 0 2-16,7-6 0 15,11-4-7-15,6-10-15 16,2-9 22-16,3-11 0 16,-3-3-2-16,3-2 0 0,-5-16 2 15,-2-8 0-15,-4-5-7 16,-4-4 7-16,-4 0 0 15,-7 3 0-15,-2 6-3 16,-1 9 2-16,0 11 1 16,0 6 0-16,2 6-2 15,2 20 4-15,4 12-2 16,4 4 0-16,3 1 12 16,5-2-11-16,2-11-1 15,3-7 0-15,0-9 10 16,-1-6-10-16,-2-8 0 0,-2 0-21 15,-2-14-78 1,-5-8-156-16,-3-6-67 0,-2-5-68 16,-5-3 183-16,-3 2 148 15,0 0 59-15,0 4 188 16,0 5 73-16,0 8-40 16,0 6-99-16,5 7-25 15,-1 4-18-15,6 0-44 16,1 20 74-16,2 6 19 15,2 7-52-15,2 9 21 16,-3 2-35-16,-1-3-28 16,-3 0 0-16,-4-5-26 15,-2-8-8-15,-2-7 0 16,-2-7 0-16,0-6 0 16,0-6 0-16,0-2 10 0,0-2 2 15,1-18-12 1,2-11-11-16,2-11-3 0,4-3-35 15,0-3 39-15,0 6-19 16,2 9 29-16,0 13-9 16,0 10 5-16,-1 10 2 15,2 10-5-15,0 19 7 16,1 10 18-16,1 2-4 16,0 2 2-16,2-4 12 15,-2-8-22-15,1-9-3 16,0-7-3-16,0-8-1 15,3-7 1-15,3 0 0 16,0-19 1-16,3-10-1 16,-2-8 0-16,-1-6-11 0,-3-1-22 15,-5 3-20-15,-1 7 52 16,-4 15 0-16,-1 12 1 16,-1 7 0-16,0 14-16 15,1 19 16-15,1 7 0 16,5 3 1-16,1-4 9 15,2-3-4-15,4-10 0 16,2-8 7-16,-1-8-12 16,0-7-1-16,-2-3 0 15,-1-8 6-15,-3-14-7 16,-4-5 1-16,-4-9 0 16,-7-3-3-16,0-3 4 15,-9 3-1-15,-8 3 0 0,-5 8-21 16,-3 11 20-16,0 6-21 15,0 11 22-15,2 0-11 16,3 16 5-16,5 8 5 16,5 6-4-16,7 7-5 15,3 1-2-15,2 2 8 16,17-5 4-16,8-7-1 16,4-5 1-16,2-10 0 15,3-9 0-15,0-4-18 16,2-11 17-16,-1-15-24 15,1-10 25-15,-2-13-2 16,-5-5 4-16,-3-18-3 16,-7-17 1-16,-9-18 0 0,-10-5 24 15,-2 7-24-15,-9 26 10 16,-5 29 11-16,-1 17-11 16,3 9 0-16,-1 3-7 15,-2 4 4-15,-1 4 29 16,2 11-20-16,-1 2-16 15,2 15 0-15,0 17 4 16,3 11-10-16,10 24 6 16,3 28 0-16,32 22-7 15,9 6 19-15,4-13-8 16,-6-28 41-16,-12-29-45 16,-5-19 28-16,-1-7-26 15,6 0 9-15,4 0-8 16,2-2-3-16,6-10-32 0,-9-8-123 15,-7-7-849-15</inkml:trace>
  <inkml:trace contextRef="#ctx0" brushRef="#br0" timeOffset="7127.02">15609 9232 622 0,'0'0'485'0,"0"0"-369"16,0 0-7-16,0 0-19 16,0 0-25-16,0 0 15 15,0 0 13-15,-3 0-56 16,3 0-24-16,2 0 9 16,5 3-21-16,8 0-1 15,6 2 0-15,4-1 10 16,7-2 24-16,5 0-5 15,3-2 16-15,3 0 22 0,5 0-66 16,-3 0 17-16,1-2-18 16,-6 0 10-16,-5-1-4 15,-7 3-4-15,-7 0-2 16,-7 0 11-16,-6 0-5 16,-5 0-6-16,-1 0 0 15,-2 0 0-15,0 0 11 16,0 0-9-16,0 0-1 15,0 0 15-15,0 0-15 16,0 0-2-16,0 0-17 16,4-3-139-16,2 0-350 15,1 0-613-15</inkml:trace>
  <inkml:trace contextRef="#ctx0" brushRef="#br0" timeOffset="7899.99">16939 8915 1152 0,'0'0'146'16,"0"0"-109"-16,0 0 34 16,0 0-31-16,-20-72-18 15,20 51 28-15,8 1-40 0,9 0 9 16,4 3-19-16,4 0 1 16,2 2-2-1,0 4 1-15,3 4 0 0,-2 4 1 16,2 3-1-16,-2 1 0 15,-1 13 0-15,-2 8-3 16,-2 7-6-16,-8 8 9 16,-5 9 0-16,-10 8 28 15,0 7-19-15,-13 2 5 16,-11 2-14-16,-7-1-5 16,-4-4 4-16,-1-3 1 15,-1-8 1-15,1-6 14 16,1-9-15-16,5-9 0 15,3-9 0-15,3-8 0 16,3-7-3-16,6-1 3 0,3-6-54 16,6-13 38-16,6-3-29 15,0-2 10-15,8 2 20 16,10 4 2-16,2 4 13 16,2 7 0-16,1 7 1 15,3 0 28-15,0 15-12 16,4 9 49-16,5 7 15 15,-1 1-23-15,2-1 43 16,0-1-45-16,1-7-26 16,-1-6-8-16,-1-7-14 15,0-10-8-15,18-17 0 16,-8-10-90-16,-5-7-304 0</inkml:trace>
  <inkml:trace contextRef="#ctx0" brushRef="#br0" timeOffset="8179.33">17758 8883 1073 0,'0'0'273'16,"0"0"-199"-16,0 0-58 15,0 0 10-15,0 0 25 16,0 0 31-16,105-9 2 16,-68 4-65-16,-1 5 3 0,0-2-22 15,-5 2 7-15,-4 0-2 16,-11 0-5-16,-4 0-47 16,-12 0-141-16,0 0-421 15,-12 0-241-15</inkml:trace>
  <inkml:trace contextRef="#ctx0" brushRef="#br0" timeOffset="8606.85">17672 8972 461 0,'0'0'544'0,"0"0"-485"0,0 0 2 15,0 0-20-15,0 0 4 16,-52 71 50-16,52-61-53 15,1-3 42-15,17 2-21 16,6-2-63-16,7-1 18 16,4-1-18-16,3 0 8 15,5 2-3-15,-1 0-5 16,0 5 0-16,3 4 1 16,-5 5 14-16,0 5-15 15,-5 3 10-15,-9 4-3 16,-6 2 47-16,-8-2-41 15,-11 0 18-15,-1-2 26 16,-13-3-46-16,-12-3 26 16,-5-6-18-16,-6-5-19 15,-4-8 51-15,-2-6-45 0,-3 0 10 16,5-12-5-16,4-5 3 16,6-2 1-16,8 2-14 15,7 3 7-15,8 4-16 16,4 2-11-16,3 5-30 15,0 1-27-15,19 2-133 16,0 0-116-16,4 0-471 0</inkml:trace>
  <inkml:trace contextRef="#ctx0" brushRef="#br0" timeOffset="8778.92">18228 9529 863 0,'0'0'761'16,"0"0"-643"-16,0 0-76 16,0 0-8-16,0 0-34 15,0 0-1-15,0 0-34 16,21-14-271-16,-8-2-483 0</inkml:trace>
  <inkml:trace contextRef="#ctx0" brushRef="#br0" timeOffset="9198.17">18568 8984 1520 0,'0'0'189'0,"0"0"-188"0,0 0-1 15,0 0 0-15,0 0 0 16,-83 98 7-16,74-54-5 15,6 6 43-15,3 9-32 16,3-1-5-16,15 2 3 16,7-7-10-16,6-7-1 15,5-12 0-15,4-9 0 16,2-11 6-16,2-13-6 16,2-1 0-16,-3-18-1 15,-3-15 2-15,-6-11-1 16,-7-7 0-16,-9-7 0 0,-7-4 0 15,-8-2 1 1,-3-1 21-16,-12 3 61 0,-12 4-48 16,-10 6 14-16,-4 8-19 15,-2 10-28-15,0 10 37 16,-2 11-39-16,6 13 0 16,2 0-6-16,4 19-16 15,5 8-36-15,3 22-49 16,9-5-223-16,6-5-538 0</inkml:trace>
  <inkml:trace contextRef="#ctx0" brushRef="#br0" timeOffset="9883.03">19302 9113 916 0,'0'0'267'16,"0"0"-209"-16,0 0 36 15,17 81 6-15,-6-40-5 16,0 3 37-16,1 4-34 0,-3 2-35 15,0-4-10 1,-5-5-52-16,-1-7 16 0,-1-9-17 16,-1-8 6-16,-1-8-2 15,0-7-3-15,0-2 12 16,0-5 59-16,0-16-47 16,0-13-5-16,0-7-20 15,3-9 3-15,0 1-9 16,2 1 6-16,1 9 0 15,0 7 3-15,1 13-3 16,3 10-1-16,-2 9-13 16,1 0 1-16,1 23 12 15,-1 11 2-15,0 10 6 16,1 4 13-16,0 1-10 0,-1-6-8 16,-2-6-2-16,2-10 8 15,-3-10 6-15,-2-8-14 16,1-9 0-16,1 0 34 15,3-20-25-15,1-14 4 16,5-9-13-16,-1-12-40 16,-1-4 22-16,2-1-13 15,-1 4 1-15,-3 12 23 16,1 11-24-16,-3 19 29 16,3 14-14-16,-3 11 13 15,3 21 3-15,-2 15 27 16,1 7-2-16,1 1 6 15,-2-3-23-15,1-9-4 16,0-7-4-16,2-11-3 16,-3-11-10-16,6-14-21 0,-5-8-117 15,1-13-391-15</inkml:trace>
  <inkml:trace contextRef="#ctx0" brushRef="#br0" timeOffset="10182.77">19887 8777 1119 0,'0'0'261'0,"0"0"-179"16,0 0 24-16,0 0-79 16,0 0-26-16,0 0 100 15,4 80-15-15,-1-20-13 0,3 23 3 16,0 21-48-16,-1-7 19 15,-2-19-15-15,1-24-31 16,2-20 46-16,4 1-14 16,4 1-2-16,4-2 12 15,3-8-42-15,4-6 5 16,2-7-6-16,3-9 1 16,0-2-14-16,14-2-11 15,-8 0-105-15,-5-8-374 0</inkml:trace>
  <inkml:trace contextRef="#ctx0" brushRef="#br0" timeOffset="11106.01">21077 9171 446 0,'0'0'594'0,"0"0"-526"15,-81 0 29-15,49 8-54 16,2 6 11-16,4 3 40 16,7 5-37-16,6 6 17 15,4 5-13-15,8 1-12 0,1 4 33 16,5-1-46-16,12-1 7 16,5-7 10-16,3-7-52 15,2-5 29-15,0-9-24 16,0-8 1-16,0 0 30 15,-2-20-35-15,-1-12-2 16,-6-12 0-16,0-21-28 16,-8-20 19-16,-8-21-36 15,-2-11-9-15,-20 7 41 16,-3 22-87-16,0 29-29 16,8 20 45-16,2 14 59 0,4 4 25 15,0 8 16 1,0 6 19-16,3 7 7 0,2 24-29 15,-1 32-1-15,5 29 44 16,9 34-8-16,22 8 28 16,8-20-41-16,-3-29-1 15,-6-35 17-15,1-12-51 16,5-1 29-16,7-4-15 16,5-4-4-16,-5-15 16 15,-1-7-20-15,-8-15 3 16,-6-16 3-16,-8-10-12 15,-7-8-2-15,-7-6-17 16,-6-1-17-16,0 5 35 16,-7 5-30-16,-3 15 31 0,2 17-19 15,3 14 12 1,5 13-15-16,0 35 12 0,5 27 10 16,11 0-1-16,2-6 2 15,5-13-1-15,0-19 11 16,3-2-9-16,3-3-3 15,1-15 1-15,2-17-29 16,-10-5-99-16,-4-17-742 0</inkml:trace>
  <inkml:trace contextRef="#ctx0" brushRef="#br0" timeOffset="11271.88">21496 8906 1590 0,'0'0'204'0,"0"0"-174"16,0 0-30-16,0 0-107 15,0 0 27-15,0 0-111 16,0 0-318-16</inkml:trace>
  <inkml:trace contextRef="#ctx0" brushRef="#br0" timeOffset="11692.69">21896 9039 1187 0,'0'0'156'0,"0"0"-108"0,0 0-13 15,0 0-28-15,-94 55 38 16,69-39-7-16,2 2-38 15,2-3 27-15,7-1-26 16,6-2-1-16,8 0 4 16,0-3-4-16,8 0-6 15,16 0-65-15,7 1 38 16,9 0 27-16,5 5-41 16,2 2 24-16,1 2 13 15,-2 5 17-15,-5 4-7 16,-8 1 28-16,-7 0 8 15,-9-2 70-15,-11-3-16 16,-6-4 85-16,-5-4-18 0,-16-3-129 16,-8-3-5-16,-7-6-23 15,-7-4 8-15,-2 0-3 16,2-4-4-16,4-6 6 16,9-3-7-16,10 2-74 15,9-6-72-15,6 5-229 16,5-1-516-16</inkml:trace>
  <inkml:trace contextRef="#ctx0" brushRef="#br0" timeOffset="13839.96">22178 9319 1182 0,'0'0'193'0,"0"0"-137"15,0 0-28-15,12 90 7 16,2-68 4-16,6-1 21 16,7-6-24-16,6-6-16 15,3-6 27-15,2-3-34 16,-2-5 3-16,-6-16 12 16,-7-4-21-16,-7-4 1 15,-10-3-8-15,-6-2 0 16,-3-3 6-16,-21-1-5 15,-9-2 0-15,-9 3 11 16,-4 3-5-16,0 8-8 0,1 14 1 16,8 10 0-16,7 2-7 15,5 24-3-15,8 10 7 16,5 7-12-16,9 8 15 16,3 3 0-16,15-3 0 15,13-2 8-15,7-7-1 16,4-11-7-16,3-12 0 15,1-11-12-15,-4-6-2 16,-2-11-13-16,-4-18-40 16,-3-12-36-16,-4-6 68 15,-2-21 6-15,-6-21 29 16,-12-22-1-16,-6-10-42 16,-5 18-44-16,-12 27-18 15,3 33 37-15,4 16 68 0,1 5 2 16,1 8 42-16,1 9-27 15,0 7 8-15,1 30-21 16,-5 24 111-16,3 29 20 16,8 22 21-16,0 5-92 15,12-18 9-15,6-26 6 16,-3-27-54-16,1-10 25 16,3 3-36-16,6-2-13 15,3-3 16-15,2-9-17 16,0-15-1-16,-2-5-2 15,-1-13-86-15,-2-13 43 0,-5-11 7 16,-1-6-49 0,-5-1 70-16,-4-2-27 0,-4 5 29 15,-4 9 9-15,-2 10 1 16,0 13 6-16,0 9 15 16,0 6-7-16,-7 22 48 15,-1 14-21-15,2 8 13 16,3 3 15-16,3 1-50 15,1-5 31-15,17-7-29 16,2-8 21-16,7-12-8 16,1-7-27-16,2-13-1 15,2-2 0-15,3-14-26 16,-2-17 13-16,-3-5-10 0,-7-9 1 16,-5-5 6-1,-7-1-17-15,-7-1 25 0,-4 9-3 16,0 9 3-16,0 10 8 15,-3 16 0-15,-4 8 14 16,-1 11-1-16,-2 18 3 16,1 12-14-16,3 7 18 15,3 4-19-15,3-2 48 16,0-5-39-16,7-6 0 16,11-7 1-16,0-8-3 15,6-12-16-15,0-5 8 16,2-7-36-16,4-7 36 15,0-16-52-15,0-9 21 16,-2-8 29-16,0-7-55 16,-5-2 47-16,-2-4 4 0,-6 7 0 15,-6 10-1-15,-3 13 7 16,-5 14 0-16,-1 9 0 16,0 22 22-16,0 19-13 15,-1 12 51-15,1 5-51 16,0 1 48-16,7-5-28 15,14-7-7-15,4-12 10 16,1-11-22-16,4-10-10 16,-2-10 0-16,2-4-23 15,0-7 12-15,-3-17-2 16,-2-10 13-16,-4-7-9 16,-6-7 0-16,0-3 8 15,-8-2-4-15,-1 6 0 0,-3 8 4 16,-1 16 1-1,-1 11 0-15,-1 12 0 0,0 5-18 16,0 25 18-16,0 10 7 16,0 9-7-16,0 2 45 15,7-4-36-15,4-5-8 16,4-6 11-16,6-11-3 16,1-8-9-16,3-8 0 15,2-7-9-15,3-2 0 16,0-7 9-16,1-10 0 15,-1-5-11-15,-3-2 2 16,-1-5 8-16,-6 0 0 16,-2-2 1-16,-6 1-7 0,-4 3 7 15,-4 0 0-15,-4 6 5 16,0 6-5-16,0 3-1 16,0 8-8-16,-1 1 2 15,-5 3-8-15,0 0 12 16,-1 3 3-16,1 11-1 15,1 6-16-15,2 6 16 16,3 6-6-16,0 2 6 16,0 4-5-16,6-2 12 15,7-4-6-15,2-5 1 16,4-8 1-16,2-9-2 16,0-3 0-16,2-7 14 15,-3 0-3-15,0-16-11 16,-2-7 11-16,-1-6 0 0,-6-5-1 15,-5 0 12-15,-6-2-7 16,0 2-14-16,-6 3 39 16,-12 4-31-16,-3 4 12 15,-4 5-1-15,-3 6-12 16,-1 7-10-16,1 3 2 16,4 2-7-16,4 0-9 15,4 0 8-15,7 6-15 16,3 0 5-16,5-4-33 15,1 1 22-15,0 0-5 16,10-1-51-16,11-2 47 16,3 0 12-16,3 0 1 15,1 0 7-15,1-3-9 0,-4-2 26 16,0 5 0-16,-1 0 1 16,-3 0 0-16,1 9 15 15,-1 10 10-15,-3 4 16 16,2 7 10-16,-4 3 12 15,-1 1-30-15,-3-3-31 16,-3-4 40-16,-3-7-42 16,-3-6 12-16,-2-5-11 15,-1-6 15-15,2-3-16 16,-1 0 9-16,2-12 8 16,3-10 24-16,3-9-40 15,-1-10-1-15,1-8 0 16,1-6 11-16,-1-1-11 15,3 10 0-15,1 12 0 0,1 15-3 16,2 18 3-16,-1 1 0 16,3 25 15-16,-3 8-13 15,1 6 77-15,-4 0-26 16,-3-3-42-16,-2-4 11 16,-2-8-22-16,-4-7 0 15,-1-10 0-15,0-4-60 16,0-3 8-16,-13-13-53 15,-3-8-161-15,-4-5-600 0</inkml:trace>
  <inkml:trace contextRef="#ctx0" brushRef="#br0" timeOffset="14013.15">24293 8751 1086 0,'0'0'618'0,"0"0"-420"16,5-102-104-16,5 59-55 15,0 5 12-15,4 4-42 16,-4 4-7-16,1 8-2 16,-4 4-31-16,-7 1 30 15,0 6-122-15,0 2-379 0</inkml:trace>
  <inkml:trace contextRef="#ctx0" brushRef="#br0" timeOffset="14200.83">23754 8618 1190 0,'0'0'584'0,"0"0"-472"16,0 0-77-16,0 0-28 15,0 0 13-15,0 0-20 16,0 0-65-16,-8-3-212 0</inkml:trace>
  <inkml:trace contextRef="#ctx0" brushRef="#br0" timeOffset="15113.81">5181 9506 1045 0,'0'0'169'0,"0"0"-110"15,0 0 14-15,0 0-53 16,0 0-10-16,0 0 37 16,0 0-17-16,30 0 59 15,3 0 2-15,9 0-31 16,11 0-1-16,18 0-33 16,18 2-16-16,-2 1 3 15,-10-2-4-15,-7-1-9 0,-13 0 0 16,4-1 2-16,6-7 3 15,-9-1-5-15,-11-1-48 16,-6-2-95-16,-14 2-200 16,-10 3-254-16</inkml:trace>
  <inkml:trace contextRef="#ctx0" brushRef="#br0" timeOffset="15746.46">6102 9341 378 0,'0'0'508'0,"0"0"-375"16,0 0 8-16,0 0-93 0,0 0-47 15,0 0 68-15,4 73-17 16,-1-35 19-16,0 1-13 16,-1-2-43-16,-2-4 7 15,0-10-19-15,0-7 7 16,0-9 1-16,0-4-3 15,0-3-8-15,0 0 81 16,0 0 42-16,0-13-37 16,-6-8-66-16,-3-6-20 15,-2-10 14-15,1-3-13 16,2-7-1-16,-1 0 0 16,1 2 6-16,0 2-6 15,2 7 0-15,3 7 1 16,0 8 9-16,3 7-10 15,0 8 0-15,0 3 0 0,0 3-14 16,0 0 1-16,0 0 8 16,3 12 5-16,9 5-16 15,4 8 16-15,4 1 0 16,7 3 0-16,4 0 1 16,6 3-7-16,5-3 6 15,0-3 0-15,4-1 3 16,-4 0-3-16,-5-3-4 15,-7-4 2-15,-6-2 1 16,-11-3 0-16,-7-3 1 16,-6-1-6-16,-9 4-3 15,-19 1-8-15,-15 5 17 16,-8 1 30-16,-9-1-28 0,3 1 65 16,2-1 9-16,5-5-26 15,9 0 17-15,7-3-51 16,12-4-5-16,4-3-7 15,12 1 6-15,3-4-20 16,3 1-6-16,6 3-182 16,15-3-116-16,-1 0-392 0</inkml:trace>
  <inkml:trace contextRef="#ctx0" brushRef="#br0" timeOffset="16842.04">15773 10624 935 0,'0'0'165'0,"0"0"-110"16,0 0 25-16,0 0-46 15,0 0 19-15,0 0 18 16,0 0-47-16,6 5 5 16,8-2-13-16,6 0-16 15,12 1 27-15,7 0 80 16,10 0-43-16,3-2-12 15,2-2-51-15,-1 0 13 16,-2 0-9-16,-5 0-4 16,-6-1 27-16,-7-4-27 15,-12 2 11-15,-4 2 10 16,-11 0-12-16,-3 1-4 16,-3 0 16-16,0 0 1 15,0 0 51-15,0 0-54 0,0 0-19 16,0 0-1-16,0 0-60 15,6 5-121-15,1 0-151 0</inkml:trace>
  <inkml:trace contextRef="#ctx0" brushRef="#br0" timeOffset="17616.88">17311 10287 962 0,'0'0'234'0,"0"0"-173"16,0 0 42-16,0 0-60 16,0 0-43-16,0 0 20 15,0 0-19-15,9 68 31 16,-3-22 51-16,1 10-58 16,1 6 12-16,-2 1-35 15,2 2 10-15,-3-5-21 16,1-5 28-16,-1-7-15 0,-1-7 2 15,-1-10-6 1,3-10-45-16,4-10-54 0,-2-6-198 16,1-5-321-16</inkml:trace>
  <inkml:trace contextRef="#ctx0" brushRef="#br0" timeOffset="18105.38">17602 10466 309 0,'0'0'732'0,"0"0"-626"16,0 0-105-16,0 0 3 0,0 0-4 16,0 0 0-16,0 0 49 15,-20 89 7-15,20-51 14 16,0 3-24-16,11 2-45 15,7 1 34-15,7-3-12 16,5-6-21-16,3-6 12 16,3-8-13-16,-1-10 0 15,2-9 15-15,-2-2-15 16,-2-13-1-16,-2-12 0 16,-3-4 9-16,-2-6 1 15,-8-3 2-15,-4-3 27 16,-8 0 18-16,-6-3-22 15,0 1 14-15,-7 3 8 0,-12 2-15 16,-7 4 33-16,-2 5-22 16,-3 5-23-16,-1 7 10 15,1 6-33-15,0 8-14 16,1 3-5-16,-1 0-4 16,-1 6 3-16,4 10-98 15,3 3 57-15,6 4 30 16,5 5 5-16,6 3-48 15,7 3-61-15,8 15-159 16,14-10-37-16,6-5-387 0</inkml:trace>
  <inkml:trace contextRef="#ctx0" brushRef="#br0" timeOffset="18562.09">18197 10414 753 0,'0'0'88'16,"0"0"-40"-16,0 0 27 16,-31 76-21-16,26-38 24 15,4 4 23-15,1 6-31 16,7 1-14-16,17 2-30 15,6-5-26-15,7-3 17 0,5-6-16 16,1-9-1 0,3-9 7-16,-2-11 4 0,-1-8-11 15,-6 0 0-15,-4-19 2 16,-5-8 20-16,-4-9-8 16,-9-5 34-16,-6-5 57 15,-6 0-43-15,-3-6 45 16,-9 2-31-16,-15-1-24 15,-4 4 45-15,-6 5-67 16,-5 5 22-16,-2 9-5 16,-2 6-47-16,0 9 32 15,-3 7-32-15,1 6-12 0,-1 0 1 16,5 16-33 0,4 4 25-16,6 9-108 0,4 17 17 15,6-3-139-15,9-7-371 0</inkml:trace>
  <inkml:trace contextRef="#ctx0" brushRef="#br0" timeOffset="19876.64">19225 10558 345 0,'0'0'169'0,"0"0"-126"0,0 0 6 16,0 0-19-16,0 0 22 15,0 0 29-15,0 0-40 16,69-27-18-16,-56 27-12 16,0 8-10-16,2 12-1 15,3 8 12-15,-2 8 5 16,2 5 70-16,-3 3-47 16,-3 0-8-16,-5-3-12 15,-2-7-4-15,-4-8 0 16,-1-8 5-16,2-7-20 15,-2-7 24-15,0-4-3 16,0 0 91-16,0-6 67 16,0-13-160-16,0-6-5 0,0-6-15 15,0-3-12 1,0-2 6-16,3-3-22 0,6 3-34 16,6 2 31-16,1 5-25 15,5 8 15-15,1 7 27 16,2 8 9-16,-3 6-2 15,2 6 7-15,-4 17 0 16,-2 7 0-16,-1 6 10 16,-4 2-20-16,-5-1 10 15,0-2 0-15,-5-6 5 16,-1-6 2-16,-1-9-7 16,0-5 10-16,0-9-3 15,0 0 2-15,0 0-9 16,0-12-24-16,0-5 23 15,0-4-5-15,0-4 6 0,0-4-25 16,8 0-35-16,3-2-71 16,3-1 48-16,6 4 35 15,-2 6 48-15,2 7 0 16,3 8 5-16,-4 7 17 16,2 10-22-16,0 12 45 15,-3 9 46-15,0 6-33 16,-3 3-4-16,-2 4 1 15,-2-2-15-15,-2-4-6 16,-1-7-33-16,-2-9-1 0,4-8 0 16,-3-5-46-16,0-9-270 15</inkml:trace>
  <inkml:trace contextRef="#ctx0" brushRef="#br0" timeOffset="20281.38">20138 10277 1145 0,'0'0'132'16,"0"0"-72"-16,0 0-60 15,0 0 1-15,0 0-7 16,0 0 3-16,22 71 3 0,-16-26 0 15,-2 4 9-15,2 2-9 16,-4 4 17-16,-1-6-16 16,-1-3 29-16,2-7-22 15,2-7 18-15,2-8-16 16,3-4 4-16,3-5-2 16,2-6 16-16,2-2 12 15,0-3 77-15,7-4-37 16,2 0-20-16,2 0-15 15,0 0-38-15,1 0 24 16,2 0-23-16,-1 0-7 16,4 0 13-16,2 0-14 15,1 0 0-15,1 0-21 0,15-4-140 16,-10-3-199-16,-4 0-587 16</inkml:trace>
  <inkml:trace contextRef="#ctx0" brushRef="#br0" timeOffset="20986.37">20968 10645 747 0,'0'0'284'0,"0"0"-91"16,0 0-14-16,0 0-81 15,0 0-14-15,-86-35 11 0,66 35-24 16,2 0-56-1,-1 5-17-15,1 14 2 0,5 9-1 16,4 6-20-16,4 5 21 16,5 1-13-16,2-2 13 15,16-2 0-15,7-10 0 16,5-8 1-16,1-8-1 16,4-10 25-16,0 0-24 15,2-21 28-15,-2-8 7 16,-4-5-34-16,-7-9 28 15,-6-3-28-15,-6-7 7 16,-9-3 7-16,-3-4-2 16,-2-4-14-16,-12 3 0 15,-6 5 6-15,4 7 35 16,-1 12 0-16,5 13-7 0,6 8 13 16,2 10-47-16,4 4 1 15,0 2-1-15,0 10-51 16,0 14 44-16,0 14 4 15,3 21 3-15,13 21 19 16,4-3-8-16,0-9-11 16,5-10 0-16,-2-22-4 15,6 0 4-15,4 0 0 16,-1-11 1-16,1-13 4 16,-3-5 1-16,-5-7-6 15,-2-2 0-15,-7-15 1 16,-1-9-3-16,-4-6 2 15,-5-5-18-15,-6-6 10 16,0 0-49-16,-5 1 19 16,-7 8 4-16,1 13-5 0,1 13 31 15,4 8-31-15,3 21 33 16,3 16 4-16,0 12 4 16,0 4 4-16,11-2-6 15,6-7 0-15,6-7 2 16,-1-9-2-16,7-9 0 15,1-12 6-15,2-7 3 16,10-20-18-16,-9-11-151 16,-8-4-773-16</inkml:trace>
  <inkml:trace contextRef="#ctx0" brushRef="#br0" timeOffset="21132.02">21456 10350 1468 0,'0'0'357'15,"0"0"-300"-15,0 0-57 16,0 0-70-16,0 0-13 16,0 0-57-16,0 0-149 15,4 44-438-15</inkml:trace>
  <inkml:trace contextRef="#ctx0" brushRef="#br0" timeOffset="21533.85">21923 10453 1192 0,'0'0'293'0,"0"0"-220"15,0 0-28-15,0 0-39 16,-106 45 26-16,67-26 39 16,4-1-43-16,2 2 16 15,6 0-44-15,7-2 9 16,9-2-9-16,7-4-7 15,4-4-28-15,14-2-35 16,14-3-24-16,9-2 20 16,7 3-49-16,5-2 10 15,-1 5 50-15,-1 5 11 16,-3 3 52-16,-4 4 6 16,-9 1 120-16,-10 0-26 0,-8 0-45 15,-9-2 99-15,-4-1 14 16,-13 0-57-16,-13-8-21 15,-6 1-54-15,-6-6-34 16,2-4 30-16,2 0-31 16,4-6-1-16,6-7 0 15,10-2-61-15,11-1-53 16,9-9-165-16,15 5-244 16,3 0-345-16</inkml:trace>
  <inkml:trace contextRef="#ctx0" brushRef="#br0" timeOffset="23313.62">22179 10746 702 0,'0'0'130'15,"0"0"-16"-15,0 0 68 0,47 76-81 16,-27-64-46-16,4-10 51 16,3-2-42-16,2-10 9 15,1-14 5-15,-2-7-70 16,-4-5 25-16,-8-7-23 15,-10-4-9-15,-6-1 23 16,-8 0-14-16,-15 4-10 16,-9 9 0-16,-1 12 13 15,-1 13-9-15,-3 10 11 16,4 19-15-16,2 15 7 16,8 10-5-16,7 4-2 15,13-1 0-15,3-2 1 0,14-6 10 16,15-11-10-16,11-7-1 15,4-10 12-15,3-11-6 16,0 0-7-16,-4-22 1 16,-6-9-33-16,-5-10 24 15,-9-9-41-15,-6-4 24 16,-7-7 17-16,-8-4-17 16,-2-3 4-16,-2 5-36 15,-13 8 10-15,2 13 41 16,0 14 13-16,4 18-6 15,1 10 10-15,-1 29 0 16,2 27-10-16,2 28 36 16,5 23 36-16,8-7 44 0,10-21-51 15,1-28-27-15,2-22 10 16,6 2-47-16,6-2 11 16,7-5 31-16,3-10-36 15,-1-13 25-15,-3-1-26 16,-4-20 4-16,-6-13-1 15,-7-8-9-15,-5-8-1 16,-10-1-11-16,-4 2-29 16,-3 7 29-16,0 11-10 15,-1 17 22-15,-5 13-10 16,0 12-19-16,-3 26 28 16,4 9 1-16,4 4 0 15,1 3 20-15,3-4-18 0,16-8 9 16,5-9 27-1,3-6-38-15,5-12 15 0,3-9-15 16,-1-6 13-16,2-12-9 16,-5-14-4-16,-2-10-11 15,-7-10 11-15,-7-2-41 16,-6-2 19-16,-8 2-4 16,-1 9 7-16,0 11 16 15,-1 16 5-15,-8 12-2 16,2 7 0-16,-3 25 0 15,1 9 0-15,2 9 18 16,7-1-18-16,0-1 43 16,2-4-32-16,12-11 2 15,3-6 8-15,4-11-15 16,0-8-6-16,0-8 0 0,3-4-3 16,-2-18-11-16,2-10-7 15,-5-4-14-15,-1-6 26 16,-4-3-98-16,-4 1 24 15,-6 6 40-15,-1 11 21 16,-1 15 9-16,-2 12 8 16,0 10 4-16,0 23 1 15,0 9 45-15,0 8 10 16,0-2-14-16,15-3 3 16,4-9 54-16,10-7-41 0,2-11-17 15,5-11 5 1,2-7-45-16,3-7 19 0,1-16-19 15,-2-10 6-15,-6-8-2 16,-4-5-3-16,-7-4-1 16,-7 0 2-16,-7 3-2 15,-6 9-8-15,-3 14-2 16,0 15-16-16,0 9 20 16,0 23-19-16,-5 14 25 15,1 4 21-15,2 2-15 16,2-5 0-16,0-7-6 15,9-8 1-15,6-8 11 16,2-6-12-16,2-8 0 16,2-1 9-16,1-11-8 15,4-10-2-15,-3-6-9 0,0-6-26 16,-4-1 35-16,-3 2-37 16,-5 5 2-16,-1 11 35 15,-5 10-38-15,-2 6-15 16,0 20 20-16,0 10 30 15,1 8-4-15,5-1 16 16,2-1-7-16,4-7 33 16,7-5-33-16,5-10 32 15,3-8-3-15,-1-6-6 16,0-3 26-16,-3-14-49 16,-6-9-1-16,-5-3 0 15,-11-2 15-15,-4-2-11 16,-4 2-4-16,-18 0 6 15,-5 4 12-15,-1 7-17 16,-1 8-1-16,6 7 0 0,3 3 4 16,8 2-4-16,3 0 0 15,6 0-16-15,3 5 7 16,3-1-126-16,13-3 33 16,8-1 23-16,0 0-118 15,3 0 28-15,0 0 77 16,-2 5 81-16,-3 9 11 15,-2 8 20-15,-2 7 89 16,-4 7 37-16,-3 1-34 16,-3 1 82-16,-7-2-78 15,-1-7-40-15,0-5-10 16,0-8-65-16,0-8-1 0,0-5 0 16,2-3 7-16,8-4-1 15,2-16 6-15,3-7-11 16,1-6 1-16,-1 1-1 15,-1 3-1-15,-4 8 0 16,0 11 1-16,-1 10-1 16,-1 0 0-16,-1 17 18 15,1 7 61-15,-4 4-62 16,-1-3 12-16,-3-3-29 16,0-5-18-16,0-8 17 15,-15-9-115-15,-1 0-101 16,0-3-676-16</inkml:trace>
  <inkml:trace contextRef="#ctx0" brushRef="#br0" timeOffset="23452.9">24286 10206 1502 0,'0'0'338'0,"0"0"-250"16,32-91-27-16,-14 60-53 15,-4 3-7-15,-1-4-1 16,-7 8-53-16,-6 6-330 0</inkml:trace>
  <inkml:trace contextRef="#ctx0" brushRef="#br0" timeOffset="23617.2">23899 10026 1538 0,'0'0'348'0,"0"0"-275"16,0 0 4-16,0 0-68 15,0 0 6-15,0 0-30 16,0 0 15-16,-59-5-205 16,41 5-791-16</inkml:trace>
  <inkml:trace contextRef="#ctx0" brushRef="#br0" timeOffset="24336.54">14583 10470 1352 0,'0'0'203'0,"0"0"-135"16,0 0 87-16,0 0-113 15,0 0-24-15,0 0-15 16,0 0-2-16,-8 8-1 16,31 25 6-16,8 11-6 15,8 11 90-15,7 4-72 16,2-1-6-16,-1-3 1 16,-2-7 0-16,-6-9-14 15,-6-6 1-15,-8-10-47 16,-7-8 24-16,-5-11-74 0,-7-4-303 15,-4 0-453-15</inkml:trace>
  <inkml:trace contextRef="#ctx0" brushRef="#br0" timeOffset="24644.86">14902 10469 1016 0,'0'0'135'0,"0"0"-9"0,0 0-105 15,0 0-20-15,-88 79 67 16,60-45-49-16,-4 5 32 16,-2 5 36-16,-3 4-58 15,-3-1 29-15,1-2-39 16,0-3 48-16,6-7-23 15,5-7-43-15,5-8 37 16,10-4-23-16,4-7-14 16,6-4-2-16,3-4-55 15,0-1-169-15,6 0-13 16,4 0-311-16</inkml:trace>
  <inkml:trace contextRef="#ctx0" brushRef="#br0" timeOffset="25149.14">13965 10728 1031 0,'0'0'185'16,"0"0"-75"-16,0 0-56 15,0 0-23-15,0 0-10 16,0 0 33-16,0 0 58 15,39-13-41-15,-12 11-33 16,3-1-1-16,4 1-30 16,3 0-7-16,-3-1 0 0,-1 1-24 15,-3 0-33-15,-9 1-205 16,-9 1-469-16</inkml:trace>
  <inkml:trace contextRef="#ctx0" brushRef="#br0" timeOffset="25366.85">13932 10906 963 0,'0'0'190'0,"0"0"-92"15,0 0 46-15,0 0 7 16,82 0-55-16,-53 0-54 15,-4 0-14-15,2-1-27 16,3-3-2-16,-6 0-67 16,-5-4-758-16</inkml:trace>
  <inkml:trace contextRef="#ctx0" brushRef="#br0" timeOffset="35918.47">9095 10997 717 0,'0'0'316'0,"0"0"-220"16,0 0 41-1,0 0 82-15,0 0-68 0,0 0-70 16,-10-18-45-16,10 7 11 16,-2-4 19-16,2-3-44 15,0-3 8-15,0-7-24 16,0-2 4-16,0-2-4 15,0-3-6-15,0-3 0 16,2 1 1-16,4 0-1 16,0 3-10-16,-2 0 2 15,-1 5-11-15,0 7 19 16,0 6 0-16,-1 3 0 16,-1 8 4-16,-1 5-4 15,2 0-6-15,-1 19-25 16,4 18 18-16,3 22 13 0,0 28 0 15,6 21 1-15,-1 5 10 16,-3-20-10-16,-2-26-1 16,-2-27 0-16,-3-11-7 15,1-3-4-15,-1 1 11 16,2-7-58-16,-2-12-120 16,0-5-126-16,-2-3-459 0</inkml:trace>
  <inkml:trace contextRef="#ctx0" brushRef="#br0" timeOffset="36518.78">9316 10768 892 0,'0'0'217'0,"0"0"-174"16,0 0-27-16,0 0 16 16,0 0 39-16,86-72-6 15,-56 62-20-15,2 3-1 16,-1 7 2-16,0 0-43 16,-4 6 17-16,-4 10 1 15,-7 4-14-15,-4 5 66 0,-6 2-5 16,-6 0-2-1,0 5-15-15,-18-3-34 0,-1-1-1 16,-4-3-14-16,2-3 7 16,2-8-2-16,2-7-7 15,3-7 6-15,5 0-6 16,3-11-30-16,6-10-80 16,0-7-12-16,6-1 11 15,11-3-34-15,6 6-1 16,5 4 81-16,5 7 63 15,3 6-6-15,1 9 8 16,3 3 56-16,-1 16 41 16,0 8 29-16,-8 7-26 15,-5 4 31-15,-8 2-7 16,-9 2-63-16,-8-1 10 0,-1 0-11 16,-7-2-38-16,-14-5 22 15,-5-5-43-15,-4-7 12 16,-5-8-1-16,-1-7-1 15,2-7-8-15,1 0-3 16,3-4 8-16,8-9-5 16,2-2-3-16,8 0-29 15,9 0-70-15,3 4-129 16,0 2-343-16</inkml:trace>
  <inkml:trace contextRef="#ctx0" brushRef="#br0" timeOffset="36694.15">10031 11185 1356 0,'0'0'574'16,"0"0"-509"-16,0 0-46 16,0 0 8-16,0 0-27 15,0 0-33-15,0 0-311 16,22-58-911-16</inkml:trace>
  <inkml:trace contextRef="#ctx0" brushRef="#br0" timeOffset="37052.31">10142 10612 1169 0,'0'0'152'0,"0"0"-103"16,0 0-49-16,-10 96 12 16,23-64-2-16,13-5-1 15,7-4 1-15,1-8-7 16,4-4-2-16,-3-11 15 16,-2 0-10-16,-5-11-6 15,-4-11 16-15,-6-1-3 16,-9-7 79-16,-6 4 36 15,-3-2-30-15,0 3 7 16,-14 0-27-16,-6 6-14 0,-3 4-19 16,-5 5-30-16,-4 10 16 15,-1 0-31-15,-2 14-15 16,5 13-9-16,2 7-46 16,8 16-72-16,7-6-379 15,10-6-538-15</inkml:trace>
  <inkml:trace contextRef="#ctx0" brushRef="#br0" timeOffset="37404.28">10265 10972 1283 0,'0'0'180'0,"0"0"-123"16,-5 104 16-16,7-57 27 15,18-2-24-15,7-4-32 16,6-10-30-16,3-8-13 16,1-10 12-16,-1-12-12 15,-1-1 8-15,-6-15 17 16,-3-12-4-16,-9-7 55 16,-9-7-16-16,-8-4-17 15,0-2 24-15,-14 1-39 16,-11 1 1-16,-5 6-1 15,-6 6-29-15,-2 8 15 16,-1 10-15-16,0 10 6 16,2 5-25-16,1 3 11 15,5 16-48-15,10 7 0 0,6 18-40 16,6-7-126-16,9-5-584 16</inkml:trace>
  <inkml:trace contextRef="#ctx0" brushRef="#br0" timeOffset="38134.24">10803 10858 1126 0,'0'0'237'15,"0"0"-161"-15,0 0 21 16,0 0 40-16,0 0-9 16,0 0-41-16,0 0-79 15,5-11 3-15,8 19 12 16,2 12-1-16,0 7 40 15,0 7-13-15,-5 5-8 16,0-2 5-16,-5 1-45 16,-2-5 10-16,-3-6-11 0,0-5 5 15,0-8-5-15,0-4 0 16,0-7 1-16,0-3 21 16,0-5-22-16,0-14 0 15,0-11-11-15,0-5-22 16,0-6 32-16,0 1-35 15,0 3 5-15,6 8 30 16,3 9-20-16,3 11 21 16,0 9-6-16,7 7-3 15,-1 18 9-15,3 10 1 16,0 9 6-16,-3 1 20 16,0-2-26-16,-5-4 15 15,-1-9-16-15,-3-10 10 16,-3-8-6-16,-1-9-4 0,0-3 0 15,-2-12 23-15,2-16-17 16,-1-10-6-16,1-8 0 16,-2-5-23-16,0-2 21 15,3 4-5-15,-3 9 7 16,3 9-9-16,0 14 9 16,1 14 0-16,5 3-9 15,-1 21 9-15,2 11 4 16,0 9 9-16,-2 4-1 15,2-2 4-15,-2-4-10 16,-4-8-7-16,2-7 1 16,-3-11-19-16,0-13 4 15,0-6-174-15,-1-10-372 0</inkml:trace>
  <inkml:trace contextRef="#ctx0" brushRef="#br0" timeOffset="38493.97">11349 10623 198 0,'0'0'1265'16,"0"0"-1082"-16,0 0-85 15,0 0-24-15,0 0-6 16,0 0-67-16,0 0 25 16,37 12 3-16,-19 15 4 15,0 5 28-15,0 4-51 16,-4 8 11-16,-3 1 1 0,-5 5-16 15,-3 1 10-15,-3-4-11 16,0-5-4-16,0-8 5 16,0-9-6-16,2-10-1 15,2-8 1-15,1-7-9 16,5 0 9-16,4 0 1 16,2-10 0-16,2 0 14 15,1 4-15-15,2-1 0 16,2 4 0-16,4 3-1 15,2 0 1-15,3 0 0 16,2 0 0-16,9 0-2 16,-9-7-361-16,-4-3-816 0</inkml:trace>
  <inkml:trace contextRef="#ctx0" brushRef="#br0" timeOffset="39093.68">12042 10819 1342 0,'0'0'179'0,"0"0"-74"16,0 0-32-16,0 0-56 15,0 0 44-15,0 0 36 16,0 0-31-16,96 31-9 0,-79-49-39 15,-1-4-6 1,-7-2 3-16,-6 2-13 0,-3 2-3 16,-3 3 1-16,-11 4-31 15,-6 7 18-15,-3 6 3 16,1 2 10-16,-2 18-9 16,3 11 10-16,6 8-1 15,5 8 0-15,8 5 1 16,2 2 27-16,9-4-7 15,12-4-2-15,6-10-11 16,6-9-7-16,1-12-1 16,5-11 0-16,-2-4 0 15,2-17 5-15,-2-16-4 16,-4-8 0-16,-3-7 12 0,-3-9-7 16,-8-3-6-16,-4-5 0 15,-6-10 1-15,-9-17-3 16,-3 11 2-16,-12 9 0 15,-6 15 4-15,2 18-2 16,-1 2-2-16,2 5 0 16,2 11-4-16,7 14-4 15,-1 7 0-15,4 13 8 16,0 21 0-16,4 27 0 16,2 27 0-16,8 25-2 15,9 4 2-15,2-23-1 16,-6-26 1-16,-6-30-44 15,1 1-205-15,1-9-121 0,-6-4-369 16</inkml:trace>
  <inkml:trace contextRef="#ctx0" brushRef="#br0" timeOffset="39544.01">12409 10793 1495 0,'0'0'208'0,"0"0"-208"15,0 0 0-15,0 0 20 16,99-26 62-16,-72 26-9 16,0 0 28-16,1 6-39 15,-1 3-34-15,-6 3-25 16,-3 6 8-16,-6 3-2 0,-4 4 1 16,-2 6-8-1,-1 3 11-15,1 0-12 0,0-2-1 16,6-6 0-16,0-6-3 15,4-6 3-15,1-9 0 16,2-5 0-16,2-1 19 16,0-19-13-16,0-7-6 15,-2-4 0-15,-3-6 0 16,-2-2 1-16,-8 3-1 16,-5 0 1-16,-1 5 24 15,-4 4-24-15,-14 5 8 16,-7 7 24-16,-5 10-14 15,-3 5 30-15,0 0-44 16,3 19-4-16,5 4-2 16,5 5-2-16,9 4-11 0,6 0-29 15,5-2-50-15,0-2 23 16,9-5-69-16,20-7-48 16,-3-6-113-16,0-6-365 15</inkml:trace>
  <inkml:trace contextRef="#ctx0" brushRef="#br0" timeOffset="40490.71">13029 10690 1415 0,'0'0'342'0,"0"0"-270"0,0 0-46 15,0 0-19-15,0 0 58 16,14 95 44-16,-8-51-35 15,0 2-26-15,2-2 0 16,1-5-41-16,-2-5 12 16,-1-12-19-16,0-7-3 15,-3-7-5-15,0-8 8 16,1 0 0-16,1-10 17 16,3-16-16-16,-1-8-2 15,5-7-9-15,-2-5-21 16,3 0 25-16,-2 5-26 15,1 6 32-15,0 12-12 16,-3 14 12-16,3 9 0 0,1 4-2 16,-1 24 1-1,3 8 1-15,-1 9 1 0,2-4 9 16,1-1 12-16,0-7-20 16,0-11 2-16,2-8-4 15,-2-8 7-15,-1-6-2 16,3-6-5-16,-2-18 0 15,-1-5 0-15,-4-5-15 16,-3-1 14-16,-2 2-16 16,-2 4-9-16,-2 9 20 15,-2 10-32-15,-1 10 24 16,2 3 0-16,1 21-4 16,3 8 18-16,4 3 0 15,2-1 1-15,2-4-1 16,8-8 0-16,-1-10 0 0,3-7 0 15,-2-5 3 1,1-12-19-16,-6-15 16 0,-8-5-114 16,-7-6-44-16,-2-3-83 15,-15 4 98-15,-15-1 82 16,-5 6 1-16,-1 7 31 16,3 9 19-16,6 9 10 15,10 7 29-15,7 12-28 16,9 17 96-16,1 9 14 15,14 2 14-15,12 0-25 16,7-6-47-16,1-8-21 16,3-9 9-16,1-9-40 15,-1-8 15-15,-6 0 3 0,-1-19-5 16,-7-10 35 0,-4-8-19-16,-4-10 6 0,0-18 29 15,-8-23-37-15,-7-23-7 16,0-13-21-16,-21 5 7 15,0 28-22-15,2 32 14 16,8 23-15-16,4 17 1 16,-2 2 13-16,3 7 2 15,0 10 0-15,2 11-12 16,2 39 12-16,2 42 0 16,9 40 7-16,16 13 33 15,7-8-40-15,-4-34 38 0,-8-42 9 16,-3-20-11-1,1-9 4-15,2-1-30 0,1-1-10 16,2-2-23-16,-9-11-150 16,-5-12-967-16</inkml:trace>
  <inkml:trace contextRef="#ctx0" brushRef="#br0" timeOffset="41182.28">8709 10082 803 0,'0'0'321'15,"0"0"-243"-15,0 0-29 0,0 0-14 16,0 0-34-16,0 0 34 16,0 0-7-16,0 103 44 15,0-37 2-15,15 38-45 16,9 46 6-16,1 30 23 15,0 15-49-15,-8-8 32 16,-7-24-16-16,-4-18-12 16,-3-26 4-16,-3-31-9 15,0-27-9-15,0-22 1 16,0-11-3-16,0-2 3 16,0-7 0-16,0-9-16 15,3-7-131-15,-1-3-599 0</inkml:trace>
  <inkml:trace contextRef="#ctx0" brushRef="#br0" timeOffset="42374.88">8797 10050 514 0,'0'0'128'15,"0"0"-76"-15,0 0 17 0,0 0 108 16,81-7-101-16,-53 7 7 16,3 0-17-1,6 0-44-15,4 2 102 0,4 4-70 16,4 0-6-16,4 1 4 16,2-2-30-16,5 2 32 15,3 1-25-15,13-2-9 16,15 2 123-16,19-3-92 15,1-2-13-15,-2-3-10 16,-9 0-22-16,-8-5 26 16,1-4 0-16,-2 1-8 15,0-1 29-15,-3 2-52 16,1-1 19-16,1 5-10 0,-1 0-1 16,-1 2 8-1,-2-1-9-15,-1 1-7 0,-13 1 16 16,-14-2-16-16,-10 1-1 15,-5-1 0-15,9 2-2 16,8 0 2-16,4-2 0 16,-1 2 0-16,-4 0 6 15,-5 0-5-15,-3 0-1 16,-2 0 0-16,-2 5-4 16,0 3 4-16,1-2 0 15,-2 3 2-15,2-3 5 16,0-1-5-16,1-1-2 15,-1-1 0-15,1-3-3 16,-2 0 3-16,1 0 0 16,0 0 0-16,1 0 6 0,2 0-6 15,1 0 0-15,3 0-1 16,2-5 0-16,4-2 0 16,3 1 1-16,3-3 0 15,0 1 12-15,1-1-11 16,-1-2-1-16,0 0 0 15,-2-1-2-15,1 2 1 16,-2 1 1-16,-1 2 0 16,-2 0 6-16,0 1-5 15,2 1-1-15,-2 0 0 16,3-1-4-16,-1 0 3 16,7-3 2-16,0 0-1 15,0 1 4-15,3-2-3 0,-3-1-1 16,-1 1 0-1,-1 0-1-15,-5 2 0 0,0-1 1 16,-5 2 0-16,0 0 3 16,-4 2-2-16,4 2-1 15,-4 0 0-15,-2 0 0 16,-4 1-1-16,-4 2 1 16,-3 0 0-16,-5 0-1 15,-4 0-1-15,-3 3 1 16,-4 5 1-16,-4-3-16 15,-3 2 15-15,-3 0-24 16,-5-1-28-16,-1 0-39 16,0 1-215-16,-3-2-297 15,0-1-394-15</inkml:trace>
  <inkml:trace contextRef="#ctx0" brushRef="#br0" timeOffset="42810">14974 9855 804 0,'0'0'263'16,"0"0"-166"-16,0 0-56 0,0 0-2 15,0 0 26 1,17 96-1-16,-11-64 21 0,4 4-51 15,1 2-4-15,0 11-22 16,2 1 5-16,1 7-9 16,3 17 5-16,1 15-9 15,5 13 12-15,-4-7-12 16,-4-20 0-16,-4-22 0 16,-1-10 1-16,-1 6-1 15,2 4 0-15,3 4 0 16,-2 0 9-16,0-5-8 15,0-3-1-15,0 0 0 16,0-5 2-16,0-1-2 16,0-2 0-16,-5-7 0 15,1-3 0-15,-2-7-5 16,-3-7 5-16,0-7-12 16,-3-8-34-16,0-2-10 0,0-2-196 15,0-10-114-15,0 0-5 16</inkml:trace>
  <inkml:trace contextRef="#ctx0" brushRef="#br0" timeOffset="44229.8">9049 11808 649 0,'0'0'97'0,"0"0"-24"16,0 0 82-16,0 0-47 15,104 18 9-15,-69-16-17 16,2-1-27-16,3-1-12 15,3 1-32-15,1 0 9 16,0-1-6-16,3 0-21 16,2 0 23-16,2 0 2 15,4 0 88-15,9 0-51 16,2 0-63-16,17 0 5 0,18-5 5 16,16-4-20-1,1-1 34-15,-8 0-19 0,-14 1-8 16,-13 1 14-16,-2 2-19 15,1 0-2-15,3-4 0 16,0 3 11-16,-3 2-5 16,3 1-5-16,-2 1 17 15,2 1-1-15,2 1-11 16,-3-1-6-16,-10 0 0 16,-13-1 1-16,-10 0 4 15,-5 0-4-15,21 1-1 16,23-1 11-16,22-1-9 15,1 0-2-15,-9-1 0 16,-10 1 0-16,-10-1 6 0,-4-1-6 16,-11 1 0-16,-9 1 0 15,-12-1 1-15,-1 1-1 16,11-1 0-16,8 0-3 16,6 0 2-16,-4 0 1 15,1 1 0-15,-5 0 7 16,-1 0-5-16,-2-1-2 15,-2 2 0-15,0 0 2 16,-1 0 2-16,-2 0-4 16,1 1 0-16,0-1-1 15,-2 0 1-15,2 3 0 16,-1 0 0-16,1 0-3 16,3 0 3-16,-2 0 0 0,0 6 1 15,-3-2 0-15,-1 3 7 16,-2 0-9-16,-1-2 1 15,-3 1-6-15,1-4 6 16,-3 1 0-16,0-1 0 16,2-2 2-16,-2 2 7 15,0-2-9-15,-1 1 0 16,0-1-2-16,-3 0 2 16,1 0 0-16,2 0 0 15,0 0-1-15,-1 0-2 16,0 0 3-16,-3 0 0 15,2 0 1-15,-4 0 0 16,0 0-1-16,-5 0 0 16,-4 0 0-16,-7 0 1 15,-4 0-1-15,-3 0 0 0,-4 0 1 16,-1 0-3-16,-1 0 2 16,-1 0 0-16,0 0 0 15,1 0 2-15,-1 4-2 16,0-1 0-16,-1 1-9 15,-2 1-2-15,-6 1-146 16,0 0-216-16,0-1-800 0</inkml:trace>
  <inkml:trace contextRef="#ctx0" brushRef="#br0" timeOffset="47353.89">10996 12621 1202 0,'0'0'180'0,"0"0"-109"0,0 0-55 16,0 0 59-1,0 0 42-15,0 0-63 0,0 0-25 16,4 0-29-16,15 0 9 16,8 0-4-16,11 0-3 15,11 0 18-15,7 0 1 16,7 0-14-16,3 0-3 16,-4-8-4-16,-5-1 9 15,-11-2-3-15,-6 2-6 16,-10 1 0-16,-12 5 0 15,-6 3-101-15,-12 3-63 16,0 11-325-16,-4 3-72 0</inkml:trace>
  <inkml:trace contextRef="#ctx0" brushRef="#br0" timeOffset="47618.57">10999 12845 1058 0,'0'0'178'16,"0"0"-133"-16,0 0-34 16,0 0 50-16,0 0 19 15,122 0-42-15,-65 2 7 16,4 1 27-16,1 1-27 15,0-3-15-15,-9 2-30 0,-5-3 0 16,-3 0-73-16,-12-6-274 16,-11-5-731-16</inkml:trace>
  <inkml:trace contextRef="#ctx0" brushRef="#br0" timeOffset="48253.99">11594 12358 392 0,'0'0'810'0,"0"0"-736"0,0 0-35 16,-3 114-4-16,3-44 22 15,0 18 5-15,4-2-31 16,1-8 9-16,-2-11-21 15,-3-20-19-15,1 1 11 16,-1 0-10-16,0-12-1 16,0-13 5-16,2-7 3 15,-2-11-8-15,1-5 0 16,-1-3 19-16,2-20 18 16,2-11-36-16,-4-10-1 15,0-9 30-15,0-16-29 16,0-17 37-16,0 7-16 15,-3 8-9-15,0 13 31 16,2 15-43-16,-1 0 31 0,2 1-19 16,0 11-2-16,0 9-3 15,0 11-7-15,0 5-1 16,0 6 0-16,0 0-10 16,6 12 4-16,6 11-6 15,5 7 12-15,5 9 2 16,6 5-2-16,8 4 0 15,4-1 0-15,5 1-3 16,4 0-5-16,-4-2-11 16,-2-5 11-16,-6 0 6 15,-7-7 2-15,-12-1 0 16,-8-5-1-16,-10-2-14 16,0-2 15-16,-19-2 44 0,-9 0 3 15,-5-3 35-15,-6-2-24 16,-4 0-5-16,1-3 4 15,3-5-51-15,5-3 10 16,10-1-16-16,8-5-25 16,13 0-6-16,3-11-252 15,0-3-674-15</inkml:trace>
  <inkml:trace contextRef="#ctx0" brushRef="#br0" timeOffset="48803.08">12676 12714 1246 0,'0'0'173'0,"0"0"-125"16,0 0-38-16,0 0 12 15,0 0 46-15,11-101 25 0,-3 62-13 16,-1-3-42-16,2-1 0 15,-3-3-14-15,0 5-23 16,0 5 43-16,-2 6-29 16,2 6 1-16,-1 8 3 15,-2 5-18-15,-2 6-1 16,1 5 0-16,1 2-18 16,1 18 17-16,5 13-11 15,1 21 12-15,6 29 22 16,4 24-15-16,1 4-6 15,-4-19 1-15,-6-27 7 16,-5-29-5-16,-3-6-4 16,0 1 1-16,2 0 5 0,-2-2 0 15,0-7-7-15,1-11 1 16,-1-5-16-16,0-6-10 16,5-12-71-16,-1-7-152 15,2-6-527-15</inkml:trace>
  <inkml:trace contextRef="#ctx0" brushRef="#br0" timeOffset="49425.9">13065 12470 166 0,'0'0'1317'0,"0"0"-1170"15,0 0-80-15,0 0-67 16,0 0 12-16,50-81 20 16,-22 63-15-16,7 2 29 15,2 8-23-15,6 8-22 16,1 0 12-16,-1 17-12 16,-6 10-1-16,-4 4 0 15,-9 2 15-15,-9 3-8 16,-8 1 30-16,-7-1-12 15,0-4 25-15,-13-1-50 16,-8-4 7-16,1-5-7 16,-2-6 13-16,3-7-3 15,2-5-8-15,2-4-1 0,5 0 0 16,2-8-1-16,5-7-26 16,3-5-20-16,0-2-24 15,11 3 36-15,8 1-40 16,4 3-8-16,4 7 41 15,4 7-8-15,3 1 37 16,2 5 11-16,0 15-6 16,-2 6 7-16,-3 4 13 15,-1 4 31-15,-6-2 42 16,-6 2-32-16,-6-2-3 16,-9-2-6-16,-3 0-29 15,-5-3 34-15,-17-3-21 16,-6-2-14-16,-8-3 25 0,-6-7-40 15,-1-3 38-15,-3-8-3 16,2-1-35-16,4 0 34 16,3-5-22-16,11-3-11 15,4-1 2-15,10 2-3 16,6 4-25-16,6 0-59 16,0 3-160-16,15 0-279 15,0 0-372-15</inkml:trace>
  <inkml:trace contextRef="#ctx0" brushRef="#br0" timeOffset="49706.51">14108 12880 1702 0,'0'0'243'16,"0"0"-152"-16,0 0-31 16,0 0-32-16,0 0 28 15,0 0 19-15,0 0-4 16,-61 0-14-16,61 0-48 16,0 0-9-16,0 1-2 15,0 1-38-15,0 1-21 16,20-1-38-16,-1-1-61 0,2-1-508 15</inkml:trace>
  <inkml:trace contextRef="#ctx0" brushRef="#br0" timeOffset="50380.05">14417 12372 1152 0,'0'0'215'0,"0"0"-168"16,0 0 4-16,0 0-1 15,0 0 8-15,-33 72 25 16,33-49-45-16,11 1 10 16,13 1 6-16,6-3-54 15,7-4 24-15,3-7-7 16,2-5-17-16,-3-6 25 15,-2-3-19-15,-3-16 10 16,-3-4 31-16,-8-8-38 16,-7-2 29-16,-8-3-28 15,-8 0-8-15,0 2 26 16,-9 5-27-16,-15 2-1 16,-1 5 22-16,-5 8-11 15,-3 8 32-15,0 6-30 0,2 0-4 16,1 13 4-16,2 11-12 15,4 6-1-15,7 6 0 16,4 2-35-16,9 0 16 16,4 12-97-16,14-7-170 15,1-9-332-15</inkml:trace>
  <inkml:trace contextRef="#ctx0" brushRef="#br0" timeOffset="50770">14552 12593 529 0,'0'0'686'0,"0"0"-590"0,0 0-42 16,-74 94 9-16,64-55-29 16,4 0 66-16,6 4-8 15,2 1-27-15,20 1 1 16,8-3-57-16,7-6 6 15,8-8-15-15,1-8 11 16,3-10-11-16,-1-10 2 16,-5 0-1-16,-4-17 28 15,-6-10-28-15,-8-6 26 0,-7-3 8 16,-11-5-8 0,-7-1 30-16,-1-1-10 0,-18 4 0 15,-10 0 15-15,-5 7-46 16,-5 7 13-16,-1 6-2 15,-2 11-18-15,2 8 17 16,2 5-26-16,1 17-1 16,5 6 0-16,6 6-80 15,11 10-8-15,8-9-195 16,7-7-755-16</inkml:trace>
  <inkml:trace contextRef="#ctx0" brushRef="#br0" timeOffset="51451.84">15548 12393 1039 0,'0'0'219'15,"0"0"-161"-15,0 0-41 16,0 0 8-16,3 79-16 16,16-59 38-16,6-4-10 0,5-6-4 15,5-5 17-15,4-5-36 16,-1-2 6-16,1-15 12 16,-3-9-26-16,-6-5 31 15,-7-2 1-15,-7-1-6 16,-9-2 13-16,-7 2-45 15,0 2 12-15,-11 4 9 16,-11 5-19-16,-6 5 50 16,-3 6 14-16,-7 6-28 15,-1 6 19-15,-4 0-56 16,1 13-1-16,2 9 0 16,4 4-15-16,6 5 14 15,8 5-17-15,7-1-53 0,15 8-81 16,0-10-212-16,13-8-619 15</inkml:trace>
  <inkml:trace contextRef="#ctx0" brushRef="#br0" timeOffset="51724.07">16303 12051 1273 0,'0'0'337'16,"0"0"-207"-16,0 0-101 16,-18 80-14-16,0-21 14 15,-9 24-1-15,-11 29 49 16,-6 11-22-16,-1-1-54 0,1-11 28 16,5-22-27-16,7-14-1 15,5-21 11-15,9-13-12 16,2-10-10-16,2-1-25 15,6-7-81-15,2-6-183 16,6-14-598-16</inkml:trace>
  <inkml:trace contextRef="#ctx0" brushRef="#br0" timeOffset="52068.6">16246 12824 1273 0,'0'0'180'0,"0"0"-123"0,0 89-31 16,5-52-20-16,11-4-6 15,6-7 0-15,8-6 1 16,4-10 2-16,5-10 4 16,5 0 2-16,2-17 43 15,-3-10 76-15,-3-5-65 16,-7-4-25-16,-9 0-9 15,-11 4 26-15,-8 1-13 16,-5 3 21-16,-8 3 15 16,-17 8-43-16,-9 5 15 15,-8 5-10-15,-9 7-15 0,-1 7 15 16,0 16-40 0,8 7 1-16,10 1-1 0,12 3-61 15,22 7-42-15,0-7-255 16,14-10-933-16</inkml:trace>
  <inkml:trace contextRef="#ctx0" brushRef="#br0" timeOffset="52596.1">17362 12322 1436 0,'0'0'241'0,"0"0"-133"16,0 0-57-16,0 0-26 15,0 0-13-15,58 104 47 16,-9-29 14-16,0 0-53 16,-4-6 9-16,-12-12-24 15,-11-13 4-15,2-1-3 16,1-2-6-16,-5-12-8 15,-4-16-74-15,-3-9-257 0,-4-4-484 16</inkml:trace>
  <inkml:trace contextRef="#ctx0" brushRef="#br0" timeOffset="52835.48">17826 12319 1512 0,'0'0'307'0,"0"0"-229"16,-29 73-27-16,13-10-49 15,-7 24 31-15,-2 16 39 16,1-9-53-16,6-19 34 16,5-25-31-16,7-21-20 15,1 0 12-15,2-3-14 0,3-5-1 16,0-17-31-16,11-4-170 15,2-1-197-15</inkml:trace>
  <inkml:trace contextRef="#ctx0" brushRef="#br0" timeOffset="53352.21">18588 11679 1273 0,'0'0'155'0,"0"0"-108"0,0 0-41 15,0 0-5-15,0 0 61 16,7 106 49-16,-7-11-22 16,-22 47-28-16,-10 26-35 15,-12 14 11-15,-7 3-8 16,-4-20 1-16,-3-8 33 16,2-19-53-16,7-22 17 15,15-28-22-15,13-26 2 16,8-21 9-16,8-10-16 15,2-3 1-15,3-12-1 16,8-6-169-16,6-10-514 0</inkml:trace>
  <inkml:trace contextRef="#ctx0" brushRef="#br0" timeOffset="53631.94">18761 12443 1642 0,'0'0'294'0,"0"0"-241"16,0 0-37-16,0 0-7 15,28 86-8-15,-9-35 50 16,5 6-27-16,6 4-7 0,2-1 0 15,2-7-7-15,-3-7-10 16,0-12 0-16,-1-14-46 16,9-17-64-16,-8-3-249 15,-4-6-604-15</inkml:trace>
  <inkml:trace contextRef="#ctx0" brushRef="#br0" timeOffset="53840.88">19341 12392 1512 0,'0'0'341'15,"0"0"-246"-15,-39 117-43 0,8-14-35 16,-2 14 49-16,3-2-13 16,3-14-22-16,8-32 15 15,5-15-26-15,4-21-8 16,4-6-12-16,-1 2-53 15,-1-5-105-15,-1-6-803 0</inkml:trace>
  <inkml:trace contextRef="#ctx0" brushRef="#br0" timeOffset="55148.43">10188 13561 1069 0,'0'0'190'0,"0"0"-68"16,0 0-35-16,0 0 38 15,0 0 10-15,-94 4-50 16,72 4-28-16,0 4-14 16,-3 4-42-16,-2 7 29 0,-3 8-30 15,-1 7 6-15,-2 7-3 16,0 8-3-16,-1 8-9 15,-5 17-6-15,-1 18-29 16,4 24 44-16,11 13-1 16,14 2 1-16,11-3 12 15,12-10-4-15,16-4-8 16,8-13 0-16,-3-23-4 16,-5-24 4-16,-2-23 0 15,-6-13 0-15,6 2 8 16,-1-4-1-16,3-4 5 15,-8-5-12-15,1-4 7 16,-5-3-3-16,-4-1-3 0,-3-3 0 16,1 0 6-1,-2 0-7-15,2 0-34 0,1-7-226 16,-4-2-519-16</inkml:trace>
  <inkml:trace contextRef="#ctx0" brushRef="#br0" timeOffset="56018.94">10697 14404 179 0,'0'0'1025'15,"0"0"-894"-15,-91-7-63 16,48 7-67-16,1 0 18 16,1 0 20-16,0 6-29 15,5 8 45-15,5 3-55 0,4 6 14 16,9 0-14-1,8 4-19-15,7 3 18 0,3 1 1 16,6 0-10-16,15 2 9 16,7-3 1-16,3-5 0 15,4-8 4-15,-1-10-4 16,-1-7-2-16,-3-4-11 16,-4-19 4-16,-3-6 1 15,-7-6-50-15,-5-3-6 16,-1-3 30-16,-5 0-5 15,-4 2 39-15,-1 5-1 16,0 5 1-16,0 11 50 0,0 9 0 16,0 7 13-1,0 2-21-15,0 20-41 0,0 16 4 16,0 24 16-16,11 33-5 16,3 34 24-16,0 17-25 15,-1-2 1-15,-5-13 6 16,-4-26-15-16,-1-23-7 15,0-20 0-15,-1-16 0 16,-1-15 1-16,-1-4-1 16,2-5-7-16,0-9-2 15,0-16-202-15,-2-17-112 16,0-9-266-16</inkml:trace>
  <inkml:trace contextRef="#ctx0" brushRef="#br0" timeOffset="56868.3">10845 14568 430 0,'0'0'298'16,"0"0"-133"-16,5 94-52 15,-4-43-2-15,3 4-59 16,-1 1 25-16,0-5-22 15,0-5-20-15,2-11-2 16,-1-12-26-16,-2-9-6 16,-1-13 21-16,-1-1-21 15,0-18 16-15,0-13-17 0,0-10 7 16,-6-8-2-16,-1-2-4 16,-1-2-1-16,-2 1 4 15,7 4-3-15,3 5-1 16,0 5 0-16,0 8-3 15,6 7 1-15,7 6 2 16,1 2 0-16,5 6 0 16,-1 6-4-16,6 3 4 15,0 0 0-15,-2 14 0 16,3 8 4-16,-5 8-4 16,2 4 2-16,-3 8 15 15,0 1-17-15,0 1 11 16,3 0-9-16,2-3 4 0,3-6-3 15,3-7 4 1,0-8-6-16,0-7 7 0,-4-12-1 16,-2-1-7-16,-3-14 9 15,-4-13-9-15,-4-8 31 16,-6-7-2-16,-7-5 6 16,0-1 13-16,-11 2-3 15,-11 0 22-15,-4 7-6 16,-4 6-2-16,-2 9 8 15,1 7-21-15,1 10-23 16,-1 7-20-16,6 14 8 16,-2 18-11-16,3 11 0 0,7 10 1 15,4 4-1 1,9 3 0-16,4-5 0 0,3-6-10 16,19-13 6-16,6-10 3 15,8-14 1-15,5-12 0 16,3-6-14-16,0-21 8 15,-4-10-31-15,-6-6-17 16,-7-3-34-16,-9 0 60 16,-6 3 6-16,-9 7 22 15,-3 6 5-15,0 10 2 16,0 11 41-16,-9 9 22 16,6 0-34-16,1 23 0 15,2 14-31-15,0 8-4 16,5 5 7-16,13 2-8 15,5-5-7-15,6-8 7 16,1-10-26-16,16-17-100 0,-6-11-240 16,-6-1-695-16</inkml:trace>
  <inkml:trace contextRef="#ctx0" brushRef="#br0" timeOffset="57648.86">11970 14506 1174 0,'0'0'251'16,"0"0"-196"-16,0 0-17 15,-114 6-28-15,68 5 58 16,4 3 38-16,2 4-53 16,4 5-12-16,6 6-31 15,8 1-3-15,7 7 5 0,9 6-3 16,6 1-10-16,0 3 1 15,20-2 0-15,11-2 8 16,7-11-8-16,4-10 0 16,3-16 12-16,-3-6-11 15,-2-17-1-15,-5-17 0 16,-7-13 9-16,-6-16-4 16,-11-19-5-16,-11-18 2 15,-5-7 20-15,-20 1-20 16,-8 10-2-16,6 24 0 0,8 19 0 15,4 19 12 1,7 12 67-16,4 7-34 0,1 3-8 16,3 9-37-16,0 6 0 15,7 35-1-15,17 37-2 16,9 36 3-16,3 15 1 16,0-5-1-16,-8-26 10 15,-6-38-8-15,-4-19-4 16,-3-12 2-16,4-1-3 15,1-7 2-15,5-8 1 16,-4-10 0-16,3-14 2 16,-6-21-1-16,0-11-1 15,-3-6 0-15,-4-1-27 16,-3 4 27-16,-2 12-13 16,-1 13-7-16,-1 18-30 0,0 8-69 15,2 29 84 1,0 15 28-16,2 9-1 0,4 3 7 15,3-4 1-15,7-8 0 16,6-14 14-16,4-13-14 16,2-16 8-16,5-3-8 15,-2-27 6-15,2-12 13 16,-5-10-13-16,-7-3 6 16,-12 0 21-16,-9 1-15 15,-6 6 20-15,-9 8-7 16,-18 9 3-16,-9 10 30 15,-9 11-18-15,-4 7-24 16,-3 15-9-16,3 18-12 0,3 9-2 16,8 6-23-1,10 1-28-15,17 10 4 0,7-12-196 16,4-13-676-16</inkml:trace>
  <inkml:trace contextRef="#ctx0" brushRef="#br0" timeOffset="58714.77">13430 14529 1204 0,'0'0'175'0,"0"0"-121"15,0 0-53-15,-12 103 14 16,12-64-9-16,6 2 14 16,15-3 35-16,5-5-40 15,6-8-5-15,4-11-6 16,0-11 9-16,-2-3 0 16,-4-20-2-16,-8-12-10 15,-3-9 23-15,-11-7-18 0,-8-4-6 16,0-2 0-1,-16 1 9-15,-13 4-9 0,-7 9 1 16,-4 8 8-16,0 16 36 16,-2 11 9-16,6 6 8 15,3 25-52-15,2 15 6 16,10 11-10-16,6 8-5 16,8 5-1-16,7-5 11 15,1-7-9-15,19-8-2 16,8-15 0-16,6-14 0 15,5-16 3-15,1-3-2 16,1-29 0-16,-4-8 14 16,-3-12-15-16,-8-5-7 15,-7 2-21-15,-4 3-19 16,-8 8 46-16,-2 13 1 0,-4 13 0 16,2 16-1-16,-1 3-2 15,4 28 3-15,1 15-2 16,10 11 1-16,3 3 0 15,9-3 2-15,7-6-1 16,1-15 6-16,7-11-6 16,0-17 0-16,-2-6 0 15,1-22 0-15,-6-16 4 16,-1-20-4-16,-6-23 0 16,-8-20 0-16,-13-2-3 15,-9 6 2-15,-9 19-8 16,-10 24 6-16,1 15 3 0,-6 6 0 15,-1 1 19-15,-2 7 66 16,3 5-21-16,6 17 13 16,6 8-25-16,8 40-49 15,4 35 13-15,1 34-15 16,20 10 0-16,3-16 12 16,1-30-7-16,-5-33-6 15,4-12 0-15,7 1-6 16,6-3-9-16,28-7-25 15,-10-12-227-15,-6-12-587 0</inkml:trace>
  <inkml:trace contextRef="#ctx0" brushRef="#br0" timeOffset="59216.02">14672 14428 1669 0,'0'0'345'16,"0"0"-253"-16,0 0-72 15,-45 79-10-15,31-31-9 16,3 8-1-16,7 0 0 16,4-1 8-16,0-6 17 15,19-8-25-15,5-12 1 16,6-15 3-16,7-11-2 16,-1-7-2-16,3-24 0 15,-2-12-34-15,-3-12 17 16,-5-3-20-16,-7 1 16 15,-10 2 15-15,-3 11-16 16,-6 9 22-16,-2 15 0 0,-1 12-1 16,0 5-6-16,0 22 7 15,0 17 0-15,0 9-1 16,11 7 7-16,7-1-6 16,8-3 0-16,9-7-7 15,4-11 6-15,5-14 1 16,0-15 0-16,-2-4 7 15,-3-23-5-15,-4-14-2 16,-8-11 0-16,-11-4 1 16,-8-2 7-16,-8 2 9 15,0 7 27-15,-15 6 24 16,-12 10-40-16,-7 9 19 16,-5 11-11-16,-7 9-29 0,-2 12-14 15,-1 17-39-15,7 10-19 16,6 3 19-16,15 15-43 15,9-13-169-15,12-10-653 0</inkml:trace>
  <inkml:trace contextRef="#ctx0" brushRef="#br0" timeOffset="60606.44">15361 14062 1122 0,'0'0'223'16,"0"0"-177"-16,0 0-30 16,0 0-15-16,0 0 0 15,18 101 52-15,3-25 15 16,6 27-20-16,0 10-6 15,-6-6-36-15,-9-24 17 16,-6-30-23-16,-3-17 2 16,-1-9 5-16,0-1-7 15,-2-6 1-15,0-5 22 0,0-12-23 16,0-3 74-16,1-18 11 16,1-16-78-16,4-13 11 15,0-9-18-15,5-6-24 16,2-1 5-16,2 8-63 15,4 9 50-15,3 15 13 16,2 15 5-16,0 16 8 16,3 8 12-16,0 26-6 15,0 12 10-15,-2 8-4 16,0 0-6-16,-2-2 13 16,1-8-3-16,-2-11 34 0,2-14-28 15,-1-9-6 1,-1-10 19-16,0-7-27 0,0-19 5 15,-2-10-7-15,-2-9-9 16,-6-1 8-16,-1 1-33 16,-4 8 23-16,-3 11 0 15,-2 11 7-15,-1 15 4 16,2 4-26-16,0 27 13 16,6 12 12-16,1 7 1 15,6-1 0-15,7-3 3 16,6-10 0-16,4-9-3 15,2-13 0-15,1-11 0 16,-2-3 11-16,-4-17 18 16,-5-11 2-16,-7-7 21 15,-4-2-18-15,-11-1 35 0,-3 1-3 16,-3 4-18 0,-18 7 28-16,-10 6-31 0,-8 7-19 15,-10 9 2-15,-3 4-28 16,0 7-1-16,8 15-29 15,8 3-48-15,11 6-15 16,10-6-275-16,6-6-849 0</inkml:trace>
  <inkml:trace contextRef="#ctx0" brushRef="#br0" timeOffset="60779.71">16287 14091 1903 0,'0'0'277'16,"0"0"-194"-16,0 0-48 16,14-94-35-16,-5 69 0 15,4 4-31-15,6-1-54 16,-3 5-45-16,-1 2-478 0</inkml:trace>
  <inkml:trace contextRef="#ctx0" brushRef="#br0" timeOffset="61162.78">16528 13788 1294 0,'0'0'344'16,"0"0"-206"-16,9 139-48 0,0-36-26 16,1 10-14-16,3 4-18 15,-2-8 10-15,-3-28-27 16,0-22-15-16,0-18 10 15,1-13-9-15,4-2-1 16,-1-4 0-16,4-6-1 16,-2-13 1-16,2-3 0 15,-1-25-32-15,2-8 6 16,-2-8-37-16,-2 1 42 16,-3 2 11-16,-3 6 10 15,-1 9 0-15,-2 13 9 16,0 10-2-16,2 10-13 15,2 21 7-15,4 11-1 16,7 6 21-16,6 2-11 16,5-2 37-16,6-10-38 0,3-10-1 15,1-14 3-15,-3-14-11 16,4-25-45-16,-11-14-123 16,-10-5-584-16</inkml:trace>
  <inkml:trace contextRef="#ctx0" brushRef="#br0" timeOffset="61307.43">16835 14047 1874 0,'0'0'314'0,"0"0"-252"0,0 0-62 16,0 0-49-16,0 0-27 16,0 0 28-16,0 0-224 15,45 29-661-15</inkml:trace>
  <inkml:trace contextRef="#ctx0" brushRef="#br0" timeOffset="61775.81">17357 14299 1698 0,'0'0'169'0,"-30"80"-169"0,16-26-42 15,4 6-31 1,9-2 73-16,1-8 39 0,14-9 6 16,14-13 5-16,10-16-50 15,6-12-34-15,3-8-33 16,-3-21-121-16,-5-9-10 16,-8-6 59-16,-9 3-11 15,-11-1 150-15,-6 9 43 16,-5 6 140-16,0 15-60 15,-4 9-42-15,-3 6 10 16,1 23-89-16,4 12-2 16,2 9-6-16,3 2-34 15,16-1 40-15,8-6 0 16,5-11 2-16,2-12 4 16,2-10 10-16,0-9 23 0,-3-18 28 15,-7-14 9 1,-8-10 16-16,-9-8 15 0,-9-3-29 15,-6 0 13-15,-21 4-38 16,-10 11-1-16,-8 10 25 16,-3 18-73-16,-1 10-4 15,2 28-29-15,-6 41-112 16,13-5-126-16,12-4-992 0</inkml:trace>
  <inkml:trace contextRef="#ctx0" brushRef="#br0" timeOffset="63436.34">18856 14417 858 0,'0'0'212'0,"0"0"-82"16,0 0 8-16,-101 3-10 16,66 8-27-16,-2 2-39 15,6 4-52-15,5 5 36 0,7 2-2 16,10 6-32-16,6 6 20 16,3 4-4-16,11 1-12 15,12-4 20-15,7-8-28 16,6-12 11-16,3-14-7 15,1-4-11-15,-1-27 16 16,-5-16-4-16,-4-10 10 16,-6-18 4-16,-9 4-26 15,-3-2-1-15,-11-11 0 16,-1 19 0-16,0-8 6 16,-13 3-6-16,-2 18 0 15,-3 3 11-15,4 15-5 16,4 18-1-16,6 13-5 0,4 41 6 15,0 43-1 1,17 38-4-16,13 11 5 0,3-18-1 16,-2-36 7-16,-5-39-20 15,-1-17 8-15,8-4 0 16,3-9-1-16,4-10 1 16,-2-8 0-16,-6-26 3 15,-5-13 8-15,-8-9-12 16,-9-5 1-16,-7-1-11 15,-3 2-1-15,-3 7 12 16,-11 8 0-16,-1 14 1 16,3 17 15-16,3 14-14 0,3 25-2 15,6 41 0 1,6 26 19-16,14-2-19 0,5-16-1 16,0-27-16-16,19-8-94 15,-3-8-212-15,-3-7-605 0</inkml:trace>
  <inkml:trace contextRef="#ctx0" brushRef="#br0" timeOffset="64578.95">19921 14553 431 0,'0'0'1196'0,"0"0"-1073"15,30-75-82-15,-18 38-32 16,-9 0-8-16,-3 2 17 15,0 3-12-15,-10 6-3 0,-4 9 20 16,2 9-22 0,-1 8 39-16,1 6-36 0,0 24 4 15,3 12-7-15,3 8 0 16,4 2-1-16,2 1 0 16,0-9-3-16,12-6 2 15,5-9 1-15,2-12 0 16,2-12-6-16,3-5 6 15,0-7-7-15,0-20-34 16,0-4-81-16,2-10 20 16,3 0 60-16,-1-5 42 15,5 4 6-15,0 7 0 16,3 10 110-16,4 15-53 16,-2 10-57-16,3 17 36 15,-4 16-2-15,-3 9-10 0,-10 6 14 16,-7 1-38-16,-14-4 10 15,-3-3 11-15,-11-7-26 16,-13-6 32-16,-9-12-16 16,-3-9 10-16,-5-8-1 15,-1-4-26-15,3-15 0 16,5-5-1-16,12 1 3 16,10 1-2-16,10 6 0 15,2 10 0-15,20 3-2 16,11 3-2-16,9 0 4 15,8 0 0-15,5 0-5 16,3 0 5-16,1-11 0 0,-1-11 1 16,-2-8 15-16,-8-9-15 15,-4-6-2-15,-9-5 0 16,-10-4-3-16,-7-3 3 16,-12-1 1-16,-4-5 0 15,-7-10 9-15,-29-19-8 16,-3 12-1-16,-1 6 0 15,2 18 1-15,12 22-1 16,0 6 2-16,7 9 4 16,6 19-5-16,8 31 5 15,5 47-6-15,6 41 0 16,13 16-2-16,3 4 1 16,-3-21 1-16,-9-31-29 15,-6-25-90-15,-2-21-182 0,-2-13 19 16,0-1-87-16,-2-9-2 15,-9-7-240-15,2-11 611 16,3-6 683-16,1-13-488 16,2-6-176-16,3-4 250 15,0-6 1-15,11 3-107 16,11 2-69-16,6 5-69 16,5 2 9-16,1 7 27 15,1 6-48-15,-2 3 22 16,1 7 26-16,-1 0-23 15,-3 15 19-15,-2 11-37 16,-3 4-4-16,-4 9 8 16,-4 4-18-16,-3 0-6 0,0-2 0 15,1 0-2-15,3-8 1 16,6-7 1-16,5-11 0 16,3-10 3-16,2-5-3 15,-1-13-7-15,-3-16-3 16,-5-7-21-16,-7-6 31 15,-11-2 0-15,-7-1 0 16,-6 1 9-16,-21 4 2 16,-10 9-11-16,-6 9 15 15,0 14-5-15,4 8 61 16,5 11-44-16,10 19-26 16,6 4 12-16,9 7-12 15,9 0-2-15,4-3-31 16,47 4-75-16,-5-14-142 0,3-9-840 15</inkml:trace>
  <inkml:trace contextRef="#ctx0" brushRef="#br0" timeOffset="65345.05">22018 14255 1367 0,'0'0'228'0,"0"0"-121"15,0 0-42-15,-101 0 19 16,62 0-6-16,-1 15-27 16,4 7-1-16,5 11-40 15,7 8-8-15,10 6 46 0,10 1-23 16,4 0-9-1,4-6 15-15,17-6-29 0,6-12-2 16,4-15 0-16,4-9 1 16,2-7 0-16,-3-23-1 15,-2-10 0-15,-4-13 4 16,-6-6 2-16,-7-6-6 16,-3-12 0-16,-9 6 0 15,-3-1 0-15,0 5 1 16,-8 18-1-16,-3 3 31 15,3 22-31-15,4 19 16 16,4 15-16-16,0 53-6 16,6 32 6-16,13 17 1 0,4 0-1 15,1-29 12 1,-4-30-10-16,-3-19-2 0,2-12 0 16,6-6-9-1,7-4 7-15,4-9 2 0,0-5 0 16,1-23 0-16,-2-12-4 15,-5-8-12-15,-7-5 5 16,-7 1 8-16,-7 3 1 16,-6 12 2-16,-3 10 0 15,0 21 0-15,0 3-15 16,0 31 15-16,2 13 0 16,8 12 1-16,2 4 11 15,7-4-12-15,2-10 0 16,5-10 2-16,-1-12-2 0,6-24-18 15,-5-7-109-15,-8-16-461 16</inkml:trace>
  <inkml:trace contextRef="#ctx0" brushRef="#br0" timeOffset="65480.97">22367 14040 1088 0,'0'0'979'0,"0"0"-802"16,0 0-177-16,0 0-58 15,0 0-35-15,0 0-56 16,0 0-199-16,91 69-757 0</inkml:trace>
  <inkml:trace contextRef="#ctx0" brushRef="#br0" timeOffset="65823.98">22857 14222 1840 0,'0'0'226'0,"0"0"-226"16,-85 44-11-16,52-21-16 15,4-1 27-15,11-3 0 16,8-2 8-16,10-5-8 16,2-2 0-16,23-4-56 15,9-4 27-15,11 0-46 16,1 1 27-16,2 3 25 15,-5 4 17-15,-5 5 5 0,-10 3 2 16,-7 5 50-16,-12 1 74 16,-9 0-14-16,0 0 1 15,-20 1-32-15,-10-4-27 16,-4-2-1-16,-8-9-52 16,2-3-7-16,4-6-29 15,5-1-38-15,10-14-11 16,9-5-143-16,8 0-590 0</inkml:trace>
  <inkml:trace contextRef="#ctx0" brushRef="#br0" timeOffset="67634.45">23039 14500 1340 0,'0'0'187'16,"0"0"-159"-16,0 0-28 15,43 81-8-15,-18-79 8 16,5-2 23-16,3-15 15 16,0-14-38-16,-5-10 0 15,-7-3-51-15,-7-5 38 16,-10 2 8-16,-4-1 5 16,-8 1 31-16,-11 9 26 15,-8 6 93-15,0 14-8 16,2 15-72-16,0 2-43 15,3 27-27-15,3 13-11 16,6 11-2-16,7 6 1 16,6 1 12-16,3-3 0 0,18-9 6 15,6-11-20-15,2-13 14 16,7-15-3-16,0-8-6 16,3-14-1-16,-4-20-33 15,0-12-2-15,-5-9 34 16,-5-8 11-16,-4-15 36 15,-3-19 12-15,-12-16-7 16,-5 13-13-16,-1 24 8 16,-1 31-2-16,-4 29-12 15,2 7 24-15,-1 9-34 16,-1 21-11-16,-3 46-2 0,3 36 13 16,5 17-12-1,0 1 10-15,8-26-8 0,5-31 20 16,0-21-21-16,4-12 4 15,3 0-5-15,6-4-6 16,7-6 6-16,2-12 0 16,-2-9-22-16,-1-16 14 15,-7-17-33-15,-5-10 12 16,-4-7 28-16,-7-5-15 16,-5 3 16-16,-4 6 0 15,0 10 1-15,0 14 14 16,0 20-15-16,0 7 0 15,0 27-7-15,-1 15 11 16,1 7-4-16,0 5 0 16,6-6 1-16,10-8 0 0,5-10-1 15,2-10 0-15,2-13 0 16,0-12 4-16,2-2-14 16,-2-23 5-16,-2-11-49 15,-4-9 18-15,-3-8 3 16,-5-3 32-16,-5-2-7 15,-6 4 16-15,0 9 29 16,0 13 24-16,0 19-26 16,-2 13-5-16,-2 28-29 15,1 15-1-15,1 15 0 16,2 8 16-16,0-8-11 16,6 0 5-16,11-9-9 0,1-11 22 15,3-11-23 1,2-13 0-16,3-11 0 0,1-3 7 15,0-18-23-15,-2-14 10 16,-3-6-36-16,-2-8 41 16,-5-2-20-16,-5-2 20 15,-4 6 1-15,0 10-9 16,-5 11 9-16,1 15 0 16,-2 8 0-16,0 20-7 15,0 16 7-15,1 9 0 16,2 4 0-16,5-1 6 15,4-8-1-15,3-8-5 16,2-8 0-16,2-8 8 16,1-10-7-16,1-6-1 15,0-2 0-15,3-18-41 0,0-8-66 16,-2-7-113-16,-2-8 31 16,-4-5-17-16,-4-3-104 15,-3 1 83-15,-3 6 227 16,-3 15 58-16,-3 16 285 15,0 13-214-15,0 20-87 16,0 23 81-16,0 10-40 16,0 1 42-16,0 0 4 15,0-7-50-15,3-8 16 16,9-11-54-16,3-10-26 16,3-11 4-16,3-7-19 15,2-2-2-15,1-21-46 16,-1-8-82-16,-1-6-28 0,-3-5 45 15,-7 0 77 1,-3 2 29-16,-3 6 14 0,-3 12 66 16,-3 12 73-16,0 10-104 15,0 10-8-15,0 19-24 16,0 5 17-16,5 5 33 16,2-3-46-16,8-3 12 15,3-6-9-15,7-8-16 16,4-8 32-16,0-6-27 15,1-5 0-15,2-3 6 16,-4-14-11-16,-3-4-1 16,-4-4 0-16,-3-2 1 15,-10-1 4-15,-8-4-4 0,0 3 1 16,-19-1 40 0,-7 6-41-16,-6 4 37 0,3 8-27 15,0 4 3-15,7 6-8 16,10 1-5-16,6-1-1 15,6 2-11-15,3-5-35 16,15 0 33-16,7-3-2 16,7-2-1-16,0 1 9 15,1 4 7-15,-3 5 0 16,-3 0 11-16,-2 17 1 16,-1 12-7-16,-6 8 18 15,-2 8-14-15,-5 0 49 16,-6 0-17-16,-5-6-16 0,0-8 15 15,0-9-32-15,0-11-14 16,4-9 6-16,6-2-36 16,5-20 14-16,5-13-31 15,2-13 0-15,-1-5 36 16,0-1-37-16,-2 6 49 16,-4 8 5-16,0 18 22 15,-5 14 36-15,3 6-40 16,1 20 13-16,0 10 40 15,4 6-25-15,2-4-8 16,-2-3-19-16,2-8-7 16,-7-11-24-16,-7-10-99 15,-3-11-183-15,-3-11-1146 0</inkml:trace>
  <inkml:trace contextRef="#ctx0" brushRef="#br0" timeOffset="67816.08">25097 13534 1068 0,'0'0'914'15,"0"0"-715"-15,0 0-155 16,42-98-23-16,-28 76-21 16,-3 4 10-16,-5 5-22 15,-6 2-26-15,-7 8-123 16,-13 1-812-16</inkml:trace>
  <inkml:trace contextRef="#ctx0" brushRef="#br0" timeOffset="67956.98">24400 13699 1735 0,'0'0'315'15,"0"0"-191"-15,0 0-59 16,0 0-65-16,0 0-38 15,0 0-279-15</inkml:trace>
  <inkml:trace contextRef="#ctx0" brushRef="#br0" timeOffset="68984.8">26077 14416 1390 0,'0'0'269'0,"0"0"-176"15,0 0-71-15,0 0-7 16,0 0 36-16,0 0 7 0,0 0 14 16,73-32-31-16,-54 6-40 15,-1-4 22-15,-7-1-23 16,-5 0 0-16,-6 0-1 16,0 3-5-16,-2 5 5 15,-10 5-12-15,-2 11-10 16,-2 7 22-16,0 9-7 15,-1 24 8-15,3 12 12 16,5 13-6-16,4 2 4 16,5 1-6-16,3-8 4 15,12-11 7-15,6-11-13 16,1-12 5-16,2-11 12 16,-3-8-17-16,2-6 21 15,0-16 2-15,0-12-23 0,-2-7 20 16,1-6-22-16,2-5 6 15,3 1-6-15,1 3-6 16,2 10-1-16,0 13-2 16,-2 16-4-16,2 9 7 15,-1 24 6-15,-1 16 0 16,-6 11 13-16,-3 5-5 16,-10-2 11-16,-9-5 12 15,0-6-3-15,-7-10 49 16,-12-7-49-16,-2-11-11 15,1-7-17-15,1-8-1 16,2-21-76-16,4-9-148 16,6-4-785-16</inkml:trace>
  <inkml:trace contextRef="#ctx0" brushRef="#br0" timeOffset="69517.85">27351 14314 1277 0,'0'0'353'0,"0"0"-221"16,0 0-100-16,0 0 42 15,0 0 9-15,-6-73 2 16,4 41 10-16,2-4-59 15,0-3-8-15,0-2-27 16,0 1 7-16,0 2 2 16,0 3-10-16,5 6 0 15,1 8-1-15,-2 10 1 0,1 9-2 16,3 2-11-16,0 24 10 16,6 24-3-16,5 33 6 15,2 25 0-15,-3 5 4 16,-7-18-3-16,-6-27-1 15,-3-29 0-15,-1-11 9 16,1-1-15-16,-1-2 6 16,-1-8-1-16,3-12-51 15,5-17-131-15,0-14-193 16,0-5-551-16</inkml:trace>
  <inkml:trace contextRef="#ctx0" brushRef="#br0" timeOffset="70014.39">27583 13951 1174 0,'0'0'248'0,"0"0"-202"15,0 0-33-15,0 0 3 16,108-63-3-16,-72 58 41 16,5 5 16-16,0 2 42 15,2 17-23-15,-6 6-58 16,-4 8 31-16,-9 5-27 15,-11 2-22-15,-8 1 28 16,-5-2-40-16,-6 0 25 16,-13-6 13-16,-4-7-38 15,-2-5 30-15,1-7-14 0,2-7-15 16,3-4 44 0,5-3-38-16,5 0-8 0,4-14-7 15,5-3-74-15,0-3 28 16,14 0-34-16,6 3-21 15,6 4-40-15,4 8 22 16,-1 5 81-16,4 9 39 16,-1 17 6-16,-4 8 40 15,-3 8 81-15,-8 4-20 16,-8-1 9-16,-5 0-22 16,-4-5 13-16,-7-4-22 15,-11-4-46-15,-9-5 32 16,-4-7-28-16,-7-3-21 15,-2-6 27-15,4-7-43 16,4-4 0-16,5 0-7 0,10 0-42 16,5-8-13-16,12-8-76 15,5 2-254-15,11 0-850 0</inkml:trace>
  <inkml:trace contextRef="#ctx0" brushRef="#br0" timeOffset="70179.73">28235 14517 1905 0,'0'0'276'0,"0"0"-206"15,0 0-38 1,0 0-32-16,0 0-6 0,0 0-28 16,0 0-102-16,32-22-252 15,-13-5-1267-15</inkml:trace>
  <inkml:trace contextRef="#ctx0" brushRef="#br0" timeOffset="70554.2">28576 13837 1815 0,'0'0'287'0,"0"0"-281"16,0 0-6-16,0 0 0 15,0 0 1-15,0 0-1 16,0 0 16-16,-56 88 30 16,56-55-39-16,9 3 1 0,13-5-8 15,4-5-3-15,4-4 3 16,5-11 0-16,0-6-17 16,-3-5 10-16,0-6-3 15,-5-15 10-15,-6-2 11 16,-5-7-1-16,-5-1-5 15,-7-3 2-15,-4 2-5 16,0 0 29-16,-9 6 4 16,-8 8-2-16,-5 4 11 15,-5 14-43-15,-2 0-1 16,-3 17-36-16,-1 10-45 0,5 4 29 16,1 20-131-1,10-10-195-15,6-4-389 0</inkml:trace>
  <inkml:trace contextRef="#ctx0" brushRef="#br0" timeOffset="70878.97">28557 14258 971 0,'0'0'871'16,"0"0"-723"-16,-49 117-100 15,39-64-7-15,7-1-11 16,3-6 5-16,13-10-19 15,17-6-15-15,6-11 32 16,8-10-27-16,1-9-5 0,3-4 26 16,-5-17-20-16,-5-11 8 15,-6-2 15-15,-11-6-17 16,-7-2 45-16,-11-4-21 16,-3 2 7-16,-14-2 14 15,-12 4-34-15,-9 7 6 16,-2 10-8-16,-2 13-22 15,0 12 0-15,-1 15-3 16,4 21-43-16,6 10-14 16,7 29-88-16,9-11-112 15,9-10-1190-15</inkml:trace>
  <inkml:trace contextRef="#ctx0" brushRef="#br0" timeOffset="72138.63">29238 13667 1128 0,'0'0'286'16,"0"0"-194"-16,0 0-66 15,0 0 24-15,0 0 63 16,-39 74-63-16,39-50-14 15,0 2 4-15,0 0-20 16,1-1 17-16,11-1-9 16,5-7-18-16,3-3 12 0,2-3-16 15,1-7 1-15,1-4 16 16,1 0-22-16,-2-15 15 16,-2-7 8-16,-2-6-10 15,-4-3 11-15,-3-3-24 16,-6 2 8-16,-5 0 10 15,-1 4-19-15,0 1 21 16,-6 4-9-16,-7 3-3 16,-5 4 17-16,-4 5-25 15,-4 5 1-15,-3 4 2 16,-1 2-3-16,0 5-1 16,3 10 0-16,6 6 0 15,3 4 2-15,4 3-2 0,5 4 0 16,4 4-1-1,5-3 1-15,0 2 0 0,1-3 0 16,16-5 0-16,2-6 3 16,5-5-3-16,4-8 0 15,1-6-1-15,1-2 9 16,-4-9-8-16,0-12 0 16,-5-6 0-16,-3-7 3 15,-5-3-3-15,-3-2 0 16,-5 1-1-16,-5 1 7 15,0 6-6-15,0 3 1 16,-8 6-1-16,-6 7 24 16,-4 7-24-16,0 4 7 0,-5 4-7 15,-2 7 5 1,0 12-6-16,-1 7 1 0,2 6 0 16,5 4-6-16,6 6 6 15,5 1 0-15,5-3 0 16,3-4-6-16,9-5 5 15,12-6 1-15,8-9 0 16,2-11-9-16,4-5-5 16,-2-4-3-16,-2-17 6 15,-4-7-27-15,-5-4 38 16,-8-4 0-16,-5-1 0 16,-7-1 5-16,-2 6 4 15,-8 1-2-15,-11 4 15 16,-5 7-13-16,-2 6 19 0,-2 9-10 15,1 5-12-15,1 13 1 16,2 16-7 0,3 9 0-16,4 7 0 0,3 25-58 15,6-10-116-15,5-7-947 16</inkml:trace>
  <inkml:trace contextRef="#ctx0" brushRef="#br0" timeOffset="73228.73">29470 13090 909 0,'0'0'136'15,"0"0"-89"-15,0 0 5 16,0 0 35-16,0 0 35 15,0 0 14-15,109 91-12 16,-54-57-23-16,8 9-52 16,11 20-8-16,7 29 13 15,1 39-41-15,-10 26 2 16,-23 13-15-16,-24 5 7 0,-23-12-1 16,-4-1-6-1,-26-8 1-15,-11-15 18 0,-10-13-19 16,-5-16 0-1,-4-13-1-15,7-21 1 0,7-20 4 16,6-15-3-16,3-7 13 16,-4-1 87-16,-3-1-60 15,0-2-3-15,8-11-10 16,6-8-26-16,4-8 29 16,5-3-30-16,5 0 11 15,3 0 17-15,4 0-20 16,4 0 4-16,2 0-13 15,1 0-35-15,1 0-20 16,12 4-232-16,-1 0-965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2T12:47:57.581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50 0 11987,'0'0'4328,"0"0"-3839,0 0-489,0 0-849,0 0-1727,0 0-1569,0 0 2593,44 7-273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7T20:43:15.077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26119 7153 1305 0,'0'0'225'0,"0"0"-174"16,0 0-48-16,0 0 9 16,0 0 43-16,0 0 59 15,0 0-18-15,109-1-55 16,-67-5-16-16,4 4-16 16,-1-1-8-16,-1 2 8 15,-5 1-9-15,-5 0 0 16,-5 0-1-16,-9 1-79 15,-8 7-203-15,-10-1-472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2:35:05.45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6099 13631 126 0,'0'0'665'0,"0"0"-566"16,0 0-43-16,0 0 107 15,0 0-40-15,0 0-42 16,-2 0-30-16,2 0 1 16,0 0 12-16,0 0-11 0,0 0 6 15,0 0-24-15,0 0-12 16,0 0 5-16,0 0-26 16,0 0 5-16,0 3 6 15,3 9-10-15,6 5 19 16,6 7-21-16,5 3 0 15,5 11 31-15,6 8-7 16,9 7 38-16,10 17-13 16,14 17-49-16,9 17 23 15,0 6 12-15,-10-5-27 16,-17-24 16-16,-15-25-13 16,-10-15 3-16,0-7-4 15,1 3-10-15,2 5-1 0,4 7 0 16,-5-5 1-16,2-1 6 15,-4-2-5-15,1-3 8 16,-5-2 16-16,-2-6-25 16,-3-7 11-16,-5-4-12 15,-1-7 0-15,-2-3 4 16,-2-5-3-16,-1-4-1 16,-1 0 11-16,0 0-10 15,0 0-2-15,0 0-37 16,0-8-25-16,-4-21-63 15,-6 2-233-15,1 0-718 0</inkml:trace>
  <inkml:trace contextRef="#ctx0" brushRef="#br0" timeOffset="666.57">6752 13592 637 0,'0'0'299'15,"0"0"-219"-15,0 0-1 16,0 0 70-16,0 0-49 15,0 0-55-15,0 0-39 16,-10 28 10-16,-1-11 7 16,1 5-10-16,-4 6 21 15,-2 3 12-15,-2 8 8 0,-3 3-6 16,-1 6-32-16,-2 2 6 16,-2 4-13-16,-2 3-8 15,1 4 19-15,-6 12-18 16,-7 14 9-16,3-8-2 15,3-7-3-15,5-10-7 16,7-15 1-16,-4 4 0 16,-2 2 6-16,3-6 3 15,1-5 11-15,7-7 7 16,0-3-26-16,3-4 15 16,2-5-10-16,3-2-5 15,2-6 13-15,0-4-13 16,2-4 15-16,2-3 13 15,3-1-28-15,0-3 15 16,0 0-14-16,0 0-2 0,0-8-8 16,0-15-77-16,5 2-194 15,-2 0-772-15</inkml:trace>
  <inkml:trace contextRef="#ctx0" brushRef="#br0" timeOffset="4878.39">7213 14652 768 0,'0'0'243'16,"0"0"-164"-16,0 0-24 15,0 0 47-15,0 0-8 0,0 0-71 16,0 0 0 0,-2 2 18-16,0 2-16 0,-1 0 20 15,1 4-10-15,1 1-1 16,1 1 28-16,-2 8-29 15,-1 1 17-15,3 5-7 16,-3 2-41-16,0 0 23 16,3 1-22-16,-3-1 3 15,0-1 10-15,0-5-9 16,1-4-6-16,1-2-1 16,-2-5 8-16,3-3-8 15,0-4 0-15,0-2 0 0,0 0-8 16,0 0-11-16,0-14-170 15,0-6-12-15,4 1-466 0</inkml:trace>
  <inkml:trace contextRef="#ctx0" brushRef="#br0" timeOffset="14256.75">7884 14420 332 0,'0'0'120'0,"0"0"-67"15,0 0-10-15,0 0 67 16,0 0 21-16,0 0-53 15,12 0 18-15,-12 0-30 16,2 0-21-16,-2 0 7 16,0 0-27-16,1 0 1 15,-1 0-6-15,2 0-20 16,-1 0 33-16,4 0-21 16,3 0 2-16,4 2 73 15,6 1 44-15,2 0-80 16,5 0-38-16,2 0-12 0,4-1 41 15,4-1-21 1,-1-1 16-16,-1 2 14 0,1 0-50 16,-6-1 12-16,-4 1-13 15,-3-2 6-15,-2 2-5 16,-5-2 0-16,-1 0 6 16,-2 0-4-16,-2 0-2 15,-2 0-1-15,-1 0 0 16,-2-4-53-16,-2 1-46 15,-2 3-34-15,0-2-112 16,0 2-254-16</inkml:trace>
  <inkml:trace contextRef="#ctx0" brushRef="#br0" timeOffset="14820.38">7901 14636 329 0,'0'0'308'16,"0"0"-202"-16,0 0-89 16,0 0 3-16,0 0 6 15,0 0 155-15,0 0-67 16,49 14-24-16,-21-10-25 15,5 0-1-15,3 2-38 16,3 0 19-16,2-1 11 16,1 2 7-16,-3-2 24 15,-1-1-42-15,-3 1-11 16,-5 0 5-16,-5-2-39 16,-4 0 23-16,-6-2-9 15,-5-1-13-15,-4 0 33 0,0 0-5 16,-3 0 19-16,-3 0 3 15,3 0-40-15,-3 0 14 16,0 0-25-16,0 0 1 16,0 0 21-16,0 0-21 15,0 0-1-15,0 0 0 16,2 0-53-16,-1 0-183 16,2-4-618-16</inkml:trace>
  <inkml:trace contextRef="#ctx0" brushRef="#br0" timeOffset="15678.52">7219 14389 48 0,'0'0'585'0,"0"0"-529"16,0 0-42-16,0 0-5 0,0 0 0 15,0 0 22-15,0 0-6 16,12 44-11-16,-6-40 5 16,1-4-12-16,1 2-1 15,-2-2-4-15,-3 0-2 16,-3 0 8-16,0-6-16 16,0-5-10-16,-2 3 18 15,-5-1 0-15,-1 4 7 16,-2 1 41-16,5 2-2 15,-1 2-8-15,2 0 11 16,1 0-14-16,0 4-34 16,1 6 16-16,2 2-15 0,3 9-2 15,12-3-122-15,3-2-34 16</inkml:trace>
  <inkml:trace contextRef="#ctx0" brushRef="#br0" timeOffset="17560.5">9021 14382 211 0,'0'0'215'0,"0"0"-113"15,0 0-50-15,0 0-4 16,0 0 12-16,0 0-31 16,0 0 20-16,-2 0 0 15,2 0-21-15,0-2 34 16,0 2-6-16,0-1-12 16,0-2 11-16,0-1-34 0,0-2 5 15,0 1-23-15,2-2 7 16,2-2-5-16,1 1-5 15,2-1 7-15,2 1-7 16,-1-1 6-16,2 2-6 16,-3 0 0-16,2 2-4 15,-1 2 3-15,1 1 2 16,-2 1-1-16,1 1 3 16,1 0-3-16,1 0-1 15,-1 8 1-15,2 5-3 16,0 4 3-16,0 3 0 15,2 5 0-15,-1 6 26 16,0 6-17-16,0 9 6 16,0 3-8-16,0 0 0 0,-3 0 2 15,-2-4-8-15,-2-2 16 16,-2-7 35-16,0-7-33 16,-3-3 10-16,0-6-23 15,4-6 4-15,-2-5 0 16,-2-3-9-16,0-6 13 15,0 3 15-15,0-3-9 16,0 0 24-16,0 0 14 16,0-7-7-16,0-6-28 15,-2-4-22-15,-5-5 5 16,4 0-6-16,0-4-1 0,0-2-1 16,1-3-44-16,2-2-13 15,0 1 39-15,0 1-6 16,0 2 9-16,0-1 15 15,0 2-30-15,0 2 22 16,6 3 3-16,2 1 4 16,4 1-6-16,1 1 10 15,2 2-1-15,2 0 5 16,2 4-4-16,0 2-1 16,1 2 0-16,2 3-4 15,0 2 4-15,-2 5 0 16,2 0 9-16,-3 0-8 15,0 0-1-15,-2 9 0 16,-2 8 0-16,2 5 0 16,-5 5 8-16,-1 4-7 0,-3 8 10 15,-2 3 25-15,0 3-36 16,-4 2 20-16,-1-4-4 16,-1-2-15-16,3-7 26 15,-2-3-11-15,1-4 16 16,1-4-7-16,-2-5-19 15,2-4-7-15,-1-3 1 16,-1-4 0-16,1 1 0 16,-2-5 1-16,1 0-1 15,-1 0 0-15,0-3-107 16,0 0-248-16,0-6-360 0</inkml:trace>
  <inkml:trace contextRef="#ctx0" brushRef="#br0" timeOffset="18050.91">9928 14621 339 0,'0'0'125'0,"0"0"-67"16,0 0 20-16,0 0 29 15,0 0 30-15,0 83 20 16,6-58-38-16,0 3 26 16,-1 1-58-16,1-1-44 0,-1-5-4 15,-1-2-39 1,-2-7 15-16,1-4-14 0,-3-5 5 15,3-1 3-15,-3-1-8 16,0-3 8-16,0 0-9 16,0 0-15-16,0 0-54 15,0-7-274-15,0-5-484 0</inkml:trace>
  <inkml:trace contextRef="#ctx0" brushRef="#br0" timeOffset="19133.29">9886 14222 224 0,'0'0'206'0,"0"0"-118"0,0 0-52 16,0 0 42-16,0 0-7 15,0 0-37-15,0 0 36 16,13 44-15-16,-7-38-15 15,-1-3-7-15,2-3-27 16,-1 0 27-16,-1 0-8 16,-1 0-3-16,-1 0 37 15,0-5-26-15,0-2 2 16,-3-1 0-16,0 1-33 16,0-2 7-16,0 1-9 15,0 1 1-15,-4 1 10 16,-4 2-9-16,-1 2-2 15,3-1 8-15,-3 3-8 0,3 0 0 16,0 0 0-16,2 3 0 16,-1 6 5-16,4 1-5 15,1 2 0-15,0 0 6 16,0 2-6-16,1-1 0 16,7-4-2-16,-1-1 0 15,2-5-8-15,0-1 11 16,-3-2-1-16,0 0 5 15,-1 0 1-15,-4-2-3 16,1-4-3-16,-2-1 0 16,0-2 5-16,0 1-5 15,-6 2 12-15,-2 2 1 16,0 0-12-16,0 1-1 0,3 3 0 16,2 0-3-1,3 0-8-15,0 0 9 0,0 5 2 16,0 3 2-16,5-4-2 15,1 1 0-15,1-3-7 16,-4-2 7-16,3 0-5 16,-3 0 11-16,0 0-3 15,-3 0 0-15,0-4 3 16,0 1-1-16,0-1-4 16,0-1-1-16,-3 2 32 15,-3 1-10-15,0 2-2 16,4 0 28-16,-1 0-46 15,1 11-2-15,2 2-59 0,-2 1-295 16</inkml:trace>
  <inkml:trace contextRef="#ctx0" brushRef="#br0" timeOffset="20256.02">8309 15288 476 0,'0'0'130'16,"0"0"-68"-16,0 0-5 15,0 0 33-15,0 0 33 16,0 0-34-16,0 0 8 15,50 0-24-15,-33 0-8 0,1 0-12 16,6 0-31 0,3 0 4-16,4 3-7 0,7 1-17 15,5 0 29-15,3 0-18 16,8 1 12-16,4-1 40 16,3-1-39-16,3-2-7 15,-1-1-6-15,5 0-12 16,-4 0 18-16,-2 0-18 15,-1-3 11-15,0 1 1 16,2-1-12-16,-2 0 2 16,0 3-3-16,0 0 0 15,0 0 0-15,2 0 1 16,1-2 6-16,0 1-7 16,2-2 1-16,16 0-1 15,10 2 0-15,16 1-2 0,-11 0 2 16,-18 0 0-1,-21 0 6-15,-9-4-5 0,9 1-1 16,8-2 0-16,13-2 0 16,-3 1 0-16,-2 4-4 15,-6 0 10-15,-6 2-6 16,-7 0 0-16,-8 0 1 16,-1 0-2-16,-10 3-6 15,-6 0 7-15,-8-3 0 16,-7 0 1-16,-7 0-1 15,-7 0-19-15,-1 0-106 16,0 0-261-16</inkml:trace>
  <inkml:trace contextRef="#ctx0" brushRef="#br0" timeOffset="21217.47">9052 15784 529 0,'0'0'135'0,"0"0"-67"16,0 0 1-16,0 0 44 15,0 0 3-15,0 0-18 0,0 0-15 16,45-68-30-16,-30 57-38 16,1 4 12-16,-1 2-25 15,4 3 8-15,-2 2-4 16,4 0 1-16,-1 14-7 15,2 6 1-15,-2 6 0 16,0 5 13-16,-4 3-13 16,0 9-1-16,-5 4 9 15,-1 2-9-15,-2 5 0 16,-2-1 0-16,-2 1 0 16,-1-5 1-16,0-5 0 15,-1-4 7-15,-2-9-6 16,3-8-2-16,-3-6 0 0,0-5 0 15,0-7 0 1,0-1 5-16,0-4-4 0,4 0 18 16,-4 0 20-16,0-5-24 15,0-7 2-15,0-2-5 16,0-6-11-16,0-1 22 16,0-7-22-16,0-2-1 15,3-7 0-15,0-4-3 16,2-2-10-16,-1-6-18 15,5 1-11-15,1 2 30 16,4-1-1-16,2 5 13 16,1 4 0-16,4 2-4 0,-1 7 4 15,0 5 0 1,-1 5 0-16,-2 9-9 0,4 9 9 16,-2 1 0-16,2 11 0 15,4 13 0-15,2 9 0 16,0 9 11-16,3 9 0 15,-5 6 28-15,-3 7-9 16,-5-1 7-16,-1 0-13 16,-7-7-24-16,-1-8 19 15,-5-9 8-15,0-11 23 16,-3-8-12-16,0-4-37 16,0-5 6-16,0-2-7 15,0-4-133-15,0-2-377 0</inkml:trace>
  <inkml:trace contextRef="#ctx0" brushRef="#br0" timeOffset="21711.37">10075 16162 224 0,'0'0'608'0,"0"0"-498"15,0 0-58-15,0 0 10 16,0 0 45-16,0 0 17 16,0 0-40-16,54 0-2 15,-36 0-42-15,6-4-6 16,-2 3 17-16,5 1-38 15,-3 0 17-15,1 0-2 0,1 0-27 16,-3 3 23 0,0 2-18-16,-5-2-5 0,-1 0 14 15,-4 0-15-15,-2-2 0 16,-3-1 0-16,-4 0-18 16,-1 0-53-16,-3 0-89 15,0 0-376-15</inkml:trace>
  <inkml:trace contextRef="#ctx0" brushRef="#br0" timeOffset="22080.06">10254 16198 487 0,'0'0'178'0,"0"0"-119"15,0 0-3-15,0 0 19 16,0 0 37-16,0 75 9 16,6-50-7-16,0 7-1 15,4 5-4-15,-1 5-61 16,1 5 10-16,0 0-3 15,0-2 7-15,-2-3 16 16,-2-3-32-16,-3-10 6 0,0-7 7 16,3-6-49-16,-5-6 5 15,-1-7-15-15,2-3 1 16,-1 0-12-16,4 0-60 16,1-7-230-16,0-3-807 0</inkml:trace>
  <inkml:trace contextRef="#ctx0" brushRef="#br0" timeOffset="24640">11528 14926 892 0,'0'0'175'0,"0"0"-135"15,0 0-14-15,0 0 26 16,0 0 6-16,0 0 13 15,0 0-36-15,25 3 38 16,-8-2-9-16,5 2-34 16,5 0 34-16,3-3-29 0,3 3-12 15,1 0 3-15,0 0-24 16,1 2 7-16,-2-2-9 16,-4 0 0-16,-2 2 7 15,-5-4 0-15,-2 3-5 16,-7-1-2-16,-2 1-5 15,-3 0-69-15,-6 3-54 16,-2 0-123-16,0-1-267 0</inkml:trace>
  <inkml:trace contextRef="#ctx0" brushRef="#br0" timeOffset="25002.04">11577 15165 95 0,'0'0'610'0,"0"0"-510"16,0 0-67-16,0 0 140 15,0 0-40-15,0 0-30 16,94 7 3-16,-60-3-48 16,5 2-16-16,3-1 15 15,1-2 21-15,-1 0 7 0,-6-2-44 16,-3-1-33-16,-9 0 8 16,-7 0-14-16,-8 0 7 15,-4 0-6-15,-2 0-3 16,-3 0 0-16,0 0-41 15,0 0-185-15,-6 0-686 0</inkml:trace>
  <inkml:trace contextRef="#ctx0" brushRef="#br0" timeOffset="28958.3">13191 14502 568 0,'0'0'396'0,"0"0"-231"0,0 0-50 16,0 0-16-16,0 0-5 15,0 0-1-15,0 0-59 16,-3-2 21-16,3-3-19 16,0 0-18-16,0-2 12 15,0-1-28-15,0-1 5 16,0-6 2-16,9 0-9 16,0-3 0-16,2-2-1 15,2-1-31-15,0 1 12 16,2 0-44-16,0 1-6 15,1 1 32-15,0 2-8 16,-2 2 36-16,0 2-2 16,1 6-5-16,-5 3 11 0,-1 3 4 15,1 0 2-15,-2 9-4 16,1 8 5-16,1 8-1 16,-1 5 0-16,2 11 0 15,1 5 9-15,-3 6-8 16,-2 4 9-16,-1 0-7 15,0-1-2-15,-3-6-1 16,-2-4 0-16,1-9 1 16,-2-5 4-16,0-9 4 15,1-7 4-15,-1-3 9 0,0-5-21 16,2-5-1 0,-2 1 6-16,0-3-6 0,0 0 26 15,0-4-2-15,0-9 3 16,0-6-15-16,0-6-6 15,0-4-7-15,-2-2 1 16,2-5-3-16,0-1 1 16,0-1 2-16,0 1 0 15,3 2-1-15,5 1-15 16,1 3 15-16,1 0-24 16,1 4-5-16,-2 0 30 15,6 5-8-15,-5 4 8 16,3 4 0-16,0 4 0 15,0 3 0-15,0 4-2 16,1 3-2-16,1 0-2 0,1 0 7 16,2 8-1-16,1 4 3 15,-1 5-2-15,2 4-1 16,-4 4 0-16,2 6 0 16,-2 3 7-16,-2 5-6 15,-2 3 8-15,-2 3 16 16,-4-4-24-16,-3 1 4 15,-1-6-5-15,-1-5 2 16,-1-7 28-16,0-7-12 16,0-4 6-16,0-7-1 15,0-4-22-15,0-2 13 16,0 0-14-16,0 0-48 16,3 0-16-16,0-7-154 15,0-2-475-15</inkml:trace>
  <inkml:trace contextRef="#ctx0" brushRef="#br0" timeOffset="29597.5">14014 14670 889 0,'0'0'496'16,"0"0"-381"-16,0 0-94 15,0 0-6-15,0 0-14 16,0 0-1-16,3 84 20 15,0-55-7-15,0 3 34 16,2-1 2-16,-4-2-41 16,1-3 5-16,1-4-13 15,-1-4 1-15,-2-7 6 16,0-4-7-16,0-4 1 0,0-3-1 16,0 0-19-16,0-7-69 15,0-9-154-15,0-4-445 0</inkml:trace>
  <inkml:trace contextRef="#ctx0" brushRef="#br0" timeOffset="30199.5">14006 14299 538 0,'0'0'113'16,"0"0"-80"-16,0 0-13 15,0 0-18-15,0 0 53 16,0 0 8-16,0 0-28 16,7 60-9-16,-4-57-19 15,0-1 2-15,0-2 6 16,0 0-13-16,0 0 6 16,-2-7-7-16,-1-3 0 15,0 3 5-15,0-3-5 16,0 5-1-16,0 0 14 15,-4 1-14-15,1 4 32 16,-2 0 138-16,2 0-90 0,-1 6-24 16,0 5-22-16,1 1-11 15,3-2-12-15,0-1-3 16,0-7-16-16,0-1-102 16,0-1-504-16</inkml:trace>
  <inkml:trace contextRef="#ctx0" brushRef="#br0" timeOffset="32373.84">12433 15332 443 0,'0'0'134'0,"0"0"-36"15,0 0-53-15,0 0 24 16,0 0 54-16,0 0-47 16,0 0 17-16,17 0-28 15,-10 1-29-15,2 0 29 0,-1 1-21 16,2-1-14-16,3 0 21 16,3 2-37-16,4 0 24 15,7 2-18-15,3-2-14 16,4 2 16-16,5 0-19 15,3 2 11-15,3-1 7 16,5-1-14-16,7 2 15 16,5-3 67-16,19-1-44 15,19-3 4-15,17 0-37 16,9-3-2-16,-5-9-2 16,-7-1-8-16,-9 2 0 15,-2 1-2-15,0 3-2 16,-6 5 3-16,-3 2 2 15,-3 0-1-15,-5 5 5 0,-12 5-4 16,-15 0-1-16,-11-2 0 16,-3-2 1-16,8 2 1 15,7-3-2-15,7-2 0 16,-7-3 5-16,-3 0-5 16,-11 0-1-16,-4-2 0 15,-8-7-2-15,-7 1-8 16,-5-3 11-16,-2-6-117 15,-4 3-124-15,-7 2-706 0</inkml:trace>
  <inkml:trace contextRef="#ctx0" brushRef="#br0" timeOffset="34771.49">12350 16102 189 0,'0'0'232'0,"0"0"-161"15,0 0-41-15,0 0-17 16,0 0 21-16,0 0 15 15,0 0-28-15,0 0 7 16,0 0-8-16,0 0 7 16,0 0 18-16,0 0-6 15,0 0-6-15,0 0-1 0,0 0-23 16,0 0-1-16,0 0-2 16,0 0-6-16,0 0 12 15,0 0-11-15,0 0 10 16,0 0-5-16,0 0 1 15,0 0-1-15,0 0-4 16,0 0-1-16,0 0 24 16,0 0-11-16,0 0 7 15,0 0 6-15,0 0-12 16,0 0 24-16,0 0 3 16,0 0-22-16,0 0 14 15,0 0-33-15,0 0 8 16,1 0-9-16,4 2 12 0,2 14 25 15,2 7 69-15,2 6-51 16,2 8 3-16,0 4-40 16,1 3-2-16,-1-1-3 15,-2 0-12-15,-2-4 7 16,0-2-1-16,-3-7-5 16,-2-5 15-16,-1-6-15 15,-1-7-2-15,-2-3 0 16,0-6 17-16,1-3-8 15,-1 0 7-15,0 0 41 16,0-14 3-16,0-6-59 16,0-7 0-16,0-5-1 0,0-4 7 15,0-3-7 1,0-2 0-16,9-1 0 16,4 2-14-16,1 0 3 0,4 4 11 15,1 3-2 1,2 5-6-16,0 8 6 0,-2 8 2 15,-2 5-6-15,-4 7-5 16,2 3-5-16,0 16 16 16,0 10-1-16,0 10 2 15,0 9 13-15,-2 6 12 16,1 4-11-16,-2 2 30 16,-2-5-32-16,-3-6 18 15,-2-10-22-15,1-13 2 16,-3-8-3-16,-1-7-8 15,-2-8 0-15,1-3-1 0,3 0-117 16,-2-3-126-16,1-6-549 16</inkml:trace>
  <inkml:trace contextRef="#ctx0" brushRef="#br0" timeOffset="35318.33">13085 16493 601 0,'0'0'332'0,"0"0"-180"15,0 0-87-15,0 0 63 16,0 0-31-16,0 0-23 16,-92-9-23-16,73 9-31 15,0 0 2-15,2 5 10 16,3 0-32-16,1 1 0 16,4 0-1-16,3-1 7 15,1-4-17-15,4 1 11 16,1-1-11-16,0 2 5 15,1-1-35-15,11 3 31 0,3 1-3 16,5 0-31 0,3 1 33-16,4 3 9 0,0 1 2 15,1 2 2 1,-2 2-2-16,-5 0 0 0,-5 1 0 16,-2 3 1-16,-8-3 3 15,-5 4 9-15,-1-2 18 16,0 1 20-16,-12-2-21 15,-9-3-4-15,-4-6-11 16,-5-3-3-16,-6-5-4 16,2 0-8-16,4-12-3 15,5-3-17-15,10-2-77 16,7-3-111-16,7 3-181 16,1 3-307-16</inkml:trace>
  <inkml:trace contextRef="#ctx0" brushRef="#br0" timeOffset="36278.43">13121 16693 704 0,'0'0'179'15,"0"0"-104"-15,0 0-32 16,0 0-42-16,0 0 31 15,67 73 0-15,-43-73-16 16,0 0 21-16,-2-11-12 0,-5-6 46 16,-4-5 13-1,-7-4-12-15,-4-1-2 0,-2 0-26 16,0-1-37-16,-17 3 18 16,-1 3-17-16,-4-2 13 15,-5 7 8-15,2 5-28 16,-1 4-1-16,4 5 0 15,3 3-9-15,3 1 7 16,5 16 2-16,5 5 0 16,4 6-2-16,2 0 1 15,0 0 1-15,16-1 0 16,4-5-4-16,5-2 3 16,4-11 1-16,1-4 0 0,-1-5 12 15,0-12-10 1,-4-12-2-16,-7-7 0 0,-3-8-9 15,-8-3-4-15,-4-3 1 16,-3-1 4-16,0 0 0 16,-4 4 3-16,-7 6 5 15,1 7 0-15,3 8 1 16,-1 10 34-16,8 8-11 16,0 3-4-16,0 11-14 15,0 20 11-15,8 11-8 16,5 13 32-16,2 6-35 15,1-1 32-15,2-2-22 0,0-10 1 16,0-11 7 0,0-8-24-16,-3-12 0 15,1-12-1-15,-2-5 1 0,-1-4 1 16,-1-16-1 0,-2-8-66-16,-4-5-7 0,-3-1-14 15,-3 1 40-15,0 5 24 16,0 7 10-16,0 8 13 15,0 8 0-15,0 5 1 16,0 8 18-16,5 16-19 16,2 8 39-16,4 4 9 15,1 3-22-15,1-3 21 16,2-7-31-16,3-9 1 16,-3-8-1-16,1-7-3 15,-1-5-13-15,1-1 0 0,-4-18 1 16,-1-4-2-16,-2-7-36 15,-5-2-28-15,-4-1 39 16,0-1-6-16,0 7 32 16,-3 3-1-16,-1 8 2 15,-2 8 7-15,6 8 20 16,0 0-21-16,0 19 10 16,7 12-16-16,7 8 42 15,2 6-14-15,4 0-28 16,0-6 25-16,4-5-25 15,-1-11-1-15,1-10 0 16,-1-13-20-16,1-12-63 16,-6-12-65-16,-4-7-688 0</inkml:trace>
  <inkml:trace contextRef="#ctx0" brushRef="#br0" timeOffset="36485.4">13825 16264 234 0,'0'0'1348'16,"0"0"-1181"-16,0 0-167 16,-6 72 10-16,6-21 28 15,13 18 5-15,4-2 9 16,5 0-9-16,-1 1-42 16,-1-16-2-16,-1 3-28 15,-5-12-81-15,-6-9-90 16,-5-10-53-16,-3-13-322 0</inkml:trace>
  <inkml:trace contextRef="#ctx0" brushRef="#br0" timeOffset="36880.58">13846 16704 1001 0,'0'0'306'0,"0"0"-234"15,0 0-43-15,0 0-28 16,0 0 8-16,0 0 23 15,0 0-5-15,86-51 17 16,-62 46-27-16,0 3-17 16,-1 2 19-16,-1 10-18 15,0 11 0-15,-2 8 12 0,-1 6-13 16,-1 3 0-16,-3-2-1 16,-2-2-3-16,-1-8 2 15,-1-4 4-15,0-11-2 16,-1-7 4-16,-4-4 4 15,-2-9-10-15,-1-13 2 16,-3-7 0-16,0-5 10 16,0-3 6-16,-7 1 48 15,-7 4 33-15,-2 2-52 16,-1 8 30-16,-1 7-21 16,2 10-44-16,1 5 6 15,4 7-16-15,0 18-38 16,5 6 0-16,3 1-53 0,3 11-78 15,0-9-108-15,9-9-790 16</inkml:trace>
  <inkml:trace contextRef="#ctx0" brushRef="#br0" timeOffset="37174.62">14552 16473 1220 0,'0'0'251'0,"0"0"-171"16,0 0-63-16,0 0 2 16,0 0 75-16,92-14-11 0,-53 8 9 15,1 1-3-15,0-2-61 16,-3-1-3-16,-4 1-25 15,-9 3 7-15,-4-2-3 16,-8 4-4-16,-4-1-28 16,-6 1-75-16,-2-3-165 15,-2 0-222-15,-9-2-231 0</inkml:trace>
  <inkml:trace contextRef="#ctx0" brushRef="#br0" timeOffset="37353.46">14737 16286 1239 0,'0'0'317'16,"0"0"-164"-16,0 0-86 15,7 102 9-15,2-51-8 0,1 1-18 16,2-1 14-16,-1-7-47 16,-1-9-2-16,0-11-15 15,4-21-43-15,-2-3-154 16,-3-7-298-16</inkml:trace>
  <inkml:trace contextRef="#ctx0" brushRef="#br0" timeOffset="37862.46">15054 16155 1145 0,'0'0'161'0,"0"0"-93"15,0 0-53-15,0 0 27 16,0 0 55-16,0 0 4 16,96 89 9-16,-73-50-25 15,3 10-42-15,-4 6 11 16,-1 3-35-16,-3 5-7 16,-6-3 1-16,-4-5-7 15,-1-8-6-15,-4-8 0 16,-2-12-6-16,-1-6 4 15,0-13 4-15,0-5 5 0,0-3 14 16,0-8-21 0,0-19-2-16,2-7-11 0,-1-9-13 15,1-9 17-15,1-3-9 16,3-1 10-16,1 1 7 16,5 3-19-16,5 5 19 15,2 6-5-15,2 9 2 16,0 7 2-16,1 10 2 15,-1 9 0-15,-1 6 9 16,0 17 2-16,1 16 6 16,-4 13 14-16,-1 8-16 15,-6 4 42-15,-1-4-19 16,-4-2-9-16,-2-10-4 16,0-10-19-16,0-8-6 15,-3-10 0-15,1-7-28 0,-1-7-36 16,0-9-262-16,0-6-572 15</inkml:trace>
  <inkml:trace contextRef="#ctx0" brushRef="#br0" timeOffset="38456.36">15998 16416 1311 0,'0'0'269'0,"0"0"-168"16,0 0-85-16,0 0-8 15,-88 36 7-15,66-23-8 16,2-1 11-16,1 2 4 0,6-4-22 15,4 0-1-15,6-3-12 16,3 0-10-16,0 0-21 16,13 3 16-16,8 0 28 15,9 3 10-15,5 3-9 16,3-2-2-16,-2 6 0 16,-3-1 1-16,-8 3 3 15,-6-3 3-15,-8 2 12 16,-7-4 58-16,-4 1-30 15,0-4 66-15,-10-1-33 16,-11-3-63-16,-7-4 35 16,-5-6-36-16,-2 0-5 15,3 0-1-15,3-9-9 16,9-1-9-16,9 0-32 16,8-5-57-16,3 1-157 0,0 4-684 0</inkml:trace>
  <inkml:trace contextRef="#ctx0" brushRef="#br0" timeOffset="39064.51">16163 16637 1056 0,'0'0'158'15,"0"0"-100"-15,22 75-51 16,-8-51-5-16,2-8-2 0,3-6 0 15,-1-9 0-15,3-1 22 16,-2-3-6-16,-4-13 0 16,-2-5 8-16,-7-5-18 15,-6 2-4-15,0-1 6 16,-3 1 10-16,-13 1 37 16,-6 5 10-16,-2 5 37 15,-2 4 45-15,0 2-97 16,-1 7-8-16,5 0-42 15,5 7-7-15,4 6 7 16,7 8-12-16,6 4 12 16,0 1 37-16,9 1-37 0,10-4-7 15,5-3-4 1,4-9-43-16,2-7 44 0,0-4-35 16,1-7-14-16,-3-15 7 15,-2-7-12-15,-5-7 38 16,-3-6 10-16,-6-4 16 15,-4-3 36-15,-5-1 43 16,-3 0 33-16,0 3-36 16,-3 5-54-16,-7 8 1 15,0 11-5-15,0 6 7 16,3 12 48-16,3 5-26 16,2 0-36-16,1 12-11 15,1 15-8-15,0 9 8 16,0 10 10-16,9 5-9 15,6 4 30-15,-2-2-30 0,3-1 14 16,-1-8-2 0,2-6-13-16,-1-8-6 0,-1-7-25 15,-1-6-55-15,2-14-30 16,-4-3-125-16,0 0-337 0</inkml:trace>
  <inkml:trace contextRef="#ctx0" brushRef="#br0" timeOffset="39293.43">16562 16480 1224 0,'0'0'211'0,"0"0"-118"16,0 0-24-1,24 85 50-15,-9-52-31 0,0 0-47 16,1-2 10-16,-2-3-26 15,0-5-9-15,-3-5-10 16,-2-4-6-16,0-6-15 16,-3-8-89-16,0 0-189 15,-3 0-512-15</inkml:trace>
  <inkml:trace contextRef="#ctx0" brushRef="#br0" timeOffset="39479.22">16720 16556 1257 0,'0'0'264'15,"0"0"-177"-15,-13 82-7 16,7-47-5-16,3-4-61 16,0-5 5-16,1-4-19 15,2-6-26-15,0-5-175 16,0-9-596-16</inkml:trace>
  <inkml:trace contextRef="#ctx0" brushRef="#br0" timeOffset="40130.67">16904 16665 1241 0,'0'0'187'0,"0"0"-140"16,0 0-28-16,0 0 20 15,88-27 2-15,-73 10 23 16,-2-1-64-16,-7-2-21 16,-5-1-31-16,-1 1-22 15,0 2-6-15,-14 5 61 16,-3 6 19-16,-4 7 41 16,-1 0-41-16,1 16-10 15,2 8 10-15,5 8 43 16,4 4 97-16,8 1-2 15,2 1-94-15,0-6-18 16,9-3-26-16,3-8 12 0,4-8-18 16,3-9 6-16,-2-4-39 15,1-1-75-15,-1-18-37 16,-2-4-32-16,-2-7-117 16,-4-3 39-16,2-2 173 15,-1 2 88-15,0 5 132 16,1 6 199-16,-1 9-158 15,-1 12-89-15,0 1-52 16,0 18 0-16,-2 11 94 16,-1 12-17-16,-1 0-24 15,0 3-22-15,0-3-47 16,1-9 15-16,-1-8-30 16,-2-7 10-16,1-10-2 0,-1-7-9 15,2 0-13 1,0-14-22-16,0-11-175 0,1-6-6 15,-1-5-285-15,-1-3 238 16,2 5-25-16,3 7 288 16,-2 8 187-16,4 12 204 15,-1 7-117-15,2 10-67 16,-1 15-47-16,1 7-49 16,-3 4-25-16,-2-2-38 15,0-2-21-15,1-9-8 16,-1-3-19-16,1-9-27 15,4-11-139-15,-3-1-201 16,-2-16-371-16</inkml:trace>
  <inkml:trace contextRef="#ctx0" brushRef="#br0" timeOffset="40357.06">17345 16036 1252 0,'0'0'226'0,"0"0"-130"16,0 0-36-16,20 109 29 15,-11-29 28-15,5 17-38 16,-3-3-57-16,-2-19 19 16,-2-24-40-16,-4-15-1 15,-1 3-31-15,-2 9-301 0,0-6-234 16,0-13-260-16</inkml:trace>
  <inkml:trace contextRef="#ctx0" brushRef="#br0" timeOffset="40670.32">17472 16690 1024 0,'0'0'384'16,"0"0"-198"-16,82-29-136 15,-40 12-43-15,-2-3 19 16,-3-3 53-16,-2 1-25 15,-5-3 15-15,-5-1-49 16,-3-1-19-16,-8 2-1 16,-6 2-33-16,-8 3 8 15,0 6 1-15,-11 3-46 16,-10 9 69-16,-3 2 1 0,-2 19 42 16,4 14 60-16,7 9-22 15,5 7-4-15,10 5-6 16,0-1-34-16,18-5 14 15,8-8-31-15,9-7-7 16,5-12 4-16,5-8-16 16,-2-13-34-16,8-3-80 15,-12-11-250-15,-11-6-864 0</inkml:trace>
  <inkml:trace contextRef="#ctx0" brushRef="#br0" timeOffset="41895.32">17215 16436 1008 0,'0'0'243'0,"0"0"-139"16,0 0-60-1,0 0 49-15,0 0 83 0,0 0-64 16,102 0-25-16,-75 0-33 15,1 0-44-15,2-3 34 16,1 1-23-16,-1-1-14 16,0 0 11-16,-2-1-10 15,1-1-8-15,-6 0 0 16,-2 0 10-16,-4 1-7 16,-3 2-3-16,-3 2 7 15,-2 0-15-15,1 0 6 16,-4 5-25-16,-1 6-22 15,-4-1-42-15,-1 2-4 0,0 6-115 16,0-4-307 0,0-2-357-16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6T12:41:11.75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5484 9131 573 0,'0'0'0'16,"0"0"-319"-16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2:34:48.30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2356 8063 763 0,'0'0'244'16,"0"0"-177"-16,0 0-2 15,0 0 20-15,0 0-1 16,0 0 13-16,2 0-42 15,-2 0-14-15,0 0 7 16,0 0-23-16,0 0 5 16,0 0-9-16,0 0-13 15,0 0 16-15,0 0-13 0,0 0-3 16,0 0-4 0,3 2-3-16,0 7-1 0,4 5 0 15,8 10 0 1,5 10 7-16,5 13-1 0,17 20 7 15,19 20 4-15,21 22-16 16,6 6 26-16,-5-7 12 16,-14-10-26-16,-20-28 8 15,-13-14-14-15,-8-12-1 16,-4-10 6-16,6 4-11 16,1 2 4-16,2 3 1 15,-3-5-6-15,-6-6 14 16,-2-3-12-16,-4-5 5 15,-3-2 14-15,-3-5-20 16,-3 0 5-16,-3-8-6 0,-3 0 0 16,0-5 1-16,-1-2 0 15,-2 0-1-15,0-2 8 16,0 0-8-16,0 0-18 16,0-5-32-16,-5-9-109 15,-10-19-129-15,0 3-314 16,3-1-145-16</inkml:trace>
  <inkml:trace contextRef="#ctx0" brushRef="#br0" timeOffset="653.5">3104 8078 327 0,'0'0'195'0,"0"0"-114"16,0 0-22-16,0 0-4 16,0 0 39-16,0 0-25 15,0 0-8-15,-27 36 9 16,18-18-23-16,-3 4 48 15,-3 6-46-15,-2 3-24 16,-3 8 14-16,-4 5-39 16,-6 7 9-16,0 5-9 15,-6 2 6-15,-4 1-1 16,-3 0-4-16,-2 1 1 16,-1-1 28-16,1 1-30 15,-1 0 13-15,4-3 10 0,5-2-14 16,0-7 31-1,5-7-9-15,4-7 1 0,7-5 19 16,2-5-49-16,2-4 19 16,4-6 1-16,2 0-11 15,4-4 11-15,1-3-3 16,3-4 17-16,0-1 10 16,0-1-39-16,3-1 6 15,0 0-13-15,0 0 2 16,0 0 3-16,0 0-5 15,0 0-1-15,0 0-117 16,3 0-562-16</inkml:trace>
  <inkml:trace contextRef="#ctx0" brushRef="#br0" timeOffset="1449.11">3272 9082 26 0,'0'0'611'15,"0"0"-497"-15,0 0-72 16,0 0 9-16,0 0 24 15,0 0 26-15,0 0-7 0,3 24-23 16,0-6 9-16,0 6 2 16,0 5-9-16,0 9 12 15,0 4-18-15,-1 6-17 16,-1 3-23-16,-1 4-18 16,0-6 13-16,0-3-15 15,0-8 2-15,0-11 4 16,0-5-7-16,0-5-6 15,0-6 0-15,0-5 1 16,0-1-7-16,0-5 3 16,0 0-79-16,0 0-105 15,3-15-42-15,-2-4-131 16,1-1-303-16</inkml:trace>
  <inkml:trace contextRef="#ctx0" brushRef="#br0" timeOffset="1763.17">3248 9166 681 0,'0'0'229'0,"0"0"-167"16,0 0-44-16,0 0-8 15,0 0 10-15,0 0 15 16,0 0 44-16,14 25 7 15,-1-6-34-15,8 6-12 0,0 6 21 16,6 5 18-16,0 1 40 16,1 4-78-16,-1-3-17 15,-5-1-19-15,-1-6 1 16,-3-2 2-16,-6-9-6 16,-2-6-2-16,-4-6 0 15,-3-4-38-15,-1-4-101 16,-2-10-69-16,0-6-166 15,0-4-356-15</inkml:trace>
  <inkml:trace contextRef="#ctx0" brushRef="#br0" timeOffset="2042.99">3496 9096 561 0,'0'0'198'16,"0"0"-149"-16,0 0-36 16,0 0 67-16,0 0-1 15,0 0 40-15,0 0-12 16,0 85-26-16,0-48-12 16,0 5-15-16,0-3-18 15,0-2 9-15,0-4-22 16,0-3-22-16,0-7-2 0,0-3-12 15,0-6-93 1,3-1-113-16,3-7-268 0,-2-3-194 0</inkml:trace>
  <inkml:trace contextRef="#ctx0" brushRef="#br0" timeOffset="2777.08">3582 9460 214 0,'0'0'251'16,"0"0"-185"-16,0 0-50 15,0 0-4-15,18 82-12 0,-10-67 0 16,1-1 0 0,0-1-6-16,1-4-6 0,-1-2-17 15,-3-3-15-15,3-3-3 16,-3 1-39-16,0-2-27 15,0 0 44-15,0 0 69 16,1 0 46-16,2-5 31 16,-1-4 6-16,-1 0 10 15,2-2-4-15,-3-3 8 16,0-1 4-16,2-3-7 16,-4-2 46-16,0 3-35 15,-4-3-38-15,0 3-8 16,0 1-34-16,0 2 13 15,-1 1 6-15,-8 3-43 16,-3 3 39-16,0 1-20 0,0 2-6 16,-3 4 43-1,2 0-57-15,-1 0 1 0,1 0-1 16,1 8-9 0,0 5 8-16,3 2 1 0,3 2 0 15,0 1-1-15,3 1 0 16,3 0 0-16,0 2 1 15,0-1 0-15,3 1 4 16,11-1 14-16,2-3 8 16,2 0 13-16,3-5-27 15,0-4 1-15,-3-4 9 16,-2-4-14-16,-1 0 16 16,-2-5-17-16,-4-11 7 15,-4-1 2-15,-2-5-8 16,-3 0-8-16,0-1 0 0,0 3-17 15,-6 0 15-15,0 6-18 16,1 6 20-16,2 4-3 16,0 4 3-16,3 0 0 15,0 9-23-15,0 11 14 16,0 6 9-16,6 3 0 16,5-2 8-16,2-1 3 15,4-6-10-15,-1-6-2 16,4-6-8-16,-1-6-93 15,9-3-8-15,-6-13-49 0,-5-2-335 16</inkml:trace>
  <inkml:trace contextRef="#ctx0" brushRef="#br0" timeOffset="3281.62">3970 9282 570 0,'0'0'538'0,"0"0"-464"16,0 0-3-16,0 0 4 16,0 0 6-16,0 0-36 15,0 0-33-15,-24 21 2 16,21 0-12-16,2 6 27 16,1 5 20-16,0 3-5 15,0 2 5-15,6-1-9 0,6-1-26 16,6-4 14-16,2-4-21 15,2-4 1-15,1-6 5 16,3-4-7-16,-1-4-5 16,0-4 0-16,-5-5 9 15,4 0 11-15,-5-7-20 16,-4-10 9-16,1-5 13 16,-7-5-22-16,-1-7 12 15,-5-4-13-15,-3-1 1 16,0 0 10-16,-3 0-10 15,-6 6 20-15,-5 1 8 16,-5 1-20-16,1 4 8 16,-3 5-8-16,-1 2-8 15,-2 4 37-15,3 6-26 16,2 1 0-16,-2 8 14 16,3 1-26-16,-3 3 0 0,2 16-10 15,2 8-23-15,-1 4 15 16,6 4-14-16,2 1-24 15,9 10-48-15,1-9-232 16,0-6-341-16</inkml:trace>
  <inkml:trace contextRef="#ctx0" brushRef="#br0" timeOffset="3672.6">4368 9129 637 0,'0'0'265'0,"0"0"-205"0,0 0-19 16,0 0 57-1,0 0 40-15,0 101-20 0,0-60-23 16,0 2-26-16,0 3-29 16,0-4-14-16,0-4 2 15,0-6-26-15,0-5 7 16,0-4-6-16,2-3-3 15,-2-3-36-15,3-5-66 16,-3-2-48-16,0-6-141 16,0-2-198-16</inkml:trace>
  <inkml:trace contextRef="#ctx0" brushRef="#br0" timeOffset="3929.66">4331 9443 485 0,'0'0'227'16,"0"0"-166"-16,0 0 53 15,0 0 17-15,0 0 14 16,0 0-37-16,0 0-13 16,91-8 6-16,-57 8-34 15,4-2-28-15,2 2 12 16,2-2-32-16,-5-1 4 15,-4 0-17-15,-3-2-4 16,-8-1-4-16,-7-9-117 16,-6-2-190-16,-6 3-803 0</inkml:trace>
  <inkml:trace contextRef="#ctx0" brushRef="#br0" timeOffset="4221.38">4618 9126 1107 0,'0'0'135'16,"0"0"-102"-16,0 0 15 16,0 89 36-16,3-49 53 15,3 10-38-15,2 6-53 16,0 1 11-16,-2-3-32 15,3-8-7-15,0-7 12 0,-3-6-22 16,1-8-8-16,-2-5 0 16,2-4 4-16,-4-2-6 15,0-6 2-15,0-2-44 16,0-6-54-16,-3 0-209 16,3 0-589-16</inkml:trace>
  <inkml:trace contextRef="#ctx0" brushRef="#br0" timeOffset="66131.64">5087 8635 725 0,'0'0'182'16,"0"0"-71"-16,0 0 3 16,0 0-2-16,0 0 24 0,0 0-31 15,-5 0 24-15,5 0-20 16,0 0-66-16,0 0 18 15,0 0-21-15,0 0-26 16,0 0 39-16,0 0-38 16,0 0-1-16,0 0 1 15,0 0-14-15,0 0-2 16,10 0-16-16,5 0 13 16,10 0 4-16,5-3 0 15,3 3 8-15,-2-3-1 16,-1 1-7-16,1-1 0 0,-5 1 0 15,-3 0-1-15,-4 2 0 16,-3-2 1 0,-4 2 0-16,-2 0 6 0,-4-3 1 15,-1 3-14-15,-4 0 7 16,-1 0 0-16,2 0-2 16,-2 0 2-16,0 0-1 15,0-2-43-15,0 1-107 16,0-1-60-16,0 2-407 0</inkml:trace>
  <inkml:trace contextRef="#ctx0" brushRef="#br0" timeOffset="66621.61">5144 8782 727 0,'0'0'222'0,"0"0"-141"16,0 0 0-16,0 0 22 15,0 0-25-15,0 0-14 16,0 0-26-16,29 0 4 15,-6 0 17-15,4 0-28 16,3 0-4-16,-2 0 11 0,-1 0-28 16,-5 0 28-16,-5 0-7 15,2 0-30-15,-5 0 37 16,-1 0-17-16,-2-2 9 16,-4 2 11-16,-1 0-32 15,0 0 17-15,-5 0-16 16,1-2-9-16,-2 2 30 15,1 0-15-15,-1 0 15 16,0 0 13-16,0 0-35 16,0 0 16-16,0 0-15 15,0 0-10-15,0 0 24 16,0 0-23-16,0 0 5 16,0 0-5-16,0 0-1 0,0 0-49 15,2 0-297 1,-1 0-569-16</inkml:trace>
  <inkml:trace contextRef="#ctx0" brushRef="#br0" timeOffset="68062.57">6439 8524 393 0,'0'0'100'15,"0"0"-59"-15,0 0 1 0,0 0 12 16,0 0 12-16,0 0-31 16,0 0-2-16,39-6 9 15,-31 6-15-15,0 6 56 16,-2 4 9-16,6 3-17 16,-5 2 0-16,2 5-34 15,0 5 1-15,0 5-26 16,0 4-6-16,-1 5 0 15,-2 2-4-15,1 5-5 16,-3-3 14-16,-1 1-13 16,0-1-2-16,-1-6 0 15,1-3 10-15,0-4-9 0,0-7 0 16,0-6-1 0,0-7 38-16,-3-3-28 0,1-5 9 15,-1-2 8-15,0 0-17 16,0 0 51-16,0 0 41 15,0-5 9-15,0-7-47 16,0-5-57-16,0-5-7 16,0-3 0-16,0-5 5 15,0-4-6-15,0-5 1 16,0-3 0-16,3 0-2 16,2 1-33-16,1 3 18 15,0 3-17-15,1 3-33 16,2 5 48-16,-1 3-16 0,-1 5 35 15,2 2-14 1,-2 5 8-16,1 2 5 0,1 3-1 16,4 3-7-16,-1 1 7 15,1 1 4-15,-2 2-2 16,3 0 6-16,0 0-5 16,0 0-2-16,1 0 1 15,0 2-3-15,1 5 2 16,-1 7 2-16,1 5-1 15,-2 6 10-15,4 9-9 16,-6 5-2-16,-1 6 1 16,-3 4 0-16,-5 0 9 15,3 0-8-15,-4-4 21 0,-1-4 8 16,1-7-22 0,2-8-2-16,-3-4-6 0,1-8 1 15,1-4 22-15,-2-6-22 16,-1-1 0-16,2-2 13 15,-2-1-14-15,0 0 0 16,0 0-1-16,1 0-28 16,4 0-6-16,1-4-113 15,0-4-443-15</inkml:trace>
  <inkml:trace contextRef="#ctx0" brushRef="#br0" timeOffset="68572.23">7170 8908 656 0,'0'0'251'0,"0"0"-140"16,0 0 12-16,0 0-11 16,0 0-7-16,0 0-35 15,0 0-70-15,0 27 38 16,0-6-9-16,0 4-18 16,0 5 43-16,0 2-3 15,0 3 4-15,0 0-2 16,0-3-52-16,0-3 9 15,0-4-10-15,0-6-1 0,0-2 0 16,0-8 1 0,0-1-7-16,0-5-51 0,0-3-78 15,0 0-87-15,0-11-185 16</inkml:trace>
  <inkml:trace contextRef="#ctx0" brushRef="#br0" timeOffset="68851.41">7153 8947 354 0,'0'0'543'16,"0"0"-465"-16,0 0-41 16,0 0-36-16,0 0 18 15,0 0 130-15,0 0-40 0,42 57-34 16,-21-33-27-16,0 4-26 15,0-4 27-15,1 2-31 16,-2-1 3-16,-1-2-6 16,-3-3-9-16,-1 2-7 15,0-5 1-15,-6-3-6 16,-3-4-3-16,-3-9-40 16,-3-1-337-16,0 0-255 0</inkml:trace>
  <inkml:trace contextRef="#ctx0" brushRef="#br0" timeOffset="69091.64">7341 8906 818 0,'0'0'322'15,"0"0"-219"-15,0 0-57 16,0 0 28-16,0 0 16 15,0 75-35-15,5-52-18 16,-1 2 5-16,-1 2-42 16,2-3 10-16,-1 0-10 15,-1-2-1-15,1-5-10 16,4-5-29-16,1-5-297 16,-2-5-335-16</inkml:trace>
  <inkml:trace contextRef="#ctx0" brushRef="#br0" timeOffset="69999.38">7498 9109 542 0,'0'0'278'16,"0"0"-146"-16,0 0-9 16,10 84-44-16,-1-62-12 15,6-5-17-15,4-5-21 16,3-4 24-16,3-6-22 15,0-2-7-15,-3-5-2 16,-1-12-21-16,-7-2 17 16,-5-4 17-16,-6-1-22 15,-3 1 23-15,0 1-33 0,-5 2 13 16,-8 4 3-16,-5 4-18 16,0 4 14-16,-3 5-14 15,-1 3-1-15,4 0 10 16,0 1-7-16,3 12-3 15,5 3 0-15,2 2 1 16,5 0-1-16,3 1 0 16,0-4 0-16,5-1-13 15,7-4 10-15,4-5-7 16,1-5-2-16,2 0-39 16,-3 0 9-16,2-12-100 15,-2-1 0-15,-5 1 45 0,-5 1 17 16,1 3 80-16,-5 4 9 15,-1 4 24-15,-1 0-5 16,2 7-11-16,1 10 63 16,1 2-2-16,4 0-4 15,2-1-31-15,-1-5-27 16,5-2-7-16,0-6 1 16,-3-5-4-16,4 0-5 15,-3-2 16-15,-2-12-16 16,-1-3-1-16,-3-4 0 15,2-3-22-15,-5-3 22 16,-2-2-13-16,-1-4 13 16,0 0 23-16,0 3-17 0,0 1 9 15,-3 9 20 1,-3 3-34-16,3 8 39 0,3 5-2 16,-3 4-16-16,3 1-15 15,0 14 0-15,0 11-7 16,0 5 0-16,0 4 0 15,3 4 2-15,14-2-2 16,5-3 0-16,5-6 1 16,1-6 8-16,5-10-11 15,0-5 2-15,-2-7-11 16,-3 0 5-16,-5-17 7 16,-5-3-1-16,-5-9 12 15,-4-2 1-15,-6-3-13 16,-3 0 25-16,0 3-18 15,-12 2 82-15,-4 2-44 0,-7 3-1 16,-4 2 40 0,-3 8-78-16,1 1 18 0,-1 6-19 15,3 7 11-15,5 0-22 16,1 4 6-16,10 14-28 16,4 6 28-16,2 5-45 15,5 12-120-15,6-9-151 16,8-4-636-16</inkml:trace>
  <inkml:trace contextRef="#ctx0" brushRef="#br0" timeOffset="70241.87">8208 8867 1129 0,'0'0'180'16,"0"0"-101"-16,0 92 29 16,0-43-25-16,0 3 13 15,10 3 0-15,2-4-64 16,-1-6-10-16,-1-5-19 16,-1-10-3-16,-9-9-61 15,0-7-122-15,0-8-410 0</inkml:trace>
  <inkml:trace contextRef="#ctx0" brushRef="#br0" timeOffset="70474.13">8166 9134 995 0,'0'0'258'15,"0"0"-209"-15,0 0-3 16,0 0 6-16,0 0 38 15,0 0 14-15,94-16-58 16,-64 9 8-16,0-2-49 16,-2 4 3-16,2 0 9 15,-6-2-17-15,-6 4-28 16,-4 0-58-16,-3-6-74 16,-3 2-205-16,-3 0-335 0</inkml:trace>
  <inkml:trace contextRef="#ctx0" brushRef="#br0" timeOffset="70653.34">8397 8884 477 0,'0'0'632'0,"0"0"-407"16,0 0-148-16,0 0-11 16,0 0 13-16,-7 111 34 15,14-61-3-15,1 4-55 16,1-1-2-16,0-4-34 15,2-3-19-15,-3-14-42 16,-2-11-262-16</inkml:trace>
  <inkml:trace contextRef="#ctx0" brushRef="#br0" timeOffset="71441.92">5669 9544 814 0,'0'0'263'0,"0"0"-154"15,0 0-58-15,0 0-30 0,0 0 24 16,0 0 39 0,0 0 27-16,51 0-33 0,-24 0-47 15,6 0 15-15,5 0-11 16,7 0-24-16,4 0 73 16,8 0-30-16,2 0-5 15,4 0-16-15,7 0-31 16,2 0 4-16,4 0-6 15,-3 5 1-15,0-1 3 16,-1-1-4-16,-5 0 0 16,-1-3 17-16,0 2-7 15,0-2-8-15,1 3-2 16,4 0 0-16,1 1 10 16,12 3-9-16,16-1-1 15,16 0 2-15,5-3 6 0,-3-3-8 16,-6 0 0-16,-12 0 1 15,0 0 2-15,-5-3 5 16,-1 0-8-16,0 1 20 16,-1 1-12-16,-1-2 6 15,-4 0-14-15,-12-1 0 16,-17 1 15-16,-13 2-15 16,-4-1 0-16,2 1 0 15,1 1-6-15,4 0 6 16,-10 0 0-16,-8 0 1 15,-7 0 8-15,-6 0-9 16,-6 0 0-16,-6 0 0 0,-3 0-6 16,-3 0-6-1,0 0-115-15,-8-2-374 0</inkml:trace>
  <inkml:trace contextRef="#ctx0" brushRef="#br0" timeOffset="72319.5">6607 9922 798 0,'0'0'266'16,"0"0"-194"-16,0 0-15 15,0 0 8-15,0 0-7 0,0 0 36 16,0 0-26-16,20-56-28 16,-10 48 12-16,-1 1-35 15,3 3 2-15,3 1-4 16,0 3-8-16,7 3-7 15,2 14 0-15,3 7 0 16,0 7 10-16,-3 8-10 16,0 6 13-16,-2 6 9 15,-7 1-22-15,0 2 0 16,-6-2 0-16,-3-4-2 16,-1-7 2-16,-3-7 0 15,-2-9 7-15,1-7 8 16,-1-7-14-16,0-4-2 0,2-5 1 15,-2-2 0 1,0 0 20-16,0 0-5 0,0-7 56 16,0-8-18-16,0-9-47 15,-2-4-12-15,-1-6 6 16,3-5-12-16,0 0 3 16,0-4-21-16,5-1-58 15,9 1 28-15,3 1-12 16,0 8 51-16,7 3 4 15,-5 6 8-15,5 5 0 16,-3 4 17-16,0 4-8 16,-5 2 5-16,2 6-3 0,0 4-4 15,-2 0-5 1,2 12 7-16,0 15 1 0,0 11 0 16,1 8-1-16,-4 7 18 15,0 1-12-15,-4 1 6 16,-2-7 7-16,1-4 16 15,-4-8 14-15,0-9-34 16,0-3-8-16,-3-7-5 16,2-6-2-16,-4-2-32 15,3-4-204-15,-4-3-682 0</inkml:trace>
  <inkml:trace contextRef="#ctx0" brushRef="#br0" timeOffset="72605.73">7419 10288 1175 0,'0'0'239'16,"0"0"-170"-16,0 0-69 15,0 0 15-15,0 0 36 16,82-7 33-16,-49 4 25 15,1 0-53-15,3 0-23 16,0 1-9-16,-4 0-14 16,-3-1-11-16,-3 1 1 15,-4 0 0-15,-6-1 11 16,-2 3-11-16,-6 0-25 0,-6 0-141 16,-3 0-158-1,0 0-481-15</inkml:trace>
  <inkml:trace contextRef="#ctx0" brushRef="#br0" timeOffset="72908.21">7639 10282 1092 0,'0'0'302'0,"0"0"-207"16,0 0-22-16,0 0-50 0,0 0-11 15,0 0 32 1,0 0 53-16,6 101-10 16,2-59-39-16,1 6-6 0,0-2 38 15,-3 0-31-15,0-7-8 16,-2-5-11-16,-1-8-24 16,0-9-3-16,1-5-3 15,-2-4 0-15,-2-6-12 16,0-1 3-16,3-1-31 15,0 0-83-15,2-1-245 16,-1-8-863-16</inkml:trace>
  <inkml:trace contextRef="#ctx0" brushRef="#br0" timeOffset="73588.49">8764 9223 631 0,'0'0'345'0,"0"0"-228"15,0 0-44-15,0 0 19 16,0 0 52-16,0 0-37 16,86 1 4-16,-54 2-3 15,1 2-5-15,1-5-45 16,2 0-34-16,-3 0 26 15,-2 0-35-15,-3 0-2 0,-2 0 6 16,-4 0-8-16,-4 0-20 16,-3 0 9-16,-6 0-21 15,-5 0-5-15,-4 0-148 16,0 0-109-16,0 3-366 0</inkml:trace>
  <inkml:trace contextRef="#ctx0" brushRef="#br0" timeOffset="73845.49">8906 9442 1134 0,'0'0'168'0,"0"0"-119"0,0 0 25 16,0 0-19-16,0 0 143 15,0 0-36-15,0 0-84 16,104 10-9-16,-77-7-41 16,1-3-27-16,-5 0 34 15,1 0-35-15,-5 0 7 16,9-2-7-16,-8-6-117 16,1 1-583-16</inkml:trace>
  <inkml:trace contextRef="#ctx0" brushRef="#br0" timeOffset="74812.44">10190 8782 400 0,'0'0'75'0,"0"0"-12"15,0 0 73-15,0 0-29 0,0 0-19 16,0 0 46-16,0 0-14 16,37-50-30-16,-31 47-48 15,2 3-4-15,4 0 1 16,0 0-38-16,4 10 28 15,2 8 5-15,3 7-23 16,3 4 17-16,-2 10-22 16,1 5 4-16,-6 4 6 15,-3 3-15-15,-4-2 3 16,-5-2-4-16,-5-8-2 16,0-10 2-16,0-10 0 15,0-7 1-15,0-9 19 16,0-3-1-16,0 0 48 15,0-14-36-15,0-8-31 16,0-5 18-16,0-8-17 0,0-5 0 16,0-3-1-16,0-6-11 15,0-2-10-15,6-2-23 16,3-3 0-16,2 4-8 16,3 4-23-16,4 7 15 15,0 5 54-15,3 10-14 16,-2 7 20-16,-1 7-6 15,1 6 6-15,-2 6 0 16,-1 0 10-16,1 20-10 16,2 11 64-16,5 21-19 15,4 24 10-15,0 20-19 16,-2-4-17-16,-11-18 22 16,-9-23-41-16,-5-19 11 0,-1 2 21 15,0 2-26-15,0-2 44 16,0-13-17-16,-1-7 5 15,-1-8 30-15,1-4-67 16,1-2 18-16,0 0-19 16,0-14-38-16,0-3-131 15,3 1-495-15</inkml:trace>
  <inkml:trace contextRef="#ctx0" brushRef="#br0" timeOffset="75398.46">11064 8981 872 0,'0'0'372'0,"0"0"-268"0,0 0-46 15,0 0-58-15,-10 89 26 16,5-53 28-16,2 2-9 16,0 2 13-16,2-4-44 15,-1-2-5-15,2-7-9 16,0-8-12-16,0-9-82 15,0-10-300-15,0 0-331 0</inkml:trace>
  <inkml:trace contextRef="#ctx0" brushRef="#br0" timeOffset="75631.89">11016 9025 1033 0,'0'0'224'0,"0"0"-132"15,0 0-10-15,0 0-34 16,0 0-36-16,0 0 69 16,0 0 49-16,88 60-75 15,-52-30-11-15,3 3-36 16,1-2-1-16,-3-4 10 16,-5-5-17-16,-4-6 1 15,-7-6-1-15,-1-10-11 16,-7 0-198-16,-6 0-398 0</inkml:trace>
  <inkml:trace contextRef="#ctx0" brushRef="#br0" timeOffset="75841.42">11346 8956 1302 0,'0'0'249'0,"0"0"-151"15,0 0-8-15,0 97-33 16,0-54 14-16,6 1 8 16,5 1-62-16,0-6-8 15,1-5-9-15,-1-10-28 16,10-13-93-16,-7-8-174 16,-3-3-328-16</inkml:trace>
  <inkml:trace contextRef="#ctx0" brushRef="#br0" timeOffset="76267.6">11515 9198 1255 0,'0'0'219'15,"0"0"-146"-15,0 0 27 16,7 96-69-16,2-71-12 16,2-5 13-16,3-8-31 15,4-5 22-15,2-7-17 16,0 0 1-16,0-11 9 15,-4-10-8-15,-4-3 2 16,-6-4-4-16,-6-2-6 16,0 4 0-16,-3-1-6 15,-12 5 6-15,-4 5 3 0,-3 3 3 16,2 7 17-16,1 4 6 16,2 3-17-16,4 6 2 15,2 11-14-15,4 6 0 16,1 2-3-16,6 0 5 15,0-2-2-15,0-4 0 16,10-4 1-16,4-6-2 16,1-5-7-16,1-4-8 15,4 0 10-15,-2-4-29 16,-1-7-17-16,1 0 15 16,-3 0-43-16,0 3-23 15,-3 0-18-15,-3 2-63 16,1 1-32-16,2-2 80 0,-2-1 5 15,-2 1-71-15</inkml:trace>
  <inkml:trace contextRef="#ctx0" brushRef="#br0" timeOffset="76710.85">11805 9056 1117 0,'0'0'300'16,"0"0"-234"-16,0 0-33 15,0 0-21-15,0 0 8 16,-9 76 60-16,9-40 9 0,0 3 50 16,2 3-81-16,10-3-28 15,4-5-10-15,2-6-18 16,3-9-2-16,3-7 0 15,-1-10 9-15,0-2-3 16,1-8-6-16,-3-14 0 16,-6-7 0-16,1-5-13 15,-8-5-6-15,-7 3-5 16,-1-2 15-16,-4 4 1 16,-17 2 16-16,-1 3-5 15,-3 7 47-15,-3 7-50 16,1 6 41-16,2 7-32 15,1 2 4-15,1 9 8 0,4 13-20 16,3 6-1 0,7 5 0-16,5 3 0 0,4 3-10 15,1-2-45-15,27 1-124 16,1-9-165-16,-1-10-630 0</inkml:trace>
  <inkml:trace contextRef="#ctx0" brushRef="#br0" timeOffset="76939.45">12089 8998 1367 0,'0'0'223'0,"0"0"-140"0,0 0-48 16,0 0-6-1,0 0-14-15,0 96 51 0,3-50-3 16,6 2-44-16,-2-4 19 15,-1-3-38-15,2-9 6 16,-4-7-6-16,-1-8-116 16,-3-13-97-16,0-4-172 15,0 0-430-15</inkml:trace>
  <inkml:trace contextRef="#ctx0" brushRef="#br0" timeOffset="77103.42">12105 9206 1058 0,'0'0'201'15,"0"0"-107"1,0 0 70-16,0 0-104 0,78 9-25 16,-48-4-20-16,-2-2-14 15,2-3 35-15,-3 0-34 16,-2-5-2-16,-3-15-27 16,-7-1-254-16,-3 4-457 0</inkml:trace>
  <inkml:trace contextRef="#ctx0" brushRef="#br0" timeOffset="77281.25">12323 8974 1249 0,'0'0'195'16,"0"0"-62"-16,0 0 53 16,0 108-92-16,5-58 19 0,4 3-36 15,1-3-43 1,-1 0-6-16,-2-6-28 0,-2-5 0 15,-5 1-40-15,0-10-291 16,-8-11-598-16</inkml:trace>
  <inkml:trace contextRef="#ctx0" brushRef="#br0" timeOffset="77853.28">9692 9702 975 0,'0'0'672'16,"0"0"-599"-16,0 0-58 16,0 0 59-16,0 0-55 15,0 0 25-15,0 0 44 16,-20-15-40-16,20 15-14 0,8 0-34 16,13 0 7-16,10 0 2 15,25 0-8-15,30 0 4 16,38 0 8-16,17-2-4 15,5-3-10-15,-5 1 1 16,-12 2 0-16,6 2 1 16,2 0 0-16,5 0 0 15,4 0 2-15,0 0-3 16,-1 2-1-16,-8 2-6 16,-6-2 7-16,-13 1 4 15,-6-3-2-15,-5 0-2 16,-11 0 0-16,-20-3 6 15,-13 0-7-15,-16-3 1 0,-8 1 0 16,3 2-5 0,-2-2 6-16,2 2-1 0,-11 2 0 15,-7 1-1-15,-5 0 1 16,-5 0 0-16,-1 0-25 16,-4 0-69-16,-4 0-397 0</inkml:trace>
  <inkml:trace contextRef="#ctx0" brushRef="#br0" timeOffset="78918.83">9440 10235 555 0,'0'0'188'16,"0"0"-149"-16,0 0 30 16,0 0-31-16,0 0-4 15,0 0 28-15,0 0 8 16,56 35 12-16,-45-11 8 15,1 4-54-15,1 7 64 16,1 4-8-16,-1 2-78 16,-1 5 30-16,-2-1-28 15,-2-3 3-15,-2-5 12 16,-3-5-30-16,-3-6 0 16,3-7-1-16,-3-5 1 0,2-5-1 15,-2-5 2-15,0-4-1 16,0 0 36-16,0 0 37 15,0-12-5-15,0-8-63 16,0-4 2-16,-5-5 6 16,2-4-13-16,0-2-1 15,1-1 3-15,1-5 5 16,1 2-16-16,0 0-14 16,0 2-24-16,6 4 19 15,6 4-6-15,1 5-11 16,-1 2 33-16,5 4-24 0,-4 2 33 15,3 4-4-15,1 3-4 16,-1 5 4-16,-1 4 6 16,5 0 0-16,-1 13 4 15,4 10 9-15,0 7-8 16,3 7 9-16,-4 5 5 16,-4 3 42-16,-3 1-23 15,-5-1 0-15,-5-6 5 16,-2-3-42-16,-3-9 14 15,0-3-15-15,0-7-16 16,0-9-44-16,0-4-170 16,0-4-610-16</inkml:trace>
  <inkml:trace contextRef="#ctx0" brushRef="#br0" timeOffset="79183.42">10050 10582 512 0,'0'0'727'0,"0"0"-649"16,0 0-58-16,0 0 8 16,0 90-11-16,0-61 51 15,3 5 41-15,0 2-26 16,0-2-33-16,3 0-34 15,-3-2-15-15,0-6 12 0,0-6-13 16,-3-7 0 0,0-10-77-16,0-3-174 0,0 0-333 0</inkml:trace>
  <inkml:trace contextRef="#ctx0" brushRef="#br0" timeOffset="79401.89">10035 10573 765 0,'0'0'331'15,"0"0"-246"-15,0 0-34 16,0 0 82-16,0 0-53 0,82 92 20 16,-54-59-31-16,2-3-53 15,-1 0 21-15,-6-5-31 16,0-3-5-16,-7-8-1 15,-3-3-123-15,-5-7-393 0</inkml:trace>
  <inkml:trace contextRef="#ctx0" brushRef="#br0" timeOffset="79619.62">10276 10624 424 0,'0'0'926'0,"0"0"-813"16,0 75-8-16,0-39-67 0,5 2 20 15,-1-6 49-15,1-1-90 16,3-4 8-16,-2-10-25 16,1-5-45-16,0-12-100 15,-1 0-216-15,0-12-456 0</inkml:trace>
  <inkml:trace contextRef="#ctx0" brushRef="#br0" timeOffset="80143.31">10426 10788 662 0,'0'0'207'0,"0"0"-77"15,0 0-22-15,0 0-45 16,0 81 54-16,10-59-14 16,1-3-41-16,2-3-16 0,2-4-45 15,0-7 11-15,0-5-12 16,-3 0 0-16,0-4 18 16,-5-12-17-16,-1-2 12 15,-3-4 0-15,-3 2-5 16,0-1-9-16,-1 1 1 15,-11 3 0-15,-3 2 4 16,3 8 54-16,0 3 28 16,0 4-13-16,3 0-63 15,4 10-5-15,1 6-5 16,1 5 0-16,3 0 4 16,0-1-4-16,0-2 6 0,7-2-6 15,7-7 0 1,2-2-2-16,11-7-129 0,-7-3-251 15,-1-9-740-15</inkml:trace>
  <inkml:trace contextRef="#ctx0" brushRef="#br0" timeOffset="80556.19">10649 10668 1570 0,'0'0'169'15,"0"0"-102"-15,0 0-48 0,0 0-6 16,0 0 17 0,-13 81-10-16,13-50 31 0,0 2-35 15,9 0-14-15,1-1 15 16,4-4-16-16,2-3-1 16,2-6 8-16,2-8-6 15,-1-5-3-15,-1-6 1 16,1-2 0-16,-4-15 1 15,0-6-1-15,-6-5-1 16,0-5-8-16,-8-2-6 16,-1-1 15-16,0 0-7 15,0 3 7-15,-11 3-1 16,-3 7 2-16,-2 4 17 16,-1 6 24-16,-2 6-28 15,2 6 29-15,-3 1-20 0,-1 3-22 16,3 12 12-1,0 5-13-15,6 3-22 0,3-1-1 16,5 1-71-16,4 2-35 16,0-5-106-16,3-6-372 0</inkml:trace>
  <inkml:trace contextRef="#ctx0" brushRef="#br0" timeOffset="80789.07">10872 10626 1219 0,'0'0'248'15,"0"0"-155"-15,0 0-92 16,0 0 26-16,19 75 32 0,-11-39 53 16,-2 1 14-16,1-1-49 15,2-2-34-15,-3-3-14 16,0-4-20-16,-3-7-18 15,0-6-10-15,-3-6-148 16,-3-5-225-16,-6-3-967 0</inkml:trace>
  <inkml:trace contextRef="#ctx0" brushRef="#br0" timeOffset="80970.1">10863 10833 1132 0,'0'0'223'15,"0"0"-170"-15,0 0-27 0,0 0 55 16,0 0-10 0,0 0 49-16,98 0-19 0,-77 0-88 15,0-3 6-15,-3-5-19 16,1-4-116-16,-7 2-102 16,-3 0-423-16</inkml:trace>
  <inkml:trace contextRef="#ctx0" brushRef="#br0" timeOffset="81185.42">11071 10652 1213 0,'0'0'164'0,"0"0"-83"0,0 0 30 15,0 91 10-15,2-51 13 16,1 3-24-16,0-1-53 15,0-4-3-15,2-6-42 16,-2-9-3-16,0-9-9 16,2-11-54-16,1-3-165 15,-3 0-317-15</inkml:trace>
  <inkml:trace contextRef="#ctx0" brushRef="#br0" timeOffset="81465.35">11306 10515 932 0,'0'0'139'15,"0"0"-44"-15,0 0 57 16,0 0-53-16,0 0-16 15,106 38-15-15,-80-36 38 16,1-2-12-16,0 0-61 16,-4 0-2-16,-1-4-31 15,-6-2 1-15,-4 0-2 16,-1-5-114-16,-4 5-103 16,-2-4-430-16</inkml:trace>
  <inkml:trace contextRef="#ctx0" brushRef="#br0" timeOffset="81668.42">11492 10380 1128 0,'0'0'359'16,"0"0"-189"-16,0 0 11 15,0 104-53-15,0-60-57 16,0 0 15-16,0-1-47 15,0-3-8-15,0-6-31 16,11-5-17-16,-2-12-97 0,4-6-537 16</inkml:trace>
  <inkml:trace contextRef="#ctx0" brushRef="#br0" timeOffset="82545.96">11782 10413 204 0,'0'0'862'0,"0"0"-737"16,0 0-89-16,0 0-20 15,0 0 58-15,0 0-29 16,0 0-3-16,31-24 23 16,-15 24-43-16,2 8 17 15,3 14-8-15,3 9-1 16,1 11 40-16,-2 5-42 16,-1 7 2-16,-4 1 0 15,-5 0-17-15,-5-2-11 0,-2-6-2 16,-5-4 0-1,-1-9 4-15,0-9-3 0,0-8 7 16,0-9 5-16,0-5-1 16,0-3 7-16,0 0 55 15,-4-15-63-15,1-10 17 16,0-5-27-16,0-9 6 16,0-3-4-16,0-5-3 15,3-6-1-15,0-1-9 16,0-2-16-16,6-1 20 15,10 6 2-15,2 4 4 16,2 8 0-16,2 9 1 0,-4 8-2 16,3 7-6-1,-1 12 0-15,-1 3 1 0,3 17 12 16,3 18-1-16,6 24 41 16,2 24-35-16,-6-5 24 15,-9-6-9-15,-8-14-11 16,-8-16 33-16,-2-1-26 15,0 2-4-15,0-14-6 16,0-8-12-16,0-10-37 16,-2-9-458-16</inkml:trace>
  <inkml:trace contextRef="#ctx0" brushRef="#br0" timeOffset="83200.88">12381 10714 342 0,'0'0'903'0,"0"0"-753"15,0 0-98-15,0 0-52 16,0 0 30-16,0 0-14 16,0 0 32-16,11 60 66 15,-8-27-34-15,1 7-1 16,0-1-47-16,1 1-30 15,-4-2 39-15,2-5-30 16,-1-5-9-16,-2-6 14 16,0-8-16-16,0-7-65 0,0-7-175 15,0 0-295 1,0-1-523-16</inkml:trace>
  <inkml:trace contextRef="#ctx0" brushRef="#br0" timeOffset="83432.42">12351 10905 803 0,'0'0'283'0,"0"0"-208"15,0 0-53-15,0 0 84 16,0 0-25-16,0 0 12 16,0 0 13-16,78-28-46 15,-48 28 36-15,7 0-48 16,-1 0-48-16,0-2 34 15,-5 0-34-15,-3 1 9 0,-5-2-2 16,-10-1-7-16,-4-1-86 16,-3-2-98-16,-5 3-394 0</inkml:trace>
  <inkml:trace contextRef="#ctx0" brushRef="#br0" timeOffset="83673.21">12596 10660 920 0,'0'0'252'15,"0"0"-154"-15,0 0-24 16,0 0 89-16,0 0 28 16,15 91-85-16,-3-49-9 0,-2 1-20 15,2 1-38-15,-1 1 15 16,-1-6-44-16,0-2 0 15,-2-9-10-15,-2-6-37 16,2-9-160-16,-5-10-176 16,-2-3-624-16</inkml:trace>
  <inkml:trace contextRef="#ctx0" brushRef="#br0" timeOffset="84069.83">12751 10922 46 0,'0'0'1123'0,"0"0"-993"16,0 0-77-16,0 0 57 0,0 0-55 16,0 0 21-16,84-5 15 15,-65 11 1-15,-1 7-24 16,-3 4-68-16,-6 2 19 16,-6 4-15-16,-3 4-1 15,0 0 10-15,-9 0-12 16,-9 1 6-16,0-6-7 15,0-2-17-15,0-6 4 16,5-6-2-16,1-4 15 16,3-4 6-16,6 0-6 15,1-1 6-15,2-7-6 0,0-1 4 16,2 3-4 0,10 2 1-16,3 3 0 0,0 1 69 15,4 0-8-15,0 0-19 16,1 8-9-16,-1-2-34 15,-1 0 11-15,-1-4-11 16,-3-2 0-16,-2 0-1 16,1-6-69-16,3-24-122 15,-4 2-285-15,-1 0-383 0</inkml:trace>
  <inkml:trace contextRef="#ctx0" brushRef="#br0" timeOffset="84429.28">13040 10793 52 0,'0'0'1211'16,"0"0"-991"-16,0 0-13 0,0 0-99 16,0 0-50-1,0 0-33-15,0 0-12 0,-4 58-4 16,4-26 4-16,0 4-7 16,0 0 31-16,12-2-31 15,3 0-6-15,6-3 0 16,1-5 1-16,6-8 0 15,1-6 0-15,-1-8-1 16,-1-4 10-16,0-2-3 16,-2-17-7-16,-1-4 0 15,-5-8-3-15,-5-5 3 16,-5-3 0-16,-6 0 10 0,-3-1 56 16,0 2-47-16,-12 4 21 15,-7 3-11-15,-3 6-16 16,-3 6 30-16,-2 8-21 15,-1 10 5-15,-3 1-20 16,-2 20-7-16,-13 27-40 16,8-6-132-16,6 2-533 0</inkml:trace>
  <inkml:trace contextRef="#ctx0" brushRef="#br0" timeOffset="97666.76">2613 12430 428 0,'0'0'209'0,"0"0"-147"16,0 0-39-16,0 0 82 15,0 0 28-15,0 0-5 0,-3 0-7 16,1 0-47 0,2 0 3-16,-1 0-21 0,-1 0-8 15,2 0 3-15,0 0-19 16,0 0 12-16,-1 0 1 16,1 0-25-16,0 0 15 15,0 0-10-15,0 0-12 16,0 0 34-16,0 0-25 15,0 0 6-15,0 0 11 16,0 0-29-16,0 0 15 16,0 0-14-16,0-1-11 15,0-6 30-15,0-3-18 16,0-5-9-16,0-2 0 0,0 0-2 16,3-2-1-16,3 0 0 15,0-1-11-15,4 0 10 16,-1 1-5-16,0 3 6 15,3 1 3-15,-6 4-3 16,3 3 0-16,0 1-1 16,0 2-8-16,-2 2 2 15,1-1 4-15,1 3 3 16,1 1 0-16,1 0-1 16,2 0-1-16,-1 2-9 15,3 10 2-15,1 6 7 16,-2 5 4-16,2 5 5 0,-4 5-7 15,0 2-3 1,-3 4 2-16,2 3 1 0,-3 0 0 16,-2 0-4-16,-3 2 10 15,0-2-6-15,-1-1 0 16,1-1 4-16,-3-7-5 16,0-4 1-16,0-7 0 15,0-5-6-15,0-7 12 16,3-3-6-16,-3-4 0 15,0-2 12-15,0-1-13 16,0 0 1-16,0 0 0 16,0 0 10-16,0 0-9 15,0-2-1-15,0-7 0 0,0-4-5 16,0-2-3 0,0-6 9-16,3-2-1 0,-3-2 7 15,4 0-7-15,-1-3-1 16,-3 1 1-16,5 0-22 15,-4 0 12-15,2-2 7 16,0 0-1-16,0 0-4 16,2 0-27-16,2 0 15 15,-1 4-2-15,0 2 0 16,5-1 20-16,0 4 2 16,0 1 0-16,-2 1 0 15,6 0-9-15,-3 2-1 16,2 0 9-16,-3 4-12 15,1 2 7-15,0 4 7 16,-2 3-1-16,2 3 0 0,-1 0-8 16,2 5 8-16,5 7-6 15,0 5 6-15,0 5 1 16,1 4-1-16,-1 5 6 16,0 7 0-16,3 7-5 15,-6 5-2-15,1 5 1 16,-4 2 0-16,-3-2 5 15,1-6-5-15,-5-6 32 16,-2-11 27-16,0-8-33 16,0-7 11-16,-3-8-12 15,3-3-24-15,-3-4 40 16,0-1-24-16,0-1 14 0,0 0-3 16,0 0-22-16,0 0-1 15,0 0-5-15,0 0 1 16,0 0 5-16,0 0-6 15,0 0 0-15,0 0-46 16,0 0-225-16,0-6-685 0</inkml:trace>
  <inkml:trace contextRef="#ctx0" brushRef="#br0" timeOffset="98317.96">3612 12607 727 0,'0'0'331'0,"0"0"-188"16,0 0 16-16,0 0-44 15,0 0-6-15,0 0-51 16,0 0-8-16,-6 6-8 15,5 11-39-15,-1 7 31 16,1 6 14-16,-1 8-13 16,-2 3 32-16,4 1-48 15,0 0 9-15,0-1-18 16,0-7 5-16,0-2-5 0,0-3-9 16,0-8-1-16,0-2 10 15,0-2-8-15,4-4-2 16,-2-3 0-16,-1-1-2 15,-1-3-10-15,2-3 12 16,-2-2-26-16,0-1-9 16,0 0-142-16,1-14-35 15,1-4-162-15,-2-3-162 0</inkml:trace>
  <inkml:trace contextRef="#ctx0" brushRef="#br0" timeOffset="98624.73">3557 12622 818 0,'0'0'247'16,"0"0"-199"-16,0 0-48 16,0 0 21-16,0 0 13 15,0 0 110-15,0 0-33 16,63 66-68-16,-36-30 8 15,1 6-16-15,5 3 25 16,-5 3 30-16,2-2-33 16,-3-3-9-16,-5-5-39 15,-1-10-3-15,-6-6 6 0,-6-8-11 16,-3-7 0-16,1-5 6 16,-4-2-7-16,-1 0-117 15,1-5-53-15,-2-9-99 16,-1-3-123-16</inkml:trace>
  <inkml:trace contextRef="#ctx0" brushRef="#br0" timeOffset="98896.81">3843 12580 1060 0,'0'0'327'0,"0"0"-249"16,0 0-46-16,-1 71-13 16,1-28 57-16,0 6 56 15,6 2-72-15,1 2-7 16,-2-3-18-16,4-6-35 16,0-5 10-16,-2-10-10 15,1-9-16-15,-1-6-50 16,-1-6-88-16,3-8-66 15,2-8-311-15,-4-6-153 0</inkml:trace>
  <inkml:trace contextRef="#ctx0" brushRef="#br0" timeOffset="99438.41">4045 12920 935 0,'0'0'240'15,"0"0"-173"-15,24 77 4 16,-11-48-20-16,5-4 8 16,1-4 9-16,1-9-59 15,4-6 3-15,-2-4 4 16,-1-2-15-16,-6-3 4 16,-3-14 2-16,-2-1 3 15,-5-7 47-15,-5 2-57 16,0-3 16-16,-8 0-13 15,-7 2 16-15,-3 2-13 0,-4 3 20 16,3 4-13 0,-1 3 53-16,2 7-46 0,1 5 2 15,3 0-22-15,2 2 1 16,3 13-4-16,3 4 4 16,5 4-1-16,1 2 3 15,0-1 3-15,4 0-12 16,9-4 5-16,-2-5-5 15,7-3-1-15,-3-7 8 16,-3-3-2-16,4-2-29 16,-4-3-34-16,0-11 10 15,-3 0-23-15,-6-1 24 16,0 1 24-16,0 4 21 0,-3 5 8 16,0 5 62-1,0 0-10-15,3 1-25 0,3 14-27 16,3 5 0-16,3 5 42 15,6 0-10-15,1-3-16 16,-1-5-7-16,6-9-9 16,4-8-26-16,-3-9-171 15,-8-10-579-15</inkml:trace>
  <inkml:trace contextRef="#ctx0" brushRef="#br0" timeOffset="99887.34">4364 12796 1156 0,'0'0'224'0,"0"0"-167"16,-2 78-25-16,2-47 71 16,0 0 3-16,8-3 4 15,4-3-46-15,4 0-44 16,1-3 2-16,5-4-21 15,0-4 7-15,2-6-7 16,-1-5 5-16,1-3-12 16,-2 0-6-16,-3-12-43 15,-4-9 27-15,-3-2-11 16,-3-5 37-16,-9-3-8 16,0-2 16-16,0 0-6 0,-9 1 7 15,-7 0-5-15,-5 1 20 16,0 3 1-16,-3 2 42 15,-3 6 8-15,-1 3-30 16,1 5-3-16,2 4-23 16,4 4-16-16,1 4 14 15,6 0-15-15,2 19-7 16,1 7-2-16,4 9-22 16,7 2 15-16,0 5-22 15,0-3-25-15,16-3-63 16,14 1-95-16,0-12-154 15,-5-7-288-15</inkml:trace>
  <inkml:trace contextRef="#ctx0" brushRef="#br0" timeOffset="100145.81">4674 12677 1373 0,'0'0'220'15,"0"0"-201"-15,0 0-8 16,0 0 5-16,0 0 102 16,39 78 14-16,-27-39-79 15,-2 2 4-15,-2 3-27 16,-5 2-28-16,0-3 26 16,-3-2-27-16,0 0 8 0,0-7-9 15,-3-8-12 1,-3-7-77-16,-3-15-134 0,-3-4-114 15,2 0-750-15</inkml:trace>
  <inkml:trace contextRef="#ctx0" brushRef="#br0" timeOffset="100333.4">4715 12917 1252 0,'0'0'178'16,"0"0"-134"-16,0 0 11 15,0 0 6-15,94 0 21 0,-66-3-11 16,2-6 2 0,-2 0-57-16,-3-3-10 15,-2 0-6-15,-5-8-114 0,-5 3-69 16,-7 3-427-16</inkml:trace>
  <inkml:trace contextRef="#ctx0" brushRef="#br0" timeOffset="100524.53">4935 12677 1094 0,'0'0'493'16,"0"0"-420"-16,3 72 55 16,8-30-30-16,2 5-3 15,2 1-14-15,3 0-39 0,-3-2-36 16,-3-7 3-16,4-1-9 15,-5-11-65-15,-4-7-332 0</inkml:trace>
  <inkml:trace contextRef="#ctx0" brushRef="#br0" timeOffset="101741.36">2550 14867 641 0,'0'0'141'0,"0"0"-99"15,0 0 7-15,0 0 48 16,0 0 7-16,0 0-37 16,0 0-2-16,52-13-29 15,-35 13-22-15,2 0 15 16,2 10 24-16,3 9 12 16,3 5-22-16,-2 8-21 15,2 11 12-15,-2 6-16 16,-1 7-17-16,-4 3 24 15,-4 2-24-15,-4-6 14 16,0-5-2-16,-6-8-12 16,-3-7 27-16,-2-8-1 15,-1-6-14-15,0-8 16 16,0-5-10-16,0-8 35 16,0 0 6-16,0 0-41 0,0-14-11 15,-6-10-8 1,-2-4-48-16,-3-6 15 0,5-5-10 15,0-4 8-15,3-1 28 16,3-5-9-16,0-1 16 16,0 0-1-16,9 4-3 15,8 2-2-15,2 7 6 16,0 9 0-16,1 8 0 16,2 9-1-16,0 10 1 15,2 1 4-15,6 13-2 0,0 14 12 16,-3 12-7-1,3 6 17-15,-5 8 44 16,-3 3-24-16,-4 5 4 0,-7 1-33 16,-4-2 9-16,-4-6 18 15,-3-9-33-15,0-9 7 16,0-10-16-16,0-9 12 16,0-9-30-16,0-8-19 15,-3 0-258-15,0-11-777 0</inkml:trace>
  <inkml:trace contextRef="#ctx0" brushRef="#br0" timeOffset="102135.44">3572 15369 1189 0,'0'0'256'0,"0"0"-200"15,0 0-55-15,0 0 35 16,-6 78 48-16,5-50 58 16,-1 4 0-16,1 1-78 0,-1 4-6 15,1-1-28-15,-1-1-30 16,1-4 31-16,1-6-23 16,0-5 2-16,0-6-10 15,0-3-25-15,0-6-89 16,0-4-209-16,0-1-492 0</inkml:trace>
  <inkml:trace contextRef="#ctx0" brushRef="#br0" timeOffset="102381.52">3482 15582 1210 0,'0'0'147'0,"0"0"-135"0,0 0 24 16,0 0 53-16,0 0-35 16,111-12 36-16,-71 8-22 15,2 0-14-15,-2-1-11 16,0 2-33-16,-5 1-3 16,-7 0-2-16,0 2-5 15,-8 0 0-15,-1-5-69 16,-8 3-155-16,-4-2-384 0</inkml:trace>
  <inkml:trace contextRef="#ctx0" brushRef="#br0" timeOffset="102615.55">3802 15391 1431 0,'0'0'354'15,"0"0"-251"-15,-9 79-42 16,7-40 4-16,2 0 9 16,0-4-33-16,0-5-30 15,0-3-1-15,8-5-10 16,-1-5-59-16,2-6-26 16,0-3-120-16,0-8-88 15,1 0-310-15,-4 0 251 0</inkml:trace>
  <inkml:trace contextRef="#ctx0" brushRef="#br0" timeOffset="102996.04">3887 15623 925 0,'0'0'227'0,"0"0"-70"15,0 0-23-15,0 0-26 16,0 0-31-16,0 0 21 16,91-56 0-16,-60 56-28 15,2 3-22-15,0 14-5 16,-2 8-36-16,-7 5-2 15,-5 4-5-15,-8 2 0 16,-7 3 16-16,-4-3-15 16,0-2 12-16,-1-5 2 15,-13-4-7-15,-1-9-8 0,0-4 0 16,-4-7-30-16,4-5 29 16,-1 0-44-16,-2-4 34 15,9-6-8-15,1-1 16 16,4 0 3-16,2 1-6 15,2 3 6-15,0 2 17 16,6 5-7-16,8 0 24 16,8 0 34-16,2 2-44 15,3 8-4-15,-2 2-20 16,2-5 1-16,-3-1 4 16,3-5-5-16,-3-1-14 15,2-9-77-15,-6-8-190 16,-4-4-349-16</inkml:trace>
  <inkml:trace contextRef="#ctx0" brushRef="#br0" timeOffset="103393.51">4319 15516 1320 0,'0'0'286'0,"0"0"-278"16,0 0-7-16,0 0-1 15,0 0 60-15,-6 93 5 16,8-57 17-16,7 0 2 16,7 1-42-16,2-3-4 0,3-2-14 15,4-5-24 1,2-5 21-16,1-5-21 0,1-5 0 16,-1-9 0-16,-1-3-29 15,-3-3 9-15,-3-12-5 16,-8-8 0-16,-4-2-1 15,-9-6 26-15,0-3 14 16,-3 0 17-16,-12-1 23 16,-3 0 2-16,-6 6-33 15,1 4 14-15,-3 6 13 16,-2 10-7-16,4 6 9 16,-6 3-26-16,2 14-26 15,1 13-6-15,0 7-38 16,9 4-21-16,6 13-3 15,6-8-154-15,3-8-584 0</inkml:trace>
  <inkml:trace contextRef="#ctx0" brushRef="#br0" timeOffset="105713.54">24529 3453 955 0,'0'0'255'15,"0"0"-131"-15,0 0-14 16,0 0 36-16,0 0-8 15,0 0-81-15,0-23 2 16,0 23-8-16,0 0-41 0,0-3 31 16,0 3-35-1,0 0 4-15,0 0-10 0,0 0-11 16,6 12 9-16,5 8 1 16,5 8-8-16,1 10 9 15,1 7 0-15,0 9 6 16,-4 3-6-16,-3 5 0 15,-5 0 0-15,-3-4 0 16,-3-7 0-16,0-6 4 16,0-9-3-16,0-13-1 15,0-7 7-15,0-8-5 16,0-5-3-16,0-3 1 16,0 0 0-16,0 0 22 15,0-6 15-15,0-10-11 16,0-11-14-16,-1-7-3 0,1-10-11 15,0-5 2-15,0-4-22 16,5-4 15-16,8 2-6 16,3 1-13-16,4 6 2 15,-1 8-43-15,2 5 15 16,0 8 19-16,-5 11 18 16,-1 7 6-16,-4 9 8 15,3 0 1-15,0 21-9 16,5 17 18-16,2 20-9 15,5 21 31-15,-6-3-21 16,-4-6 15-16,-6-15-14 16,-4-18 4-16,0-1-6 15,-2-5-2-15,1-14-14 16,2-17-28-16,-4-2-290 16,0-17-933-16</inkml:trace>
  <inkml:trace contextRef="#ctx0" brushRef="#br0" timeOffset="105972.35">25255 3531 1003 0,'0'0'146'15,"0"0"-107"-15,0 0 9 0,0 0 45 16,100 35-34-16,-72-31 1 16,1-3-49-16,-2 1 2 15,-5-2-13-15,-4 0-7 16,-8 2-25-16,-5 1-249 16,-5 1-128-16</inkml:trace>
  <inkml:trace contextRef="#ctx0" brushRef="#br0" timeOffset="106166.04">25208 3837 224 0,'0'0'881'16,"0"0"-712"-16,0 0-64 0,0 0 134 16,0 0-100-16,0 0-50 15,0 0 14-15,114 22-34 16,-76-22-26-16,-3-4-2 15,-4-5-35-15,5 1-12 16,-9 1-100-16,-6 1-494 0</inkml:trace>
  <inkml:trace contextRef="#ctx0" brushRef="#br0" timeOffset="107305.46">26220 3496 937 0,'0'0'314'0,"0"0"-220"16,0 0-39-16,0 0 10 15,0 0-10-15,0 0-52 16,0 0 6-16,5 4-9 16,1 10 0-16,0 9 29 15,2 11 40-15,3 9-23 16,1 6-11-16,0 8 3 15,-2 2-22-15,-1-4 7 16,-2-6-22-16,0-8-1 16,-4-12 10-16,0-10-8 15,-2-7-3-15,-1-8 1 16,2-4 0-16,-2 0 41 16,0-4 3-16,0-13-9 0,0-8-31 15,0-4 9 1,0-6-13-16,0-6 0 0,0-5 1 15,4-2-2-15,2 1-4 16,3-1-13-16,3 4 2 16,3 7-56-16,-2 7 60 15,2 7-14-15,-1 9 26 16,-4 6-6-16,2 5 3 16,-3 3-5-16,0 6 2 15,6 16 0-15,0 9 6 16,4 13 12-16,2 10 17 15,-2 7 26-15,2 0-55 16,-3-2 9-16,-6-6-9 0,-1-9 0 16,-4-12-1-1,-3-9 2-15,-1-9-1 0,-3-7 19 16,2-7-11-16,-2 0 10 16,0-5 38-16,0-14-42 15,0-7 12-15,0-8-26 16,0-9 0-16,1-5 0 15,4-3-26-15,1-6-5 16,4 2-25-16,4 2-12 16,2 4 9-16,2 9-43 15,1 8 29-15,-1 11 53 16,-1 8-12-16,-2 10 32 16,-1 3-2-16,-1 15 2 15,3 14 50-15,-1 15 18 0,4 6 24 16,-1 9-11-1,0-2-54-15,-2-3 0 0,-2-8-27 16,-1-5 0-16,-4-4-10 16,-4-11-148-16,-5-10-701 0</inkml:trace>
  <inkml:trace contextRef="#ctx0" brushRef="#br0" timeOffset="107891.42">25959 4204 750 0,'0'0'602'0,"0"0"-521"15,0 0-52-15,0 0-4 16,0 0 20-16,0 0 16 15,0 0-16-15,0 5-21 0,13-2 73 16,4 0 10-16,8-2-23 16,8 0-20-16,9 0-44 15,9-1 20-15,7 0-19 16,18 0-20-16,16 0 18 16,16 0-12-16,6-3-7 15,-7-5 0-15,-8-3 5 16,-25 4-7-16,-13 1 2 15,-12 3 0-15,-4 1 4 16,10-1-3-16,9 2-1 16,9-2 0-16,-3 3 2 15,-3-1-4-15,-7-2 4 16,-7-1 2-16,-6-2-2 0,-6-1-2 16,-5-3 0-16,-6 0-6 15,-9 1-48-15,-7 2-26 16,-13 3-105-16,-1 3-114 15,0 1-570-15</inkml:trace>
  <inkml:trace contextRef="#ctx0" brushRef="#br0" timeOffset="109911.19">26187 4515 700 0,'0'0'311'0,"0"0"-207"15,0 0-42-15,0 0 87 0,0 0-67 16,0 0-34-16,0 0 5 15,8-37-40-15,-2 30 22 16,1 0-16-16,2 2-10 16,0-1 24-16,-1 2-21 15,2 1 8-15,-3 3-11 16,2 0-9-16,-1 0 0 16,2 12 1-16,-1 10 28 15,2 10-7-15,2 9-21 16,-2 9 15-16,-1 6 0 15,0 0-10-15,-2-3-6 16,-4-5 0-16,-1-9 0 16,-1-8 0-16,0-8 1 0,-2-7 0 15,0-9 4-15,0-3 6 16,0-4-8-16,0 0 7 16,0 0 13-16,0 0 52 15,0-6-43-15,0-8-13 16,0-3-7-16,0-4-11 15,0-4-1-15,0-7 0 16,0-1 0-16,0-6-14 16,0-3 14-16,4 1-30 15,6 0-9-15,1 3-11 16,2 4 5-16,-1 2-9 16,3 6 1-16,-3 4 21 15,0 5 12-15,-2 6 20 16,-4 3 0-16,0 5-10 0,-3 3-1 15,0 0-22-15,2 11 23 16,0 10 1-16,1 8 18 16,4 9-8-16,-1 6 4 15,4 4 6-15,-1 3-5 16,1-3-4-16,-1-4-2 16,-4-6 10-16,-1-8-9 15,-6-8-1-15,1-8 0 16,-2-6 1-16,0-6 6 15,0-2 45-15,0 0 53 16,0-1-27-16,0-15-72 16,0-4-12-16,0-4-6 15,0-9 12-15,3-4 1 0,5-4-1 16,2-6-25 0,6 0 8-16,4-2-83 0,1 0 36 15,3 6 19-15,-1 4-11 16,1 8 5-16,-3 7 32 15,0 6 19-15,-2 7 0 16,-4 5-1-16,-3 2 1 16,-1 4-7-16,-4 3-4 15,-1 13 11-15,-1 11 32 16,-1 13 16-16,-3 20 0 16,-1 25-22-16,-1 25 28 15,-12 12-26-15,1-2-19 16,3-13 29-16,9-28-27 15,0-20 10-15,0-16 36 0,9-10-25 16,9 2 7-16,7 0 7 16,6-2-33-16,7-12 19 15,5-11-16-15,2-10 24 16,5-8 11-16,2-20-26 16,1-16 6-16,0-4-24 15,-3-8-6-15,-9 1 25 16,-6-4-25-16,-8 3-1 15,-5 1-22-15,-8-10-112 16,-6 16-164-16,-8 11-522 0</inkml:trace>
  <inkml:trace contextRef="#ctx0" brushRef="#br0" timeOffset="112021.89">5278 12512 1033 0,'0'0'246'0,"0"0"-182"0,0 0 16 15,0 0 49 1,0 0-17-16,0 0 11 0,-1 0-44 15,1 0-78-15,0 0 24 16,9-1-24-16,4-2 0 16,5 0 22-16,4-1-14 15,2 4-9-15,-1 0 0 16,5-1 9-16,-1 1-9 16,-3-2 0-16,-5-1 0 15,1 2 1-15,-7-2-1 16,-4 1-37-16,-3 2-135 15,-3 0-77-15,0 0-393 0</inkml:trace>
  <inkml:trace contextRef="#ctx0" brushRef="#br0" timeOffset="112472.91">5330 12676 674 0,'0'0'219'0,"0"0"-148"15,0 0 32-15,0 0 86 16,0 0-23-16,0 0-43 0,0 0-14 15,97 40-52-15,-70-37-9 16,0-1 25-16,-1-2-54 16,-1 0 11-16,-3 0 39 15,-4 0-25-15,-3 0 15 16,-4 0-44-16,-4 0 3 16,-4 0-1-16,-2 0-11 15,1 0 11-15,-2 0-6 16,0 0 0-16,0 0 33 15,0 0-23-15,0 0 4 16,0 0-3-16,0 0-16 16,0 0-7-16,0 0 1 15,0 0-5-15,0 0-5 16,0 0-28-16,1 0-48 16,2-2-163-16,-1-3-687 0</inkml:trace>
  <inkml:trace contextRef="#ctx0" brushRef="#br0" timeOffset="115415.93">6434 12162 1024 0,'0'0'283'0,"0"0"-195"15,0 0-40-15,0 0 94 16,0 0-75-16,0 0-55 15,0 0 46-15,-58 17-36 16,46-7-6-16,-1 2 11 16,1 5-17-16,-6 2 37 15,6 4-30-15,-3 0-17 16,2 6 28-16,-2 0-20 16,6 3-2-16,3 3 20 15,3 0-25-15,3 0 15 16,1 3-5-16,13 2-10 15,8 0 41-15,3 1-42 16,4-7 7-16,2-3-7 0,2-4 0 16,1-10 0-1,-1-4 1-15,-3-6-1 0,1-7 23 16,-5 0-17-16,-3-3-6 16,-3-12 0-16,-4-4 6 15,-4-5-3-15,-3-1-3 16,-3-4 3-16,-6 0 12 15,0 0-2-15,-3 2-13 16,-10 1 0-16,-4 4 1 16,-2 5 2-16,-2 3-2 15,-3 7 12-15,2 4 33 16,-8 3-40-16,2 0-3 0,-2 14-3 16,0 6-6-16,3 1-3 15,5 3 11-15,8 1-2 16,4-1 0-16,7 1-30 15,3 1-17-15,0 8-106 16,13-8-153-16,1-3-353 0</inkml:trace>
  <inkml:trace contextRef="#ctx0" brushRef="#br0" timeOffset="115816.61">6883 12642 789 0,'0'0'576'0,"0"0"-495"15,0 0-59-15,0 0 4 16,0 0 6-16,0 0-24 16,-16 76 5-16,16-72 4 15,6-4-5-15,3 0 8 16,-3 0-13-16,-2-10-7 16,-2-1 20-16,-2-2-8 15,0 2 8-15,0 5 40 0,0 3 1 16,0 3 34-16,-6 0-14 15,0 0-72-15,-3 14 10 16,6 0-19-16,3-1-38 16,0 0-91-16,10-6-199 15,1-4-526-15</inkml:trace>
  <inkml:trace contextRef="#ctx0" brushRef="#br0" timeOffset="116337.37">7018 12100 980 0,'0'0'287'0,"0"0"-227"16,0 0-52-16,0 0 13 15,0 0 37-15,0 0 62 16,0 0 46-16,102 60-127 16,-64-55-17-16,-1-2-22 0,2-3 16 15,2 0-14 1,-6-1-1-16,-2-8-1 0,-5 1 8 15,-6 1-1-15,-5-1-7 16,-8 4 0-16,-2-1 0 16,-7 5 6-16,0 0 3 15,0-3 12-15,0 2 76 16,0 1-75-16,-9 0 3 16,2 0-25-16,-2 7-6 15,-1 15-1-15,-1 14 7 16,3 20 0-16,1 21 11 15,1-2 0-15,5-6-12 16,1-12 1-16,0-14-11 16,0-3 5-16,0 1 7 15,0-9-1-15,4-8 0 0,-3-7-64 16,-1-9-224-16,0-3-632 16</inkml:trace>
  <inkml:trace contextRef="#ctx0" brushRef="#br0" timeOffset="116565.73">7159 12567 1532 0,'0'0'164'0,"0"0"-119"15,0 0-30-15,0 0 2 16,78-20 61-16,-35 11 13 0,0 1-34 15,3-1-44-15,-1 2-2 16,-3-1-22-16,-6 0-2 16,3-3-104-16,-8 2-181 15,-7-1-691-15</inkml:trace>
  <inkml:trace contextRef="#ctx0" brushRef="#br0" timeOffset="116843.53">7775 12182 1265 0,'0'0'184'0,"0"0"-158"16,0 0 15-16,0 0 3 15,0 0 87-15,0 0-20 16,99-6-57-16,-72 3-23 16,-1 2-15-16,-3-1-10 15,-3-1 2-15,-6-1-8 16,-6 3-33-16,-4 1-144 16,-4 0-431-16</inkml:trace>
  <inkml:trace contextRef="#ctx0" brushRef="#br0" timeOffset="117359.8">7778 12226 1182 0,'0'0'236'0,"0"0"-147"15,0 0 8-15,-9 87 11 16,9-56 2-16,0-2-21 15,0 0-4-15,0-2-63 16,3-6-4-16,2-4-18 16,-1-6 0-16,-1-4 3 15,3-5-3-15,-3-2 1 16,3 0 14-16,6-6-7 0,3-8-16 16,0-3-2-16,7-2-44 15,2 2 47-15,3 0-27 16,1 6 31-16,0 8-13 15,2 3 5-15,0 0 11 16,-3 14 0-16,0 8 0 16,-5 3 52-16,-2 3-5 15,-8 4 14-15,-5-1 2 16,-5 0-57-16,-2-4 12 16,-2 0-18-16,-11-5 1 15,-8-4 8-15,-6-4-8 16,-4-6 4-16,-4-5 17 15,-2-3-9-15,1 0-15 0,5 0 2 16,1-8 0-16,8-1 22 16,4 3-22-16,6 1 1 15,4 2 12-15,7 0-13 16,1 3 0-16,0 0-55 16,7 0-88-16,7 0-22 15,5-2-219-15</inkml:trace>
  <inkml:trace contextRef="#ctx0" brushRef="#br0" timeOffset="118199.01">8482 12417 1122 0,'0'0'191'0,"0"0"-128"16,0 0 85-16,0 0 43 15,0 0-113-15,-79-26-19 16,61 23-18-16,2 3-40 16,-5 0 26-16,5 3-27 15,1 12 0-15,-3 5 0 16,7 4-5-16,1 3 5 15,3 0 0-15,5-2 1 16,2-3-8-16,0-2 14 0,9-4-7 16,6-3 0-16,4-6-2 15,3-6 2-15,1-1-35 16,1 0 19-16,1-12 10 16,-1-5-19-16,-4 0 12 15,-1-2 5-15,-3 2 13 16,-1 2-5-16,-6 5 25 15,0 3 10-15,-3 2 19 16,-2 5-47-16,1 0-5 16,4 3 14-16,4 14-15 15,2 7 20-15,3 9-5 16,1 9-3-16,1 10 31 16,10 17-43-16,3 20 7 15,-2 13-8-15,0 4 7 16,-10-6-4-16,-10-22-3 0,-8-22 1 15,-3-14 0-15,0-1-1 16,0 3 0-16,-5 5 0 16,-7 1-2-16,-3-7 2 15,-1-7 0-15,-5-9 0 16,3-10 10-16,-6-8-3 16,-3-7-7-16,-1-2 0 15,0-5 8-15,2-10 0 16,1-2 1-16,5-4 12 15,4-4 29-15,1-1-48 16,0-6 4-16,5 0-6 16,-1-4-3-16,4-3 1 0,4 1 4 15,3-1-2-15,0 1 3 16,8 3-3-16,8 0-1 16,6 2 0-16,3 2-10 15,5 3 11-15,-1 0 0 16,9 4 0-16,-2 0 6 15,-1 2-5-15,-1 3-2 16,-4 0 0-16,-3 4-15 16,-7 2 7-16,-6 2-54 15,-8 2-65-15,-4 3-172 16,-2 4-561-16</inkml:trace>
  <inkml:trace contextRef="#ctx0" brushRef="#br0" timeOffset="118959.09">5987 13308 1023 0,'0'0'269'0,"0"0"-214"0,0 0-37 15,0 0 5 1,0 0-4-16,0 0 68 0,101-4 15 15,-62 2-43-15,9 0 8 16,7-1-40-16,18-1 9 16,-3-2 8-16,5-1-15 15,20-5 31-15,2-1-48 16,24-2-5-16,4 0 7 16,-7-2-13-16,-6 5 11 15,-3 3-11-15,4-2 8 16,14 3-10-16,6-1 1 15,7-3 0-15,4-2 45 16,0-1-4-16,5-2-18 16,-3 0 10-16,-7 3-32 15,-12-2 15-15,-14 5-16 16,-12 1 0-16,-22 3 4 16,-22 1-3-16,-17 2-1 0,-11 2 0 15,-3-3 14-15,-1 3 14 16,-3 1 14-16,-10 1 1 15,-5 0 28-15,-4 0-57 16,-1 0 9-16,-2 3-23 16,0 2 21-16,1 1-37 15,-1 0 16-15,0 1-93 16,0-3-89-16,-9-4-1787 0</inkml:trace>
  <inkml:trace contextRef="#ctx0" brushRef="#br0" timeOffset="129311.84">6281 13576 468 0,'0'0'181'16,"0"0"-95"-16,0 0 36 15,0 0 14-15,0 0 19 16,0 0-64-16,0 0-14 15,20-61-15-15,-18 55-52 16,-1 2 8-16,-1 2-18 16,2 2-26-16,-1 0-129 15,1 0-417-15</inkml:trace>
  <inkml:trace contextRef="#ctx0" brushRef="#br0" timeOffset="129844.35">6281 13576 608 0,'40'-71'290'0,"-40"71"-151"16,0 0 1-16,0 0 11 15,0 0-16-15,0 0-86 16,0 0 6-16,0 0 1 15,0 0-56-15,0 0 39 0,0 10-29 16,0 9 8 0,-3 8 62-16,0 5-65 0,0 4 14 15,1 0-22-15,-1 0 15 16,2-2-10-16,1-3-12 16,0-4 1-16,0-4 8 15,0-6-9-15,0-4 0 16,0-5 0-16,0-4 0 15,0-1-12-15,1-3 12 16,2 0-13-16,2 0-9 16,1 0 22-16,6-2 9 15,-2-3-9-15,1 1 10 0,2 0-7 16,2-1-3 0,3 3 1-16,0-1 15 0,3 0-15 15,1 2-1-15,2-2 0 16,-3 1 1-16,4 0-2 15,1 2 7-15,-3 0-2 16,1-3 11-16,-4 3-15 16,-1-3 0-16,-4 0-8 15,0 0-133-15,-3-2-7 16,-2-3-112-16,-2 1-116 16,-5-1-189-16</inkml:trace>
  <inkml:trace contextRef="#ctx0" brushRef="#br0" timeOffset="130083.88">6655 13518 995 0,'0'0'337'0,"0"0"-155"16,0 0-165-16,0 0 21 15,0 0 26-15,-4 78-36 16,4-33 52-16,0 7-42 15,0 5 20-15,0-2 4 16,0-2-61-16,0-6 1 16,1-9-2-16,5-9-27 15,3-6 11-15,0-9-144 16,-3-7-404-16,0-7-144 0</inkml:trace>
  <inkml:trace contextRef="#ctx0" brushRef="#br0" timeOffset="130547.38">6792 13748 1005 0,'0'0'238'0,"0"0"-203"16,0 0 17-16,0 79 37 15,0-43-41-15,0 1 55 16,0 1-36-16,3-5-13 15,11-3-11-15,2-1-42 16,6-6 14-16,1-3-15 16,2-4 1-16,2-4 7 15,0-4-8-15,0-5-10 0,-2-3 10 16,-1-2 7-16,-2-12 10 16,-2-6-14-16,-4-9 6 15,-3-4 12-15,-5-6-21 16,-3-7 10-16,-5-3 0 15,0-2 2-15,0 2-12 16,-11 2 0-16,-5 5 0 16,-1 6 36-16,-2 4-17 15,1 6-11-15,-3 8 37 16,2 5-24-16,-1 9 18 16,2 4-39-16,-2 0 8 15,0 11-2-15,-1 8-6 0,2 6 0 16,4 4 0-16,0 4-13 15,6 2-36-15,3 1-65 16,6 7-102-16,0-7-127 16,6-10-588-16</inkml:trace>
  <inkml:trace contextRef="#ctx0" brushRef="#br0" timeOffset="130745.72">7408 14011 1612 0,'0'0'244'15,"0"0"-156"-15,0 0-87 16,0 0 21-16,0 0-22 16,0 0 3-16,0 0-13 0,11 15-88 15,-4-23-385-15,-1-6-170 0</inkml:trace>
  <inkml:trace contextRef="#ctx0" brushRef="#br0" timeOffset="131187.34">7544 13684 1202 0,'0'0'140'0,"0"0"-63"15,0 0-20-15,0 0-38 0,0 0 24 16,0 0-32 0,-18 73 26-16,18-39-2 0,0 4-29 15,12-1 4-15,6-1-10 16,4-5 1-16,2-4 10 16,5-7-10-16,-1-6-1 15,3-8 0-15,-1-6 16 16,0 0-16-16,-3-13 10 15,-5-12-4-15,-1-6 52 16,-8-6-39-16,-5-6 25 16,1-3 10-16,-9 0-26 15,0 3 72-15,0 2-36 0,-15 3-33 16,1 5 65 0,-5 4-79-16,-2 5 4 0,-1 4-12 15,-4 7 10-15,-2 9-19 16,1 4 0-16,-4 1 0 15,1 18-12-15,2 6-26 16,4 4-40-16,10 4-53 16,10 16-71-16,4-10-28 15,0-5-501-15</inkml:trace>
  <inkml:trace contextRef="#ctx0" brushRef="#br0" timeOffset="131592.07">8175 13607 1270 0,'0'0'302'15,"0"0"-175"-15,0 0-56 16,-15-92 15-16,7 63 27 15,1-1-83-15,1 2 29 16,3 4-56-16,0 4 19 16,2 5 0-16,1 6-20 15,-2 4 13-15,2 5-15 16,0 0-52-16,0 14 39 16,0 13 13-16,0 10 0 0,0 9 40 15,3 19-30-15,3-2 2 16,2 3 14-16,-1 1-11 15,-1-11-22-15,0-2 7 16,-1-9 0-16,-1-10-2 16,-1-10 4-16,1-9-2 15,-2-7 0-15,1-8-120 16,6-7-93-16,-2-11-167 16,2-5-960-16</inkml:trace>
  <inkml:trace contextRef="#ctx0" brushRef="#br0" timeOffset="132109.29">8596 13684 1239 0,'0'0'224'16,"0"0"-90"-16,0 0-57 15,0 0-14-15,0 0 22 16,0 0-71-16,0 0 20 15,-78-49-34-15,57 49-8 16,-1 0 1-16,2 11 7 16,-2 10 0-16,1 8 0 15,3 5-1-15,3 4-6 16,5 2 4-16,5-4 3 16,3-5 4-16,2-6-4 15,2-6 0-15,12-11-1 0,5-6-2 16,4-2-29-16,2-15 25 15,2-8-21-15,-2-7 3 16,-3-2-6-16,-5-1 31 16,-1 3 2-16,-5 4 10 15,-5 7 5-15,-2 7 1 16,-2 7-17-16,2 5-2 16,-4 12 22-16,3 18-11 15,2 22 63-15,1 25-60 16,0 25 19-16,-2 12 15 15,0-1-28-15,-4-9 41 16,0-16-35-16,0-18 15 16,0-16 11-16,0-16-45 0,0-9 12 15,0-1-18-15,0-5-1 16,0-4-17-16,0-12 3 16,0-14-51-16,5-14-103 15,-1-8-312-15</inkml:trace>
  <inkml:trace contextRef="#ctx0" brushRef="#br0" timeOffset="132425.12">8743 13273 1164 0,'0'0'240'16,"0"0"-173"-16,0 0-45 15,0 114 42-15,2-37 92 16,5 27-45-16,2 8 22 16,0-4-25-16,-3-25-84 15,-3-28 21-15,0-19-38 16,-1-7-6-16,1-1-1 15,1-2 0-15,0-4-50 16,-1-13-54-16,2-9-164 0,-2-17-313 16,3-8-190-16</inkml:trace>
  <inkml:trace contextRef="#ctx0" brushRef="#br0" timeOffset="133634.29">8885 13595 388 0,'0'0'738'0,"0"0"-644"16,0 0-87-16,0 0 121 16,0 0-40-16,0 0 42 15,0 0 65-15,73 39-98 16,-55-10-4-16,-3 7-59 16,3 5-21-16,-6 2 27 0,-3 4-30 15,-2-1 16 1,-1-5-14-16,-3-5 10 0,0-8-22 15,0-8 0 1,-3-7-2-16,0-9 2 0,0-4 9 16,0 0 7-16,0-20-16 15,0-11-38-15,0-11 31 16,0-11-14-16,0-4-52 16,0-1 20-16,0 5-10 15,5 8 56-15,5 12-15 16,0 14 12-16,1 12 9 15,2 7-22-15,-2 15 23 16,0 18 33-16,-3 10 35 16,3 9-24-16,-2 3 33 15,1-2-56-15,0-4 27 0,1-10-48 16,-1-8 12 0,-1-9 3-16,-1-10-14 0,-3-5 0 15,1-7-1-15,-1 0-16 16,1-13 5-16,2-13 2 15,-1-5-41-15,0-10-11 16,-1-4-49-16,0 3 28 16,-1 5 56-16,2 9-21 15,-1 13 40-15,0 15-15 16,2 0-65-16,2 29 87 16,-3 12 42-16,4 5 13 15,2 0 15-15,4-7-24 16,4-8 25-16,1-9-40 0,2-8-29 15,0-11 11 1,0-3-13-16,-1-3-1 0,0-16 0 16,-1-8-82-16,-2-7 29 15,-7-4-32-15,-1-4-17 16,-5 4 7-16,-5 7-82 16,1 11 12-16,-3 14 31 15,0 6-107-15,0 20 242 16,0 14 79-16,0 7 103 15,3 1-31-15,6-6-53 16,4-8-28-16,2-10-24 16,3-8-45-16,1-10 28 15,1 0 3-15,1-20-14 0,-4-10-18 16,-1-9-5-16,-7-5-83 16,-6-2 19-16,-3-3-38 15,-3 3 19-15,-14 7 29 16,-7 10-17-16,-1 8-106 15,-2 18 67-15,2 3 101 16,4 20 13-16,0 16 2 16,9 6 128-16,3 6 101 15,9 0-87-15,0-1-3 16,13-8-54-16,10-4-24 16,4-12-15-16,8-8-46 15,3-9-2-15,-1-6 0 16,-1-4-60-16,2-19 4 15,-3-10 56-15,-2-9 1 0,-5-11 13 16,-7-8-6 0,0-12 2-16,-9-14 10 0,-5 4-6 15,-7 12 17-15,0 8-24 16,-10 14 22-16,-5-2-12 16,-4-1-16-16,-1 10-16 15,1 12 10-15,1 13 6 16,6 15-3-16,3 3 12 15,0 28-9-15,6 14 26 16,3 25-1-16,0 25 68 16,21 25 3-16,12 7-8 15,4-10 26-15,-4-27-70 16,-5-32 2-16,-5-18-33 16,-1-11 9-16,2 0-13 15,1-3-9-15,5-4-13 0,7-18-6 16,-7-2-172-16,-7-9-377 0</inkml:trace>
  <inkml:trace contextRef="#ctx0" brushRef="#br0" timeOffset="133899.06">10378 12880 1536 0,'0'0'371'15,"0"0"-280"-15,0 0-81 16,0 0 4-16,83-1 17 16,-51 1-30-16,1 0 16 15,-1 0-3-15,-2 0-14 16,-6 1-16-16,-10 10-83 15,-8 3-211-15,-6-3-442 0</inkml:trace>
  <inkml:trace contextRef="#ctx0" brushRef="#br0" timeOffset="134086.29">10426 13140 1460 0,'0'0'246'0,"0"0"-182"15,0 0 112-15,106 0-84 16,-66 0-10-16,0 0 26 16,-1 0-108-16,-6 0 9 15,-8 7-9-15,-7 8-99 16,-5-1-96-16,-10-2-1145 0</inkml:trace>
  <inkml:trace contextRef="#ctx0" brushRef="#br0" timeOffset="141171.29">11261 12897 720 0,'0'0'130'0,"0"0"-87"15,0 0 21-15,0 0 17 16,-19 79-2-16,19-58-42 15,0 1 15-15,10 2 22 0,2 3-16 16,7 1 5-16,1 4-6 16,8 0-25-16,4-1 26 15,-1-3-17-15,6-5 8 16,-4-7-2-16,0-8-38 16,-2-5 10-16,-1-3-18 15,-2-17 12-15,-4-10 41 16,-3-7-39-16,-5-9 7 15,-5-6 13-15,-7-1-34 16,-4-1 6-16,0 1-7 16,-9 1 0-16,-10 5 13 15,-2 5-13-15,-4 5 17 16,-2 5 23-16,-2 7-22 16,1 5 14-16,0 8 3 15,1 4-34-15,0 5 10 0,2 0-11 16,4 10-13-16,-3 11-9 15,6 8-4-15,5 5-74 16,8 20-110-16,4-10-82 16,1-4-373-16</inkml:trace>
  <inkml:trace contextRef="#ctx0" brushRef="#br0" timeOffset="141405.98">11910 13264 1649 0,'0'0'229'16,"0"0"-157"-16,0 0 63 15,0 0-81-15,0 0-27 16,0 0-27-16,0 0-62 15,0 7-30-15,3-7-239 16,3 0-787-16</inkml:trace>
  <inkml:trace contextRef="#ctx0" brushRef="#br0" timeOffset="141809.64">12201 13009 1152 0,'0'0'306'16,"0"0"-228"-16,0 0-37 16,4-104 52-16,2 68-65 15,0 0 3-15,0-1-31 16,0 1 8-16,-3 5 7 15,-1 3-15-15,-1 7 14 16,-1 7 39-16,0 7-34 0,0 7 44 16,0 0-57-16,0 24 5 15,0 12 41-15,0 14-24 16,2 19 15-16,2-2 31 16,2 4-46-16,1-1 19 15,-1-12-31-15,2 0-14 16,-2-7 34-16,4-7-35 15,-2-10 8-15,-2-9-9 16,0-7-39-16,-3-8-23 16,4-10-70-16,-3 0-139 15,1-10-438-15</inkml:trace>
  <inkml:trace contextRef="#ctx0" brushRef="#br0" timeOffset="142276.4">12593 12705 1230 0,'0'0'251'15,"0"0"-207"-15,0 0 15 16,0 0 19-16,0 0-5 15,-21 91 4-15,12-50-48 16,0 6 52-16,2 5-27 16,4 1-25-16,3 1 40 0,0 2-45 15,15-4-2-15,4-7-5 16,8-7-6-16,1-6-19 16,4-13 8-16,-1-9 0 15,-1-8 9-15,1-2-9 16,-4-17 9-16,1-9 3 15,-5-5 1-15,-8-4-14 16,-5-1 1-16,-7 0 0 16,-3 2 4-16,-5 2-4 15,-12 4 19-15,-7 3 8 16,-3 8-20-16,-1 3-14 16,-4 11 7-16,3 3-19 15,0 9 13-15,2 16-6 0,5 4-47 16,4 8 37-16,15 10-92 15,3-9-173-15,0-7-516 0</inkml:trace>
  <inkml:trace contextRef="#ctx0" brushRef="#br0" timeOffset="142951.24">12948 12930 948 0,'0'0'172'16,"0"0"-112"-16,0 0-39 15,0 0 62-15,0 0-22 16,98 42-10-16,-65-48-17 15,0-10-21-15,-3-4-12 16,-5-2 47-16,-7-5-29 16,-3 3 22-16,-7-3 20 15,-7 0-14-15,-1 3 21 16,0 0 1-16,-12 5-27 16,-4 2 29-16,-5 7-56 15,-5 1-14-15,-2 7 19 16,-2 2-20-16,0 2 11 15,2 13-11-15,0 8 1 0,4 1 2 16,6 3-3-16,3 2 0 16,9-5-1-16,6 0-10 15,0-2-1-15,8-2-6 16,12-6 18-16,7-3-11 16,3-7 0-16,3-4-2 15,-2 0 7-15,-3-10-38 16,-2-9 43-16,-7 0 1 15,-2-4 0-15,-5-2 6 16,-2 0 8-16,-1-1-11 16,-3 2 32-16,-1 4-29 15,-2 9 21-15,-2 8-13 0,1 3-6 16,-2 19 36 0,1 14-27-16,1 13 36 0,-1 5 3 15,3 7-42-15,1 0 65 16,1-2-42-16,1-8-17 15,-2-3-5-15,5-12-14 16,-4-5-2-16,0-9-25 16,0-6-67-16,0-6 18 15,6-7-50-15,0 0-222 16,-2-7-691-16</inkml:trace>
  <inkml:trace contextRef="#ctx0" brushRef="#br0" timeOffset="144796.74">13512 12861 1084 0,'0'0'183'16,"0"0"-139"-16,0 0 23 15,0 0 78-15,0 0-86 16,0 0-10-16,0 0 37 15,47 15-14-15,-36 10 20 16,-2 10-34-16,-2 1-30 16,-1 6 45-16,-3-3-43 15,-1 0-1-15,-1-5 9 16,-1-8-26-16,0-4-12 16,0-8 0-16,0-6 0 0,0-8 8 15,0 0-7-15,0-5 18 16,0-14-13-16,0-6-6 15,2-7-1-15,1-4-23 16,0-3-36-16,1-1 38 16,5 4-48-16,2 5 20 15,1 6 43-15,2 8-37 16,2 10 44-16,0 7-10 16,-1 0 10-16,1 21 37 15,-1 7 20-15,3 8 10 16,0 4 24-16,-3 4-64 15,-1-2 10-15,-1-3-37 0,-4-5 10 16,-1-6 0 0,-2-9-8-16,-1-7-2 0,-4-5 7 15,1-5-6-15,-2-2-2 16,0-7 1-16,0-14-28 16,0-5 22-16,0-9-12 15,0-3 1-15,0-4 16 16,0-1-56-16,0 2 28 15,0 6-18-15,3 7-4 16,6 9 49-16,1 11-7 16,-2 8 9-16,1 4 22 15,1 21-4-15,-1 9 34 16,0 7-27-16,1 1-12 0,1-2 39 16,3-3-42-16,2-7 8 15,0-8 9-15,1-6-20 16,-1-7-14-16,-3-9 4 15,1 0-29-15,1-5 31 16,-3-15-23-16,-1-3-2 16,-1-7 14-16,-4-4-31 15,-2-1 22-15,-1 3-1 16,-3 1 8-16,3 7 4 16,-3 9 11-16,0 10-1 15,0 5 0-15,0 6-17 16,0 18 17-16,0 10 1 15,0 4 7-15,3 3 22 0,10-2-24 16,7-6 3-16,2-6 18 16,7-10-27-16,-1-7 0 15,0-10-1-15,-1 0 1 16,-3-10-8-16,-3-12 10 16,-5-3-2-16,-4-5 4 15,-5-2 4-15,-5 1-9 16,-2-1 1-16,0 6 0 15,-13 1-4-15,-4 4 4 16,-4 3 0-16,-2 4 0 16,0 5-49-16,-2 4 28 15,1 5 15-15,3 0 6 0,3 9 10 16,3 4-8 0,6 2-2-16,3 1 3 15,5 1-3-15,1 0-2 0,0 0-9 16,4 0 11-16,10 0-8 15,4-4 10-15,4 0-2 16,1-6 0-16,2-2-9 16,2-5 9-16,-2 0-9 15,2-12 9-15,-2-9 0 16,-1-4 1-16,3-4-1 16,-2-7 0-16,-1-3 12 15,-2-4-13-15,-4-2 1 16,-3-5 0-16,-6-2-2 15,-4 0 4-15,-5 1-2 16,0 3 0-16,-3 5 1 16,-8 10-1-16,-2 8 0 0,1 9-10 15,-1 12 1-15,2 4-33 16,-1 7 42-16,-1 18 0 16,1 12 9-16,3 10 11 15,1 17 18-15,5 1 0 16,3 5 30-16,0 2-68 15,17-14 19-15,2 3-16 16,8-5 20-16,4-11-14 16,5-8-9-16,1-11 1 15,1-8 26-15,-1-9-26 16,-4-9-1-16,-2 0 0 16,-2-17 6-16,-6-8-12 15,-2-8 6-15,-6-6 0 16,-3-1-1-16,-8-5-17 0,-4 0 3 15,0-2-14-15,-6 5-38 16,-7 8 65-16,1 9-7 16,0 12 9-16,3 12 0 15,2 1-29-15,-1 18 28 16,0 10 1-16,0 9 0 16,8 4 54-16,0 4-21 15,0 0 3-15,16-1-15 16,2 1-5-16,5-4-11 15,0-6-5-15,4-6 6 16,-1-4-11-16,2-8 16 16,-1-10-7-16,-3-3 9 15,-2-4 3-15,-1-7-16 0,-2-11 0 16,1-10 0-16,-1-3 10 16,-1-5-9-16,1-3 7 15,-2 0-8-15,1 1 1 16,-2 6-2-16,2 8-9 15,-3 7-1-15,1 10 0 16,-2 7 11-16,2 0 0 16,-1 20 15-16,3 6-5 15,-3 7 20-15,-2 1 8 16,-4 3-1-16,-7-1 46 16,-2-2-43-16,-5 0-5 15,-15-2 2-15,-3-4-27 0,-4-4-8 16,0-4-2-1,2-8-39-15,3-5 10 0,4-5-78 16,-8-2-54-16,6 0-61 16,3 0-1127-16</inkml:trace>
  <inkml:trace contextRef="#ctx0" brushRef="#br0" timeOffset="146614.97">4925 15595 453 0,'0'0'806'16,"0"0"-684"-16,0 0-53 15,0 0 90-15,0 0 0 16,0 0-20-16,0 0-84 16,-3 0-5-16,3 0-31 15,0 0-18-15,0 0 23 0,0 0-24 16,0 0 8-16,0 0-5 15,3 0 4-15,10 0-13 16,1 0 6-16,5 0 0 16,5 0-6-16,3 0 14 15,7 0-8-15,0 0 3 16,1-2-2-16,-4-3-2 16,-3-1-32-16,-4-5-88 15,-4 5-87-15,-7-2-320 0</inkml:trace>
  <inkml:trace contextRef="#ctx0" brushRef="#br0" timeOffset="146908.73">4953 15775 436 0,'0'0'836'16,"0"0"-719"-16,0 0-96 15,0 0 38-15,0 0 18 16,0 0 76-16,0 0-57 16,109 0-39-16,-75 0 30 0,-1 0-71 15,-6 0 2 1,1 0-18-16,-8 0 10 0,-1 0-22 15,-4 0-58-15,-6 0-129 16,-3 0-482-16</inkml:trace>
  <inkml:trace contextRef="#ctx0" brushRef="#br0" timeOffset="148854.6">6172 15221 947 0,'0'0'328'16,"0"0"-225"-16,0 0-84 16,0 0 113-16,0 0 2 15,0 0-48-15,0 0-73 16,0-5-13-16,0 9 0 16,0 9 18-16,0 8-17 15,-2 5 45-15,-1 9-27 0,2 2 3 16,-2 5 15-16,3-3-26 15,0-2-12-15,0-6 1 16,0-8-15-16,0-5-2 16,1-7 17-16,4-7 0 15,-2-2-16-15,4-2 7 16,-1 0 8-16,3 0 1 16,2-2 0-16,5-5-2 15,2-1 10-15,1 0-8 16,7 3 10-16,2 2-4 15,8 3-8-15,0 0 2 0,4 0 0 16,-6 0 3 0,2 3-3-16,-6 1 9 0,-5-1-2 15,-5 0-7-15,-6-3 0 16,-3 0-80-16,-8 0-148 16,3-6-90-16,-6-3-428 0</inkml:trace>
  <inkml:trace contextRef="#ctx0" brushRef="#br0" timeOffset="149109.39">6464 15258 163 0,'0'0'1087'0,"0"0"-946"16,0 111-32-16,3-51 93 15,8 3-49-15,2 2-38 16,-1-6-73-16,6-5-7 16,-5-9-17-16,-1-8-18 15,0-11 0-15,-4-5-47 16,0-12-70-16,-2-6-60 16,2-9-124-16,-5-12-48 15,3-4-625-15</inkml:trace>
  <inkml:trace contextRef="#ctx0" brushRef="#br0" timeOffset="149336.57">6825 15243 750 0,'0'0'329'0,"0"0"-243"15,0 0 6-15,0 0 40 16,91 4-29-16,-61-3-21 16,-3-1-33-16,-5 0-20 15,-4 0-29-15,0 0-46 16,-11 0-147-16,-4-1-494 0</inkml:trace>
  <inkml:trace contextRef="#ctx0" brushRef="#br0" timeOffset="149807.26">6807 15276 963 0,'0'0'382'0,"0"0"-266"16,0 0-59-16,-31 86 49 15,28-60 1-15,3-2-45 16,0-6-54-16,3-4-8 15,10-4 11-15,-2-3-8 16,1-5 9-16,1-2-12 16,5 0 0-16,3-5 4 15,3-8 7-15,1 4 15 0,5 0-24 16,1 6 7-16,-1 3 1 16,4 2 0-16,-2 16 9 15,-4 8 24-15,-1 6-15 16,-9 3 36-16,-2 5-43 15,-11 1-21-15,-5-1 46 16,0-3-36-16,-11-3 9 16,-7-5-17-16,-5-7 5 15,-4-8 19-15,-6-9-25 16,0-5 17-16,-1-2-9 16,-2-15 9-16,3-2-9 15,6-4-8-15,5 4 15 16,7 2 11-16,5 3-27 0,5 5-7 15,4 1 7-15,1 6-52 16,0 1 3-16,23 1-45 16,1 0-111-16,3 0-527 0</inkml:trace>
  <inkml:trace contextRef="#ctx0" brushRef="#br0" timeOffset="150002.66">7520 15718 1932 0,'0'0'230'0,"0"0"-149"16,0 0-34-16,0 0-33 16,0 0-14-16,0 0-3 0,0 0-90 15,17-3-28-15,-9-7-451 16,-3 0-871-16</inkml:trace>
  <inkml:trace contextRef="#ctx0" brushRef="#br0" timeOffset="150437.37">7581 15250 1335 0,'0'0'314'0,"0"0"-218"0,0 0-78 16,-36 94 83-16,32-49 42 16,4 7-86-16,4 4 1 15,16-3-58-15,7-7 22 16,6-5-23-16,1-8 2 16,9-8 13-16,-4-8 2 15,1-13-15-15,-1-4-2 16,-3-1-13-16,-2-23 14 15,-3-8 23-15,-2-11-12 16,-6-6 20-16,-7-5 0 16,-9-4-22-16,-7 3 3 15,0-1-3-15,-15 3-3 16,-9 7 38-16,-9 8-29 0,-4 7 16 16,-6 10 9-1,1 11-40-15,-3 10 24 0,-2 6-24 16,3 19-8-16,4 12-7 15,9 7 1-15,9 4-14 16,8 4-28-16,14 0-76 16,16 12 23-16,11-14-160 15,7-11-631-15</inkml:trace>
  <inkml:trace contextRef="#ctx0" brushRef="#br0" timeOffset="150947.17">8463 15303 965 0,'0'0'408'16,"0"0"-267"-16,0 0 69 16,0 0-35-16,0 0-46 15,0 0-63-15,-91-40-39 16,73 40 6-16,1 5-32 15,0 9-1-15,3 6 0 16,1 5-2-16,5 3 1 16,5 4 1-16,3-2-7 15,0 0-2-15,9-4 9 16,9-7-19-16,3-4 8 16,5-7-9-16,-1-8 14 15,2 0-13-15,-4-7 0 0,1-10 8 16,-6-4-7-16,-3-4 18 15,-4 0-2-15,-7 0 19 16,-1 1-12-16,-3 4 21 16,0 6-17-16,0 7 49 15,0 7-39-15,0 0-19 16,0 20-27-16,0 25 27 16,8 27 52-16,6 28-21 15,4 9-14-15,0-5 51 16,-7-23-29-16,1-29-5 15,-8-14 3-15,1-6-28 16,-1 0-4-16,-1-2-5 0,-1 0-25 16,-2-10 3-1,-2-8-101-15,-11-4-131 0,-5-5-724 0</inkml:trace>
  <inkml:trace contextRef="#ctx0" brushRef="#br0" timeOffset="151601.29">5878 16216 1007 0,'0'0'335'15,"0"0"-224"-15,0 0-26 16,0 0 54-16,0 0-15 16,0 0-85-16,0 0 4 15,52-35 33-15,-22 31-45 0,12 1 33 16,7 1 21-16,12 2-51 16,20 0 31-16,22 0-52 15,23-4 2-15,1-2-15 16,-2-2 14-16,-10-1-15 15,-9 0 1-15,6-3 0 16,3 1 12-16,0-4-3 16,10 1-9-16,0 0 0 15,7 3 3-15,-4 1-3 16,6 2 0-16,-7-2 0 16,-5-2 3-16,-3 0-2 15,-9-2-1-15,-5 2 0 0,-11 0 16 16,-17-1-17-16,-16 6 1 15,-17-1 0-15,-5 0-7 16,4 0 7-16,-1-1-1 16,0-1 0-16,-9 1-47 15,-8 6 47-15,-9 0-65 16,-7 0-27-16,-9 3-40 16,-1 3-433-16,-14 3-712 0</inkml:trace>
  <inkml:trace contextRef="#ctx0" brushRef="#br0" timeOffset="152255.19">6321 16847 1035 0,'0'0'272'0,"0"0"-187"16,0 0-30-16,5-73 82 15,2 40-16-15,0-2-79 16,1-1-8-16,-2-2-17 15,1 4-6-15,-4 2-6 16,0 3-3-16,0 7 5 16,-1 5 21-16,-1 5-12 15,1 5 9-15,-2 4 19 16,0 1-34-16,0 2 20 0,0 0-30 16,1 0-9-16,1 17 9 15,2 10 4-15,5 11 46 16,-2 10-14-16,1 7-6 15,3 5 5-15,0 2-4 16,-2-1-15-16,0-3 23 16,0-4-28-16,-3-10-2 15,0-8 0-15,-1-10 4 16,-2-9-23-16,-2-8 10 16,1-8-62-16,2-1 8 15,-1-5-4-15,3-27-66 16,-3 0-187-16,3-2-740 0</inkml:trace>
  <inkml:trace contextRef="#ctx0" brushRef="#br0" timeOffset="152621.6">6677 16540 1181 0,'0'0'218'0,"0"0"-181"16,0 0 11-16,0 0 83 16,23 72-5-16,-7-52-76 15,5-3 10-15,6-5-12 0,-2-5-26 16,-1-7-14 0,2 0 28-16,-6-2-11 0,0-10 17 15,-7-5 8-15,-1-2-38 16,-5-1 8-16,-2-2-20 15,-5 0 0-15,0 2 15 16,-3 1-15-16,-13 2 15 16,-2 6-15-16,-8 4-6 15,-2 6-19-15,-3 1 17 16,-1 12-17-16,1 12 6 16,7 8-58-16,2 0-29 15,10 15-41-15,4-11-221 16,4-5-345-16</inkml:trace>
  <inkml:trace contextRef="#ctx0" brushRef="#br0" timeOffset="152984.26">6756 16783 1181 0,'0'0'221'16,"0"0"-151"-16,-1 92 71 15,8-54-11-15,10-3-54 16,10-5-22-16,1-9 12 16,2-6-65-16,3-11 6 15,-3-4-7-15,-4-3 6 16,-3-15 5-16,-7-9 10 0,-4-2 16 16,-6-5 14-16,-6-1-38 15,0 1 24-15,-6 4-11 16,-13 1-7-16,-8 1 20 15,0 4-33-15,-6 6 7 16,-1 6-13-16,-2 11 15 16,5 1-8-16,1 11-7 15,6 15-18-15,6 10 9 16,5 3-48-16,10 0 1 16,4 12-38-16,17-10-158 15,3-7-491-15</inkml:trace>
  <inkml:trace contextRef="#ctx0" brushRef="#br0" timeOffset="153165.19">7286 16961 1756 0,'0'0'278'0,"0"0"-163"15,0 0-90-15,0 0-25 16,0 0 14-16,0 0-14 15,0 0-50-15,19 29-59 16,-11-29-126-16,-1-9-529 0</inkml:trace>
  <inkml:trace contextRef="#ctx0" brushRef="#br0" timeOffset="153554.99">7517 16573 1121 0,'0'0'230'0,"0"0"-134"15,-13 100 38-15,7-49 112 16,4 4-108-16,2 2-73 16,6-5 5-16,15-6-65 15,6-10 1-15,4-7-12 16,2-13 4-16,3-13 1 15,1-3-6-15,1-17 7 16,-4-16 31-16,-5-8-31 16,-6-9 12-16,-5-5 14 15,-9-2-11-15,-6 1-15 0,-3 3 0 16,-6 3 0-16,-16 8 10 16,-8 8-10-16,-6 10 29 15,-6 9 20-15,-4 11-40 16,1 4 7-16,4 11-16 15,5 15-45-15,9 6 18 16,10 7-44-16,14 17-25 16,3-10-135-16,0-7-588 0</inkml:trace>
  <inkml:trace contextRef="#ctx0" brushRef="#br0" timeOffset="154026.42">8041 16458 1292 0,'0'0'428'0,"0"0"-428"16,0 0 0-16,0 0 47 16,0 0 20-16,0 0-12 15,0 0-48-15,73-61 27 16,-46 61-34-16,-2 0 13 15,3 7-3-15,-4 14-10 16,-4 4 26-16,-7 11-26 16,-7 8 25-16,-6 5-25 15,0 6 0-15,-18 7 0 0,-9-1-13 16,-3-2-3-16,-5-4 16 16,2-9 6-16,5-12 10 15,6-12-13-15,6-8 6 16,7-14-9-16,5 0 23 15,4-19-22-15,0-8-1 16,12-2 14-16,10-2-1 16,5 2-13-16,4 9 16 15,2 6-3-15,1 7 43 16,1 7-31-16,-4 2 2 16,3 12 5-16,-1 3-23 15,-3 1-18-15,-2-3 6 16,1-4-51-16,-1-7 4 15,15-4-132-15,-6-6-172 0,-4-6-989 16</inkml:trace>
  <inkml:trace contextRef="#ctx0" brushRef="#br0" timeOffset="154499.1">8866 16595 1774 0,'0'0'286'15,"0"0"-210"-15,0 0-28 16,0 0-29-16,0 0 6 16,-93-34-10-16,68 34-15 0,-2 13 16 15,4 11-16 1,1 5 0-16,4 5-7 0,6 1 7 16,6-1 0-16,6-4-13 15,0-7-15-15,8-4 1 16,8-6 5-16,5-8 22 15,3-5-12-15,1 0 3 16,0-14 3-16,-2-7-20 16,-2-4 5-16,-3-4 15 15,-5 0 12-15,-1 0 5 16,-3 4 27-16,0 6-23 16,-3 5 19-16,-3 5-30 15,2 9 6-15,0 1-6 0,0 24-3 16,2 25 45-1,1 28-16-15,-1 31-12 0,-2 12-8 16,-4 1 9 0,1-17-17-16,-2-28 30 0,0-21-31 15,0-15 0-15,0-12 0 16,1 0-1-16,2-8-19 16,-1-2-52-16,1-15-51 15,1-19-44-15,-1-14-224 16,0-7-930-16</inkml:trace>
  <inkml:trace contextRef="#ctx0" brushRef="#br0" timeOffset="154792.2">8944 16168 1141 0,'0'0'387'0,"0"0"-288"16,0 0-82-16,0 0 47 16,0 0 3-16,0 0 52 15,22 86-8-15,-8-38-82 16,0 8 27-16,2 7-9 16,-1 3-20-16,-3 1 24 15,2-3-50-15,-7-5 5 16,0-5-6-16,-4-8-34 15,-1-12-7-15,-2-8-40 16,0-16-125-16,0-5-280 16,0-5-123-16</inkml:trace>
  <inkml:trace contextRef="#ctx0" brushRef="#br0" timeOffset="155986.39">9125 16527 117 0,'0'0'863'16,"0"0"-696"-16,0 0-55 16,0 0 171-16,0 0-59 15,70 85-107-15,-51-48-1 16,1 6-55-16,-2-2-14 16,-2 0 30-16,-1-4-75 0,-4-7 20 15,-4-7-22-15,0-8 6 16,-4-5-5-16,-3-5-1 15,0-5 7-15,0 0-7 16,0-15-15-16,0-9-26 16,-6-8-3-16,2-9-18 15,1-5 32-15,3-3-59 16,0 0 0-16,0 6 54 16,9 9-56-16,3 10 69 15,0 14 11-15,4 10 11 16,-2 5 41-16,5 24 73 15,-1 8 7-15,-6 8-23 16,4 2-86-16,-4-1 25 16,-1-3-20-16,2-7-6 0,-1-9 10 15,1-5-21-15,-2-9 0 16,-2-9 0-16,3-4-34 16,-3-7 20-16,1-15-17 15,2-12-24-15,0-5 12 16,-1-7-14-16,-1 3 27 15,-3 2 29-15,1 9-23 16,-2 10 24-16,3 14 0 16,0 8 0-16,0 11 7 15,1 20 68-15,1 10-12 16,-1-1-5-16,5 1-46 16,2-7 29-16,0-8-41 15,2-5 11-15,-2-12-7 16,2-9-4-16,-2 0 0 0,2-8 0 15,-2-14-71-15,-2-4-5 16,-5-4 4-16,-5-1-16 16,-1 3 60-16,-4 5-5 15,0 8 21-15,0 11 6 16,0 4-138-16,0 9 1 16,0 15 143-16,0 5 37 15,4 4 104-15,8-3-70 16,6-6-18-16,2-5-17 15,4-8-35-15,1-8 14 16,-1-3-15-16,-1-8 0 16,-3-12 4-16,-4-9-4 0,-4-3 0 15,-7-3 8-15,-5-1 5 16,0 3-13-16,-12 0 0 16,-10 4 0-16,-4 9 48 15,-2 4-48-15,4 11 0 16,0 5 2-16,5 14 5 15,4 15-7-15,3 8 0 16,9 2 1-16,3 1 56 16,0-3-32-16,18-5-11 15,1-6-8-15,8-5 2 16,0-11-16-16,6-7 4 16,0-3-31-16,-2-10 20 15,0-17-41-15,-1-7-16 0,-3-10 62 16,-3-7-32-16,-4-16 40 15,-3-17-8-15,-7-16 10 16,-10-8 3-16,-1 9-2 16,-20 19 17-16,3 26 6 15,2 16-24-15,1 15 44 16,1 3-1-16,1 9-21 16,3 9 22-16,2 5-38 15,6 37 13-15,2 26 13 16,5 30-13-16,22 18 25 15,9 5-7-15,3-9-6 16,-2-17 23-16,-5-20-33 16,-7-20-3-16,-5-17-14 15,-2-7 6-15,2-1-17 16,2-2 7-16,0-2-22 0,-2-12-3 16,5-12-43-16,-6-17-96 15,-3-7-404-15</inkml:trace>
  <inkml:trace contextRef="#ctx0" brushRef="#br0" timeOffset="156227.1">10652 15865 1803 0,'0'0'281'0,"0"0"-201"0,0 0-70 16,84-15 9-16,-50 12 18 16,2 1-29-16,0 2-5 15,-2 0-3-15,-2 0-25 16,-7 0-6-16,-9 5-60 16,-8 4-73-16,-8 2-410 0</inkml:trace>
  <inkml:trace contextRef="#ctx0" brushRef="#br0" timeOffset="156401.45">10778 16148 41 0,'0'0'1664'16,"0"0"-1410"-16,0 0-157 16,110 0-7-16,-71-3-25 15,-2-1 4-15,-5 1-48 16,-4-1-20-16,-7-2-2 15,-8-3-119-15,-8 1-426 0</inkml:trace>
  <inkml:trace contextRef="#ctx0" brushRef="#br0" timeOffset="163413.26">11665 15662 864 0,'0'0'295'0,"0"0"-194"0,0 0-69 15,0 0 70 1,0 0 9-16,0 0-44 0,0-13-27 16,3 7-33-16,6-3 34 15,2 0-12-15,1-1-23 16,2-2 27-16,3-1-23 15,2 0 5-15,4 1-6 16,0 0 0-16,3 4-10 16,2 5 1-16,2 3 0 15,2 0 1-15,-3 0 2 16,0 11 10-16,-4 3 5 16,-3 5-11-16,-4-1-3 15,-3 1-4-15,-6 0 1 16,-6 1 3-16,-3 1-4 15,0 3 0-15,-12 0 0 0,-9 1 13 16,-5 1-20-16,0-3 7 16,-4 2 0-16,2-3 0 15,2-2 1-15,4-1-1 16,4-2 0-16,5 2 8 16,2-2-9-16,3 1 1 15,5 3 0-15,3-2 1 16,0 2-1-16,0 0 0 15,11 0 0-15,1-2 1 16,4-5-2-16,0-5 1 16,0-4-3-16,2-5-10 15,1 0 19-15,2 0-6 0,-3-5 0 16,-2 2 0-16,-2 0 0 16,-1 3 1-16,-2 0 10 15,-2 0 45-15,2 0-36 16,-1 0-5-16,0 3-15 15,3-3-7-15,7 0-36 16,2 0-234-16,-3 0-783 0</inkml:trace>
  <inkml:trace contextRef="#ctx0" brushRef="#br0" timeOffset="163708.29">12387 16096 1247 0,'0'0'217'0,"0"0"-153"0,0 0-62 16,0 0 21-16,0 0-22 16,0 0 0-16,0 0 37 15,16 37-38-15,-13-44 13 16,-1 1-12-16,-2 2-1 15,0 3 89-15,0 1-4 16,0 0-12-16,0 5-6 16,-2 6-65-16,1-4 9 15,1 0-11-15,0-4-20 0,7-3-100 16,3 0-723-16</inkml:trace>
  <inkml:trace contextRef="#ctx0" brushRef="#br0" timeOffset="164150.92">12745 15409 760 0,'0'0'204'0,"0"0"-89"0,0 0 7 16,88 0 78-16,-57 0-68 15,-1 0-93-15,-5 0-4 16,-5 0-35-16,-10 0-35 15,-5 0-155-15,-5 3-510 0</inkml:trace>
  <inkml:trace contextRef="#ctx0" brushRef="#br0" timeOffset="164563.48">12715 15487 857 0,'0'0'236'0,"0"0"-139"16,0 0 11-16,-61 78 32 15,49-55-34-15,6 0-66 16,5-2-3-16,1-5-12 16,0-4-18-16,1-2 21 0,11-4-27 15,2-3 12-15,3-3 22 16,5 0-35-16,7 0 16 16,4 0-6-16,7-5-10 15,1 5 30-15,3 0-11 16,-2 5-3-16,-3 14 23 15,1 5-29-15,-9 6 26 16,-8 4-25-16,-8 3-11 16,-11 2 22-16,-4 0-8 15,-7 1 38-15,-16-2 1 16,-3-5-44-16,-7-4 20 16,0-6-11-16,-1-8-18 15,1-7 28-15,1-5-7 0,1-3-9 16,7-6 5-1,-1-10-16-15,10-4-2 0,0-1-6 16,8 0-52-16,7-2-17 16,0-2-108-16,12 7-309 15,4 3-456-15</inkml:trace>
  <inkml:trace contextRef="#ctx0" brushRef="#br0" timeOffset="164967.67">13205 15674 1280 0,'0'0'116'0,"0"0"-93"16,0 0 32-16,-24 98 73 15,24-54-8-15,0 6-56 16,7 3-55-16,14-3 22 15,4-7-18-15,4-9-13 16,2-7 20-16,2-13-12 16,0-11-4-16,-3-3 40 15,-1-20-7-15,-3-13 21 16,-6-9-23-16,-4-8-14 16,-7-4 23-16,-5-4-43 0,-4 0 24 15,0 4-4 1,-15 1-14-16,-7 3 13 0,-7 8-3 15,-3 8 10-15,-6 5 14 16,1 11-41-16,-5 7-7 16,5 10 6-16,1 1-40 15,3 15 34-15,6 13-14 16,7 25-37-16,9-3-43 16,5-5-527-16</inkml:trace>
  <inkml:trace contextRef="#ctx0" brushRef="#br0" timeOffset="166708.92">13692 15701 10 0,'0'0'1030'0,"0"0"-938"16,0 0-48-16,0 0 51 15,0 0-18-15,0 0 54 16,0 0 11-16,79 104-28 0,-65-64 4 15,-4 6-53-15,-1 0 33 16,-4 0-73-16,-2-3-17 16,-2-8 5-16,-1-6-12 15,0-12 0-15,0-6 15 16,0-10-7-16,0-1-5 16,0-8-2-16,0-16 9 15,0-10-18-15,3-7 7 16,5-8-11-16,2 0 10 15,2 0-37-15,3 4 21 16,1 7-15-16,2 11 6 16,-1 10 15-16,0 17 5 0,-1 0 6 15,0 23 11 1,-4 10-10-16,1 9 87 0,-2 5-62 16,-2 3-26-16,-2-2 37 15,-1-6-22-15,-2-9-6 16,1-8 4-16,-2-10-12 15,0-9-1-15,0-6 0 16,1-6 1-16,2-17 11 16,3-13-12-16,0-6-1 15,3-6 0-15,0-2-27 16,1 3 19-16,-1 2-15 16,2 12-5-16,-1 12 29 15,-2 15-7-15,-1 6 1 16,-1 28-4-16,-3 15 16 15,-1 7-6-15,1 4 0 0,2-2 0 16,3-7 16 0,3-9-9-16,5-13 2 0,1-9 0 15,3-14 1-15,-1 0-8 16,4-22-2-16,-4-9 1 16,2-6-12-16,-6-2 11 15,-3-2 0-15,-6 4 0 16,-5 4-6-16,-2 6 5 15,-2 11-29-15,0 14-5 16,0 5 6-16,0 27 11 16,-2 11 18-16,1 7 0 15,1 1 2-15,1-5-3 16,15-8 1-16,4-10 0 0,5-12-4 16,1-11 4-16,-1-3 0 15,0-15 0-15,-5-13-7 16,-4-8-9-16,-5-1-19 15,-8-6 1-15,-3 2 34 16,-5-1-12-16,-16 1 3 16,-4 7-40-16,-5 7-96 15,-1 10-5-15,1 13 60 16,4 4 39-16,3 15 51 16,5 14 0-16,7 6 16 15,7 5 38-15,4 1-18 16,4-4-2-16,17-5-21 0,6-6-12 15,4-8 22-15,2-8-23 16,1-7 8-16,-2-3-2 16,-2-11 6-16,-4-12-8 15,0-8 2-15,-4-5-3 16,-1-6 19-16,0-7-2 16,-4-4 9-16,-3-4 9 15,-5-15-38-15,-6-17 19 16,-3 9-19-16,0 11 10 15,-3 15-14-15,-4 23 6 16,1 6-2-16,-1 6 1 16,1 14 10-16,-2 5-4 15,-1 14 2-15,-1 21-8 16,2 11 29-16,2 19-28 16,6 30 48-16,5 21-12 0,18 7-28 15,12-11 37-15,-1-29-16 16,-3-30-30-16,-2-18 34 15,-2-11-29-15,7-3-4 16,3-4-2-16,6-7 7 16,-4-10 0-16,-4-10-7 15,-7-19 9-15,-3-14 10 16,-7-9-18-16,-6-6-1 16,-6-4 0-16,-6-2-2 15,0 4-14-15,-6 6 14 16,-7 11-21-16,4 11 17 15,0 17-10-15,3 13 3 16,0 7-15-16,2 24 10 0,2 26 18 16,2 22 1-16,0-2 16 15,13-7 8-15,2-10-17 16,3-18-8-16,0-2 0 16,6-3-2-16,1-10 2 15,-1-14 1-15,-1-11 10 16,-1-2 26-16,2-21-36 15,-1-11 15-15,1-6-16 16,0-7 1-16,0-2-10 16,3 3 9-16,-2 3 0 15,2 7 0-15,-2 13-12 16,0 12 5-16,-2 11-5 16,0 5 3-16,-3 20 9 0,-1 11 1 15,-3 3 40 1,-6 3 9-16,-4 1-17 0,-6-1 38 15,0-4-28-15,-7-5-28 16,-9-5 15-16,-4-8-29 16,-2-8 0-16,-4-7-1 15,1-5-99-15,-9-5-4 16,5-8-83-16,7-2-553 0</inkml:trace>
  <inkml:trace contextRef="#ctx0" brushRef="#br0" timeOffset="172330.51">19181 8332 1166 0,'0'0'179'0,"0"0"-129"16,0 0-34-16,0 0 98 15,0 0-3-15,0 0-48 0,-10 3 5 16,10-3-36-16,0 0 3 16,0 3-33-16,0 3 8 15,0 5-8-15,13 12 5 16,11 10-7-16,20 28 4 15,23 34 8-15,24 37-2 16,11 21 5-16,0 1-3 16,-8-9 30-16,-8-21-41 15,-2-7 6-15,-8-13-7 16,-13-22 15-16,-16-24-9 16,-14-17 0-16,-5-7-5 15,4 2 16-15,-2 6-7 16,1 1-8-16,-6-6-2 15,-4-4 4-15,-4-7-4 16,-4-4 0-16,-3-7 0 0,-2-5 6 16,-3-4-6-16,-2-6-50 15,1-13-63-15,-3-10-158 16,-1-5-220-16</inkml:trace>
  <inkml:trace contextRef="#ctx0" brushRef="#br0" timeOffset="172749.6">20290 8194 796 0,'0'0'291'0,"0"0"-213"15,0 0-68-15,0 0 42 16,0 0 22-16,0 0-34 16,-77 75-11-16,51-31 5 15,-13 21 27-15,-18 32-3 16,-26 34-36-16,-14 21 29 15,-5 4 4-15,4-8 27 16,17-22-35-16,10-11-46 16,13-13 17-16,14-23-10 0,13-23-7 15,9-18 16-15,5-6-16 16,-2-1 0-16,0 2 7 16,3-1-7-16,6-12-2 15,0-8-18-15,5-7-152 16,1-5-212-16</inkml:trace>
  <inkml:trace contextRef="#ctx0" brushRef="#br0" timeOffset="173951.36">20632 9649 643 0,'0'0'572'16,"0"0"-447"-16,0 0-63 0,0 0 98 15,0 0-65-15,0 0-46 16,0 0-25-16,-17 22-17 16,12 3 15-16,-2 8 6 15,1 10 8-15,-3 9 27 16,1 5-56-16,1 4 15 15,1-2-22-15,0-4 12 16,3-10-18-16,0-11 6 16,3-8 0-16,0-11-63 15,0-15-182-15,0 0-70 16,0-3-397-16</inkml:trace>
  <inkml:trace contextRef="#ctx0" brushRef="#br0" timeOffset="174198.91">20525 9697 525 0,'0'0'495'0,"0"0"-410"16,0 0-57-16,0 0 44 15,52 82 34-15,-23-40-32 16,1 3 20-16,4 1 23 15,0-2-50-15,1-3-6 16,-3-7-28-16,0-5 0 16,-5-8-9-16,-5-7-24 0,-1-10-1 15,-9-4-183 1,-6 0-420-16</inkml:trace>
  <inkml:trace contextRef="#ctx0" brushRef="#br0" timeOffset="174441.76">20828 9607 1154 0,'0'0'213'15,"0"0"-159"-15,-3 103 78 0,3-46-11 16,0 6-61-1,0-1-3-15,0-3-19 0,8-4-8 16,2-11-12-16,0-12-18 16,6-8-43-16,-2-8-228 15,-5-11-486-15</inkml:trace>
  <inkml:trace contextRef="#ctx0" brushRef="#br0" timeOffset="174963.16">21004 10036 804 0,'0'0'331'0,"0"0"-177"0,0 79-121 16,8-48 45-16,8-6-25 16,5-6-46-16,6-10 39 15,3-9-14-15,2 0-19 16,-2-13 12-16,-4-11-25 15,-6-6 0-15,-8-3-19 16,-6-1-32-16,-6 0 36 16,0 0-5-16,-15 4 20 15,-7 2-3-15,-5 6 15 16,-1 7 18-16,-2 6 31 16,0 9-13-16,1 0 3 15,3 14-29-15,2 10-16 16,5 5 12-16,7 0-17 0,6 1-1 15,6-6 0-15,0 0 7 16,7-7-11-16,11-6 4 16,6-7 0-16,3-4 6 15,1 0 0-15,1-13-12 16,-4-8-1-16,-5-1-34 16,-3 2 27-16,-5 0 2 15,-2 4 12-15,-5 9 5 16,0 5-5-16,-2 2-11 15,1 12 0-15,5 12 11 16,1 7 2-16,4 3 4 16,5-3 1-16,5-6-7 15,3-11 0-15,0-6-20 16,5-13-117-16,-5-12-221 16,-7-5-309-16</inkml:trace>
  <inkml:trace contextRef="#ctx0" brushRef="#br0" timeOffset="175331.45">21405 9749 377 0,'0'0'825'15,"0"0"-706"-15,0 0-88 16,0 0-20-16,-20 109 33 16,20-61 4-16,0 2 34 15,13 0 0-15,7-5-65 0,5-9 2 16,5-8-19-1,2-8 2-15,2-12 12 0,1-8-12 16,-4-3 17 0,0-19 13-16,-4-6-31 0,-6-8 23 15,-3-7-14-15,-7 0-10 16,-7-3 41-16,-4 2-32 16,-1 1 7-16,-17 1 27 15,-8 4-23-15,-8 4 27 16,-4 6-3-16,0 8-28 15,-1 12 34-15,5 8-49 16,4 5 6-16,5 21-7 16,4 10-3-16,7 9-5 15,8 5-4-15,6 17-82 16,12-11-121-16,9-9-441 0</inkml:trace>
  <inkml:trace contextRef="#ctx0" brushRef="#br0" timeOffset="175588.48">21857 9687 1227 0,'0'0'172'0,"0"0"-100"15,-6 117-46-15,6-60 103 16,0 1-31-16,5 1-40 16,5-9-7-16,0-4-39 0,0-11-5 15,-3-7-7-15,-2-8-95 16,-4-9-170-16,-1-5-377 0</inkml:trace>
  <inkml:trace contextRef="#ctx0" brushRef="#br0" timeOffset="175799.47">21812 10000 942 0,'0'0'331'0,"0"0"-248"16,0 0-35-16,0 0 84 0,0 0-27 16,0 0-13-1,106-25-44-15,-70 20-15 0,4 3 10 16,-2-4-43-16,-4 0 18 15,-4-2-18-15,-6-1-14 16,-6-6-43-16,-7 1-241 16,-5 1-581-16</inkml:trace>
  <inkml:trace contextRef="#ctx0" brushRef="#br0" timeOffset="176016.45">22066 9682 497 0,'0'0'956'16,"0"0"-764"-1,0 0-94-15,-13 107 70 0,13-58-48 16,0 3-47-16,5 2-3 16,5-4-53-16,0-4-3 15,3-9-14-15,-2-7-6 16,2-10-69-16,-5-8-205 15,-2-9-925-15</inkml:trace>
  <inkml:trace contextRef="#ctx0" brushRef="#br0" timeOffset="177313.89">22657 9115 1053 0,'0'0'331'16,"0"0"-164"-16,0 0-105 16,0 0 0-16,0 0 16 15,0 0-51-15,0 0-11 16,18 4 38-16,2-2-17 16,7 0 10-16,2-2-32 15,6 0-14-15,1 0 19 16,0 0-20-16,0 0 2 15,-3 0 14-15,-5-2-15 0,-3-4-2 16,-5 2 1-16,-8 2-44 16,-6 0-106-16,-5 1-208 15,-1 1-428-15</inkml:trace>
  <inkml:trace contextRef="#ctx0" brushRef="#br0" timeOffset="177587.53">22684 9336 788 0,'0'0'334'0,"0"0"-221"15,0 0-79-15,0 0 87 16,0 0 1-16,117 17-63 15,-69-17 23-15,0 0-2 16,1 0-42-16,-5 0-1 16,-10 0-36-16,-7 0 12 15,-10 0-13-15,-11 0-22 16,-4 5-231-16,-2-3-430 0</inkml:trace>
  <inkml:trace contextRef="#ctx0" brushRef="#br0" timeOffset="184041.9">24552 8598 747 0,'0'0'193'15,"0"0"-47"-15,0 0-10 0,0 0-30 16,0 0 3-16,0 0 3 16,-31 0-51-16,30 0-10 15,-2 0 10-15,1 0-51 16,-2 0 8-16,1 3-18 16,-3 0 7-16,-2 6-3 15,-1 4-4-15,-2 3 14 16,1 3-14-16,3 6-1 15,1 4 1-15,5 5 0 16,1 4 0-16,1 0 0 16,16 0 2-16,5-3-2 15,8-2 15-15,4-5-5 16,8-6-10-16,4-5 0 0,0-7-3 16,2-10 3-16,-3 0 1 15,-2-13 9-15,-4-12 0 16,-8-8-1-16,-4-6-9 15,-8-2 7-15,-10-5-7 16,-7 3 31-16,-2-1-6 16,-12 2-3-16,-15 2 20 15,-10 1-30-15,-5 3 19 16,-3 3 1-16,-3 6-9 16,5 5 32-16,0 7-32 15,6 6-6-15,2 6-17 16,4 3-29-16,4 0 20 15,3 15 9-15,8 9-47 0,3 16-6 16,8-3-245-16,5-4-486 0</inkml:trace>
  <inkml:trace contextRef="#ctx0" brushRef="#br0" timeOffset="184261.29">25161 8937 1495 0,'0'0'285'16,"0"0"-210"-16,0 0-28 16,0 0-33-16,0 0 22 0,0 0-36 15,0 0-51-15,14 12-15 16,0-25-224-16,0-3-751 0</inkml:trace>
  <inkml:trace contextRef="#ctx0" brushRef="#br0" timeOffset="184611.11">25421 8398 985 0,'0'0'233'0,"0"0"-154"0,0 0-32 16,0 0-34-16,0 0 77 16,0 0 45-16,0 0-84 15,-2-65-22-15,2 70-29 16,0 15-5-16,2 11 5 15,8 22 18-15,1 23 63 16,3 21 1-16,0-5-41 16,-4-19 11-16,-1-22-41 15,-1-19 4-15,-1 2-6 16,2-1 0-16,3-4-11 0,-4-10 2 16,1-16-25-16,-1-3-80 15,-3 0-386-15</inkml:trace>
  <inkml:trace contextRef="#ctx0" brushRef="#br0" timeOffset="185069.15">25823 8300 1134 0,'0'0'229'16,"0"0"-181"-16,0 0-27 0,-14 78 30 15,4-41 6-15,4 7 46 16,-1 5 1-16,4 5-46 16,3 2 4-16,0 0-51 15,0-1 11-15,15-4-11 16,2-7-1-16,6-8-7 15,1-7-3-15,3-10 0 16,0-8 4-16,-2-8 6 16,-1-3-10-16,-2-8 0 15,-1-12 6-15,-4-5 9 16,-4-5-14-16,-5-2 0 16,-7-1 16-16,-1 0-11 15,-3 4-6-15,-16 3 0 0,-4 6 1 16,-5 8 22-1,-5 7 19-15,-4 5-36 0,1 5-6 16,2 17-22-16,4 5-10 16,6 8-34-16,9 12-111 15,9-10-137-15,3-6-564 0</inkml:trace>
  <inkml:trace contextRef="#ctx0" brushRef="#br0" timeOffset="185730.49">26218 8548 155 0,'0'0'586'0,"0"0"-491"16,0 0-46-16,0 0 21 16,0 0 87-16,91 46 14 15,-55-46-81-15,2 0-34 16,-2-13 30-16,-2-6 7 16,-4-3-1-16,-5 0-48 0,-6-2-24 15,-7-3 21-15,-4-1-23 16,-8 1 15-16,0 1 11 15,-6 1 3-15,-12 0 3 16,-7 6-39-16,-5 3-10 16,-5 8 13-16,-1 5-1 15,0 3-7-15,0 6 7 16,3 12-13-16,4 7-15 16,4 5 5-16,9 3-22 15,2-2 31-15,8 4 0 16,6-3 1-16,0-1 0 15,9-2-30-15,11-7-9 16,3-3 25-16,4-10-22 16,0-4 27-16,1-5-17 15,1 0 10-15,-4-12-14 0,1-7-3 16,-3-1 32 0,-3-1-5-16,-4-2 6 0,-3 3 5 15,-5 5-4-15,-2 3 13 16,-4 9 24-16,-2 3-19 15,0 3-7-15,0 21-2 16,0 10 72-16,0 9 2 16,0 7-54-16,0 4-2 15,0-2-16-15,3-4-3 16,4-10-7-16,2-10-2 16,1-12-41-16,-2-9-83 15,1-7-675-15</inkml:trace>
  <inkml:trace contextRef="#ctx0" brushRef="#br0" timeOffset="187352.29">26897 8553 1380 0,'0'0'195'16,"0"0"-136"-16,0 0-59 16,0 0 24-16,0 0 14 0,0 0 59 15,54 71 23-15,-45-30-62 16,0 6-10-16,1 2 10 16,-2-2-46-16,-2-5 5 15,-2-6-17-15,-1-8 0 16,0-9 2-16,-3-5-1 15,0-9 5-15,0-5 6 16,0 0-3-16,0-10-18 16,0-12 8-16,0-7-27 15,0-7 28-15,0-8-19 16,0-2-9-16,0 0-27 16,1 1-39-16,9 8 53 15,0 10 16-15,3 13 1 0,1 12 22 16,-1 2-2-1,-2 24 4-15,-1 9 30 0,0 9-5 16,0 6 34-16,-1 2-14 16,-2-6-18-16,3-5 24 15,-1-10-37-15,1-5-2 16,0-11-3-16,-3-6-8 16,1-7-1-16,-1 0 6 15,5-11-6-15,0-12 11 16,1-9-10-16,1-5-1 15,1-5 0-15,-3 0-14 16,0 3 4-16,1 4-19 16,-2 12 2-16,-4 12 26 15,2 11-20-15,-3 11 21 16,-2 19 3-16,1 9-2 0,1 3 25 16,4-1-19-16,4-6-7 15,7-7 22-15,2-9-21 16,2-10 6-16,0-5-1 15,2-4 3-15,-1-13-18 16,0-12 2-16,-4-7-23 16,-4-3 4-16,-5-2-10 15,-7-4 2-15,-4 7 22 16,-2 6-11-16,0 10 23 16,0 13 0-16,-3 5 0 15,-3 14 1-15,-4 15 14 16,4 5 10-16,1 4 0 15,5-3-25-15,0-3 9 16,9-9-9-16,7-6-6 16,1-7-1-16,4-10-8 0,-1 0 3 15,-1-11-8-15,0-12-24 16,-6-6-54-16,-4-4-81 16,-9-4 45-16,0-2-17 15,-13 0 50-15,-7 2-53 16,-4 7 99-16,2 10 55 15,3 14 99-15,4 6-37 16,-1 7-46-16,4 20 24 16,2 8 57-16,7 2 30 15,3 3-14-15,2-2-62 16,16-5 0-16,7-6-35 16,4-10 0-16,1-6 29 0,1-10-27 15,0-1 31-15,1-12-31 16,-4-10-17-16,-1-5 24 15,-2-7-16-15,-4-7 10 16,-3-5 9-16,-6-6-28 16,-5-19-1-16,-7-18-29 15,0 6-38-15,-3 8 26 16,-6 16-6-16,3 24 48 16,2 3 5-16,-1 7-4 15,1 16 14-15,-2 9-15 16,-1 9 20-16,-4 22-20 15,-2 24 32-15,4 22 6 16,6 18 22-16,3-4-28 16,3-19 15-16,11-23-17 15,2-15-30-15,3 1 32 0,2 2-31 16,6-3 17-16,1-12 1 16,0-7-13-16,1-11 21 15,-1-4 4-15,-1-9-31 16,0-15 20-16,-2-8-20 15,-5-6 7-15,-3-6-1 16,-6-2-6-16,-5-1 0 16,-6 3-10-16,0 9 1 15,0 11 8-15,0 12 1 16,0 12-13-16,-8 6-2 16,-1 22-12-16,-2 16 27 0,3 4 0 15,5 5 6-15,3 1-9 16,0-2 11-16,11-8-4 15,6-5-1-15,3-10 4 16,1-7-14-16,1-8 6 16,0-9 1-16,0-5 4 15,0-5-4-15,3-12 0 16,0-10 0-16,2-7 0 16,0-6-3-16,1-1-25 15,0 0-24-15,-2 4 6 16,0 12 1-16,-6 11 29 15,-2 13 14-15,-4 1 4 0,-4 21 9 16,-3 9 55 0,-4 5 4-16,-3 2 6 0,0-1-31 15,-5-2 11-15,-12-3-10 16,-7-4-46-16,-22 2-24 16,3-8-96-16,-1-8-240 0</inkml:trace>
  <inkml:trace contextRef="#ctx0" brushRef="#br0" timeOffset="188179.28">23928 9535 1237 0,'0'0'211'15,"0"0"-210"-15,0 0 5 16,0 0 24-16,0 0-29 16,117 4 71-16,-68-8 27 15,8-2-25-15,18-1 2 16,23-1-31-16,32-3-17 16,18 3 6-16,8-1-34 15,1 1 34-15,-2-1-11 16,8 1-22-16,10-3 20 15,6-3-21-15,3 0 11 0,3-2-8 16,-2 2-2-16,2 0-2 16,-1 1 1-16,1 1 0 15,0-2 2-15,-2-1-2 16,-4 2 6-16,-8 1-5 16,-9-1-1-16,-7 3 0 15,-9 2-1-15,-9 3 1 16,-10 2-1-16,-13 0 2 15,-10 0-1-15,-23 0 0 16,-18-1 8-16,-16 1-8 16,-7 0 0-16,0 0 0 15,2 0 11-15,1-2-10 0,-10 0 30 16,-6 3 19-16,-6 0-30 16,-3 2 28-16,-3 0-29 15,-1 0-18-15,-3 0 16 16,-1 0-16-16,-4 0-1 15,-3 0 0-15,-3 0-13 16,0 0-53-16,-12 7-84 16,-10 0-226-16,-3-2-763 0</inkml:trace>
  <inkml:trace contextRef="#ctx0" brushRef="#br0" timeOffset="193796.41">29320 9255 986 0,'0'0'725'16,"0"0"-629"-16,0 0-43 16,0 0-53-16,0 0 64 15,0 0-4-15,0 0-52 16,86-34 21-16,-68 33-28 15,1 1 8-15,-6 0-9 16,-8 0-67-16,-5 4-231 16,0 4-424-16</inkml:trace>
  <inkml:trace contextRef="#ctx0" brushRef="#br0" timeOffset="193974.94">29212 9461 1326 0,'0'0'343'0,"0"0"-257"16,82 0 17-16,-41 0 30 16,3 0-54-16,-3 0 17 15,-7 1-59-15,-6 2-25 16,-8 1-12-16,-11-1-70 16,-8-3-197-16,-1 0-1060 0</inkml:trace>
  <inkml:trace contextRef="#ctx0" brushRef="#br0" timeOffset="203906.02">24056 10017 874 0,'0'0'265'0,"0"0"-194"16,0 0-25-16,0 0 54 0,0 0 0 16,0 0-59-16,0 0 58 15,-45-1-70-15,36 6 25 16,-3 10-47-16,-1 6 3 15,-3 8-20-15,2 7 30 16,1 4-18-16,4 8 5 16,7-1 8-16,2 3-17 15,0-4 2-15,16-5-7 16,4-7 6-16,4-9 1 16,3-9 0-16,2-12-7 15,3-4 23-15,-2-17-5 16,-1-17 5-16,-2-7-10 15,-5-9 12-15,-6-1-17 0,-9-3 32 16,-5 1 1 0,-2 0-31-16,-9 4 5 0,-11 4-8 15,-2 4 0-15,-4 7 20 16,1 7-8-16,0 8 3 16,1 6-5-16,3 7 6 15,3 6 15-15,1 0-31 16,1 14-10-16,3 11-59 15,-4 20 17-15,5-4-180 16,5-7-277-16</inkml:trace>
  <inkml:trace contextRef="#ctx0" brushRef="#br0" timeOffset="204092.52">24367 10427 1405 0,'0'0'308'16,"0"0"-242"-16,0 0-52 15,0 0 0-15,0 0-14 16,0 0-41-16,0 0-201 16,20-27-561-16</inkml:trace>
  <inkml:trace contextRef="#ctx0" brushRef="#br0" timeOffset="204395.02">24620 9868 750 0,'0'0'126'0,"0"0"-106"16,0 0 30-16,0 0 108 16,0 0-39-16,9 104 4 15,-2-43-43-15,-4 1 30 16,1 5-21-16,-1 3-43 16,-1-14 23-16,1 3-56 0,0-9-4 15,2-11-5-15,2-11-4 16,2-16-64-16,-2-7-207 15,-1-5-443-15</inkml:trace>
  <inkml:trace contextRef="#ctx0" brushRef="#br0" timeOffset="204826.78">24919 9875 506 0,'0'0'353'0,"0"0"-244"15,0 0-11-15,-9 72-23 0,2-37-5 16,1 6 50 0,3 5-64-16,3 3 13 0,0 2 16 15,0 1-64-15,12-5 5 16,6-7 0-16,4-4-13 15,3-6 45-15,1-7-39 16,3-6 0-16,0-6 9 16,-2-6-26-16,0-5 12 15,-3-2-4-15,-4-15-2 16,-3-8 50-16,-4-3-33 16,-4-4-10-16,-7 0 8 15,-2 3-11-15,0 1-5 0,-11 7 21 16,-5 6-12-16,-3 7 54 15,-2 3-20-15,-6 5-41 16,-4 0-9-16,-4 14-7 16,4 5-46-16,3 4-16 15,5 18-38-15,11-8-126 16,7-3-335-16</inkml:trace>
  <inkml:trace contextRef="#ctx0" brushRef="#br0" timeOffset="205383.92">25370 9964 1018 0,'0'0'85'0,"0"0"-22"16,0 0-26-16,0 0 43 15,-12 86-29-15,12-61-21 16,9-4-30-16,9-4 0 16,4-7-1-16,5-7 1 15,0-3 33-15,0-6 6 16,-3-13 25-16,-2-7 6 16,-4-6-54-16,-8 0 10 15,-5 1-14-15,-5-1-11 16,0 3 35-16,-14 3-17 15,-6 7-4-15,-6 6 20 0,-2 8-22 16,-2 5 10-16,-1 15-22 16,3 9-1-16,3 9 8 15,6 0-2-15,8-2-6 16,10-3 0-16,1-8-6 16,4-4 6-16,16-10 0 15,5-6 1-15,5 0-10 16,2-6-64-16,-3-10 34 15,-2 0 16-15,-3 6 23 16,-6 2 5-16,-3 8 43 0,-6 0-11 16,0 20 40-1,-5 14-8-15,-2 7 37 0,-2 5-65 16,0 5-40-16,0-1 25 16,0-7-20-16,0-6-6 15,4-7 0-15,7-8-94 16,-4-8-136-16,3-8-448 0</inkml:trace>
  <inkml:trace contextRef="#ctx0" brushRef="#br0" timeOffset="206630.58">25819 10074 844 0,'0'0'574'15,"0"0"-530"-15,0 0-8 0,0 0 5 16,0 0 56-16,4 105 48 16,-1-65-31-16,3 1-19 15,0-4-35-15,6-1-54 16,-1-8 23-16,-1-6-28 16,2-8 7-16,-3-8-8 15,0-6 6-15,1-3-6 16,1-20 0-16,1-8-34 15,1-8 33-15,1-5-24 16,0-3 0-16,0 4 25 16,-1 2-32-16,-1 10 17 15,-1 12-5-15,-1 11-9 16,-2 8 28-16,-2 10-3 16,-3 18 4-16,0 9 52 0,-2 2-51 15,2 0 21-15,4-3-22 16,4-7 6-16,1-7 9 15,4-8-15-15,2-11 0 16,0-3 17-16,3-3-8 16,0-15-6-16,0-11-3 15,1-3 0-15,-1-2-10 16,-5 1 10-16,-1 7-14 16,-4 5 13-16,-4 15-27 15,-4 6 8-15,-1 11-4 16,-2 17 21-16,0 6 3 15,0 0 0-15,4-2 1 16,7-9 8-16,2-7 0 0,8-9-10 16,1-7 1-1,5 0 0-15,0-20 6 0,-3-2-4 16,1-6 2-16,-4 0-4 16,-4 2-7-16,-4 2-30 15,-6 10-48-15,-4 11-8 16,-3 3 24-16,0 12 14 15,0 13 55-15,-3 8 89 16,0-1-48-16,3-2-8 16,0-7-33-16,5-6 9 15,10-8 0-15,-2-8-9 16,2-1 19-16,-1-9 13 16,-4-14-32-16,-1-5-1 0,-8-6-40 15,-1-1-10-15,-3-2 50 16,-13 2-41-16,-3 4-50 15,1 7 11-15,1 9 46 16,2 15 35-16,4 0 0 16,2 24 0-16,3 7 59 15,6 5 8-15,0 1-19 16,6-4-27-16,13-8-8 16,5-6-4-16,1-12-3 15,2-7 1-15,1 0 16 16,1-18-10-16,-2-9-11 15,-1-7-2-15,0-8 7 0,-5-3 0 16,0-8-6 0,-7-6 0-16,-3 1 14 0,-5-2-8 15,-3 6-7-15,-2 12 0 16,-1 14 1-16,0 14 12 16,0 14 2-16,-3 9-8 15,-7 24 31-15,-5 15-23 16,3 19 37-16,3 0-43 15,6 2 7-15,3-5-5 16,1-15-11-16,13 0 0 16,4-13 5-16,0-9-5 15,1-12 0-15,2-8 7 16,-3-7-7-16,4-1 45 16,1-20-27-16,-1-6-1 15,4-4-3-15,-1-3-6 0,2 0-9 16,1 5 1-1,-3 5-14-15,-2 11 5 0,-1 9 9 16,-3 4 0-16,-3 17 8 16,-2 13 5-16,-2 9 1 15,-4 3 24-15,-4 1-6 16,-4-3 35-16,0-3-39 16,-16-6-7-16,-6-6-21 15,-4-6-31-15,-7-16-62 16,8-3-172-16,4-2-1172 0</inkml:trace>
  <inkml:trace contextRef="#ctx0" brushRef="#br0" timeOffset="207186.94">27579 10161 611 0,'0'0'684'0,"0"0"-577"16,0 0-59-16,0 0 13 16,0 0 117-16,0 0-32 15,0 0-55-15,94-1 11 16,-64-2-62-16,2 0-2 15,-2-2-29-15,-1 2 8 16,-8-1-28-16,-4-3 11 16,-9 1-59-16,-6 0-99 15,-2-2-393-15</inkml:trace>
  <inkml:trace contextRef="#ctx0" brushRef="#br0" timeOffset="207396.26">27703 9994 33 0,'0'0'1348'16,"0"0"-1087"-16,0 0-210 15,0 0 38-15,-4 95 5 16,4-47-14-16,0 3 18 16,2 0-64-16,7-3-19 15,2-10-3-15,3-10-12 16,3-12-27-16,13-16-102 15,-5 0-227-15,-1-17-666 0</inkml:trace>
  <inkml:trace contextRef="#ctx0" brushRef="#br0" timeOffset="207809.89">28141 9939 1352 0,'0'0'337'0,"0"0"-255"16,0 0-55-16,0 0 27 16,45-75-45-16,-25 62 29 15,2 1-16-15,3 5-14 16,0 7 12-16,1 0-20 16,-1 12 15-16,-1 15 16 15,-3 5-24-15,-9 6 2 0,-7 3-3 16,-5 3 2-1,-11 4 41-15,-17-4-35 0,-7-1-6 16,-4-3-8-16,-2-6 1 16,3-9-1-16,6-5 0 15,8-9 0-15,7-8 0 16,9-3 0-16,8 0-1 16,0-9-9-16,13-5-11 15,6 3 21-15,8 4-6 16,3 5 3-16,1 2-6 15,2 2 16-15,-1 10-7 16,-1 3 6-16,0-3-6 16,11-3-51-16,-11-3-294 15,-6-6-450-15</inkml:trace>
  <inkml:trace contextRef="#ctx0" brushRef="#br0" timeOffset="207939.26">28553 10280 1534 0,'0'0'474'15,"0"0"-406"-15,0 0-57 16,0 0-11-16,0 0-47 16,0 0-63-16,0 0-235 15,69-41-1025-15</inkml:trace>
  <inkml:trace contextRef="#ctx0" brushRef="#br0" timeOffset="208401.84">28789 9828 1418 0,'0'0'315'0,"0"0"-258"15,0 0-44-15,0 0-13 16,0 0 35-16,0 0-3 16,88-4 34-16,-61 2-18 15,-1 1-20-15,-2-2 14 16,-10 0-33-16,-4 3-9 15,-9 0 0-15,-1 0 2 16,0 0 4-16,-17 6-6 16,-7 9 1-16,-7 5 12 15,-4 2-13-15,1 3 0 0,3-1 0 16,5 0-4-16,8-3-15 16,8 1 19-16,8-5-28 15,2 3-7-15,10-3-35 16,13 2 64-16,7 0 4 15,4 1-2-15,5-1-8 16,-3 0 24-16,-5 2-6 16,-4-1 47-16,-7 0-51 15,-9-3 35-15,-8 1-3 16,-3-2-4-16,-9-1 48 16,-16-1-56-16,-8-5-6 15,-5-1-8-15,-1-6-8 16,1-2-25-16,7 0-58 15,7-14-94-15,9 1-226 16,9-1-758-16</inkml:trace>
  <inkml:trace contextRef="#ctx0" brushRef="#br0" timeOffset="208756.27">29147 9986 1343 0,'0'0'364'0,"0"0"-275"16,0 0-58-16,-39 100 7 16,30-64-15-16,5-1 65 15,4 1-36-15,11-7-24 16,13-3 15-16,7-9-31 16,4-10-5-16,1-7 15 0,0 0-14 15,1-15-1 1,-2-9-7-16,-2-7 9 0,-5-3 4 15,-8-4-12-15,-7 0 18 16,-8-1 27-16,-5 0-22 16,-6 5 11-16,-18 4-5 15,-7 4-11-15,-7 8 3 16,-6 7-22-16,2 10-25 16,-1 1 0-16,7 11-65 15,5 9-5-15,4 17-73 16,10-5-225-16,6-3-542 0</inkml:trace>
  <inkml:trace contextRef="#ctx0" brushRef="#br0" timeOffset="210219.9">29603 10060 1000 0,'0'0'189'15,"0"0"-105"-15,0 0 21 16,-1 89 73-16,-1-57-20 16,2 0-74-16,0-4-11 15,0-4-48-15,6-4-14 0,-1-11 8 16,2-2-9-16,-3-7-10 15,4 0 21-15,3-7-20 16,2-13 27-16,2-3-28 16,1-6 0-16,1 0 8 15,-3 0 3-15,0 4-11 16,-1 4 0-16,-4 10-8 16,-3 7-5-16,-1 4 13 15,-3 10 0-15,-2 12 35 16,0 5-22-16,0 1 13 15,0-3-26-15,0-5 2 16,5-6-4-16,1-6 8 16,3-7-6-16,3-1 21 15,0-1-20-15,6-15-2 16,-2-4-4-16,2-5-25 0,0 0 17 16,-2 1 12-16,-1 2 1 15,0 4-1-15,-6 7-24 16,-3 8 19-16,-3 3-38 15,-1 13 21-15,-2 7 23 16,0 3 15-16,0 1-1 16,0-4-1-16,7-3-2 15,2-6-19-15,3-5 8 16,3-4 0-16,1-2 4 16,2 0-3-16,0-7-1 0,0-5 0 15,-2 0-14 1,1 0-49-16,-4 2-43 0,-4-2-49 15,-4 2 43-15,-5 0 30 16,0 3 2-16,-9 2 65 16,-8 3-8-16,-1 2 22 15,-2 0 0-15,0 7-2 16,5 7 3-16,5 4 2 16,2 3 14-16,8-1-3 15,0-4-5-15,14-1-8 16,5-3 8-16,8-5 0 15,3-6 7-15,0-1-15 16,1 0 1-16,-3-5 43 16,1-8-17-16,-4-3 14 15,-3-1 33-15,-4-3-18 0,-3-2 15 16,-6 0-29 0,-6-2-9-16,-3 0 26 0,0 2-28 15,-7 2 16-15,-8 1-30 16,-3 3-16-16,-4 4 1 15,-2 4-2-15,-3 7-2 16,3 1-21-16,-2 4-21 16,4 13 42-16,3 5-11 15,5 6 4-15,5-1 8 16,6 1 1-16,3-3-25 16,2-3-4-16,14-7-78 15,7-4 53-15,3-8 37 16,3-3 8-16,-1 0 9 15,2-16 0-15,-3-4 1 0,-2-4-1 16,-1-5 16-16,-3-3 5 16,-3-6 10-16,-5-5-16 15,-2-6 17-15,-5-2-26 16,-2-2-6-16,-4 3 0 16,2 8 10-16,-2 8-11 15,0 12 1-15,0 13 0 16,0 9-10-16,0 1-5 15,-9 22 15-15,-2 9-6 16,-1 11 19-16,-1 12 24 16,4 3-15-16,6 2-16 15,3-1 7-15,1-5-12 0,15-7-1 16,4-12 0 0,4-9 2-16,3-8 3 0,3-9 6 15,-2-9 5-15,2 0 36 16,-4-9-51-16,-3-11 13 15,1-5-14-15,-3-5 7 16,-4-1 3-16,-1 0-8 16,-4 4-1-16,-5 7 9 15,0 7-4-15,-2 8-12 16,-2 5 2-16,0 0-21 16,3 7 16-16,2 8 17 15,3 2-8-15,3 2 0 0,5 1 0 16,2 2-6-1,-1 5 3-15,-1 3 3 0,-5 4 12 16,-7-2 43-16,-7 4 48 16,0-3-34-16,-9-3-68 15,-8-5 15-15,-5-5-16 16,-12-9-23-16,7-5-40 16,2-6-334-16</inkml:trace>
  <inkml:trace contextRef="#ctx0" brushRef="#br0" timeOffset="-207094.67">30179 9039 796 0,'0'0'322'0,"0"0"-206"16,0 0 3-16,0 0 22 15,0 0 3-15,0 0-52 16,-3-3-57-16,0 3 38 16,0 0-41-16,-3 0-10 15,-4 0 0-15,-1 0-16 16,-3 4-6-16,-2 9 0 16,-3 6-1-16,4 5 0 15,-1 8 1-15,5 8 0 16,5 7 7-16,6 6-6 15,0 3-1-15,3 0 0 16,14-3-3-16,3-7 3 0,7-7 0 16,1-8 1-1,2-12-1-15,3-6 1 0,0-13-1 16,1 0 0-16,-1-13 1 16,0-13 13-16,-3-10-8 15,-5-12 4-15,-4-4 7 16,-6-5-7-16,-5-2-10 15,-4-1 0-15,-6 4 0 16,0 3-2-16,0 4 10 16,-7 6-8-16,-6 7 6 15,-4 7-6-15,-4 4 0 16,-1 8-1-16,-3 6-9 16,-1 6 1-16,-4 5 9 15,2 0 0-15,-1 7-1 16,4 11-57-16,6 4-31 0,7 15-133 15,4-5-278-15,7-1-483 0</inkml:trace>
  <inkml:trace contextRef="#ctx0" brushRef="#br0" timeOffset="-206868.9">30690 9597 1320 0,'0'0'401'0,"0"0"-313"16,0 0-35-16,0 0-43 16,0 0 3-16,0 0-6 15,0 0-7-15,26-10-175 16,-16-1-543-16</inkml:trace>
  <inkml:trace contextRef="#ctx0" brushRef="#br0" timeOffset="-206143.61">30977 9075 872 0,'0'0'308'0,"0"0"-228"16,0 0-31-16,0 0-40 15,0 0 36-15,0 0-6 16,0 0-22-16,-59 85 31 16,55-44-32-16,4 2 10 15,0 9 35-15,6-1-37 16,9-4 11-16,4-1-30 16,4-7 6-16,1-9 2 15,0-7-12-15,1-11 12 0,0-6 29 16,2-6-35-1,-1 0 43-15,0-17 17 0,0-7-35 16,-1-9 33-16,-4-1-50 16,-3-6 1-16,-3 1 16 15,-5 0-32-15,-4 1 17 16,-6 1-17-16,0-2 0 16,0 1 16-16,-7 1-7 15,-5 4 10-15,-5 6 12 16,1 5-30-16,0 3 11 15,-2 7-12-15,1 5-6 16,-2 4-1-16,1 3 5 16,0 0 2-16,-3 2-1 15,3 9-16-15,-3 3-13 16,1 5-53-16,3 2-58 0,-2 24-35 16,7-4-106-16,6-2-409 15</inkml:trace>
  <inkml:trace contextRef="#ctx0" brushRef="#br0" timeOffset="-205526.9">31663 8933 1064 0,'0'0'236'16,"0"0"-165"-16,0 0-33 16,0 0 11-16,0 0 18 15,0 0-67-15,0 0 9 0,-18 36 17 16,5-5-24 0,-1 8 5-16,2 7-7 0,3 3 12 15,6 6-11-15,3 0 1 16,0 3-2-16,15-7 13 15,8-7-12-15,3-10-1 16,6-8 4-16,1-11 5 16,-2-11 7-16,0-4-7 15,-1-4 1-15,-5-16 33 16,-4-6-42-16,-6-1 30 16,-4-5 11-16,-7-1-41 15,-4 2 39-15,0 3-13 16,-12 4 22-16,-4 5-2 15,-7 8-40-15,-2 8 24 16,-6 3-31-16,-4 14 3 0,0 14-5 16,3 6 2-1,5 8 0-15,11 3-1 0,13-1-27 16,15 5-192-16,14-9-119 16,5-14-288-16</inkml:trace>
  <inkml:trace contextRef="#ctx0" brushRef="#br0" timeOffset="-204903.3">32136 8906 1028 0,'0'0'304'16,"0"0"-235"-16,0 0-57 16,0 0 8-16,0 0 5 15,85-20 3-15,-55 20 15 16,1 4-41-16,2 9 9 15,-5 3-11-15,-2 2 10 0,-7 4-8 16,-9 2-2 0,-7 1 16-16,-3 3 26 0,-13-1-23 15,-12 0 35-15,-5-4 3 16,0-5-34-16,5-4 27 16,5-4-5-16,5-5-18 15,8-3 2-15,2 0-20 16,5-2 2-16,0 0-11 15,0-4-10-15,15-7-6 16,9 0-51-16,7 1-28 16,4-1-42-16,2 7 9 15,0 4 71-15,-1 0 40 16,-5 15 11-16,-2 5 6 16,-6 4 14-16,-6 2 40 15,-9 1 67-15,-8 0-51 0,0-1 29 16,-20-1-7-16,-10-1-22 15,-6-2 9-15,-4-7-68 16,3-4 22-16,2-5 5 16,4-6-36-16,4 0 18 15,7 0-20-15,6-9-13 16,14-7-7-16,0 4-190 16,3-2-420-16</inkml:trace>
  <inkml:trace contextRef="#ctx0" brushRef="#br0" timeOffset="-204220.53">32794 8880 895 0,'0'0'497'0,"0"0"-404"0,0 0-92 15,0 0 11-15,0 0-12 16,0 0 8-16,95-13-3 16,-68 13-5-16,1 0 2 15,1 5 12-15,-3 6-13 16,-3 4-1-16,-7 5 0 16,-4 2 1-16,-11 4-1 15,-1 0 1-15,-16 1 10 16,-12 0 46-16,-8-1-35 15,-1-4 10-15,-1-2-7 16,7-6-15-16,7-2 48 16,5-7-17-16,8-1 2 15,5-4 15-15,6 0-40 0,0 0 9 16,14-9-27-16,11-2-101 16,10-1 31-16,4 2-48 15,4 4-16-15,-2 6-14 16,2 0 45-16,-5 6 81 15,-5 15 15-15,-7 0 7 16,-10 6 102-16,-8 1 1 16,-8 3 14-16,-7-3 32 15,-20-1-22-15,-5-3-1 16,-7-2-37-16,0-5-51 16,0-2 23-16,3-6-48 15,7-6 3-15,4-2-10 16,5-1-6-16,2 0-10 0,3-1-77 15,3-7-264 1,4 3-734-16</inkml:trace>
  <inkml:trace contextRef="#ctx0" brushRef="#br0" timeOffset="-202942.46">30993 9786 477 0,'0'0'217'15,"0"0"-132"-15,0 0-32 16,0 0 126-16,0 0-27 15,0 0-30-15,-83 31-21 16,65-21-59-16,-3 2 5 0,-4 5 30 16,-4 5-51-16,-5 3 48 15,-10 8-11-15,-9 6-10 16,-21 12 5-16,-22 10-56 16,-16 9 15-16,5-6-11 15,22-15 13-15,25-14-17 16,21-12-2-16,-3 4 0 15,1 2 7-15,0 0-7 16,10-6 0-16,3-4-19 16,10-7-192-16,4-5-288 0</inkml:trace>
  <inkml:trace contextRef="#ctx0" brushRef="#br0" timeOffset="-202321.28">27452 9762 1279 0,'0'0'272'16,"0"0"-215"-16,0 0 67 15,0 0-39-15,0 0-84 16,0 0 29-16,-85 27-30 16,40 6 2-16,-20 20 15 15,-25 25-10-15,-28 26-7 16,-11 12 0-16,2-4 6 16,13-14-6-16,34-25 0 15,19-17 0-15,17-13 4 16,9-9-3-16,-4 0-1 15,2 0 0-15,2-2-1 16,12-10-16-16,12-7-8 16,6-6-236-16,5-9-302 0</inkml:trace>
  <inkml:trace contextRef="#ctx0" brushRef="#br0" timeOffset="-201615.12">28598 7974 696 0,'0'0'283'0,"0"0"-85"16,0 0-129-16,0 0-67 15,0 0 27-15,-97 38-28 16,51-8 22-16,-10 10 40 0,-23 27-43 15,-34 31 22-15,-42 37 10 16,-20 20-28-16,1 4 21 16,13-11-15-16,32-19 18 15,16-15 9-15,28-25-50 16,24-27 9-16,21-22-16 16,17-11 2-16,7-2 3 15,5-1-5-15,11-3-19 16,0-7-274-16,2-7-900 0</inkml:trace>
  <inkml:trace contextRef="#ctx0" brushRef="#br0" timeOffset="-191008.8">33189 8462 614 0,'0'0'208'16,"0"0"-118"-16,0 0-74 16,0 0 83-16,0 0 29 15,0 0-44-15,0-6 5 16,0 6-55-16,0 0-17 15,0 0 12-15,0 0-22 0,0 0 6 16,0 0-13-16,-2 0 15 16,2 0-8-16,-1 0-6 15,1 0-1-15,0 0 1 16,0 0-1-16,0 1 0 16,0 9 0-16,-2 2-3 15,2 6 2-15,0 3 2 16,0 6-1-16,0 5 6 15,0 6-5-15,0 6-1 16,0 4 0-16,0 6-3 16,0 4 2-16,0 6 2 15,0 0 8-15,0 1-9 0,0-1 2 16,5-2-2-16,1-6 0 16,0-1 1-16,0-7 10 15,0-2-5-15,0-4 15 16,-2-2 25-16,2-3-23 15,-2 2 15-15,-1-5-9 16,-1 1-29-16,-2 0 25 16,0-3-23-16,0-1 7 15,0-3 6-15,0-6-14 16,0-4-1-16,0-5 0 16,0-2 1-16,0-6 5 15,0-1-6-15,0-4 9 16,0 3 5-16,0-3-3 0,0 0-10 15,0 0-1 1,0 0 2-16,0 0 25 0,0 0-9 16,0 0 7-16,0 0 2 15,0 0-21-15,0 0-1 16,0 0-5-16,-2 0 0 16,2 0 5-16,-3 0-5 15,-1 0 2-15,-6 4 13 16,-4-1-6-16,-2 0-9 15,-4 0 0-15,-2-2 1 16,-3 2 4-16,-1-3-5 16,0 0 0-16,-3 2 5 15,1-2 6-15,-5 0-11 16,3 0 0-16,-2 0 0 16,0 0 2-16,-1 0-2 0,0 0 0 15,-1 0 3-15,1 0 12 16,-1 0-16-16,0 0 1 15,-2 0 0-15,-4 0 3 16,-1 0-2-16,1 0-1 16,-3 2 0-16,1-1 3 15,-1 2-4-15,3 1 1 16,-1 1 0-16,0 0 5 16,3-1-5-16,1 2 0 15,2 0 0-15,3-1-6 16,3-2 6-16,1 0 1 15,3 0-1-15,-1 0 9 0,1 2-7 16,-2 0-2 0,2-3 0-16,-4 3-2 15,-1-2-6-15,1-1 8 0,-1 0 0 16,0-1 15-16,0-1-15 16,0 0 0-16,-1 0 0 15,1 0-3-15,0 0 1 16,2 0 2-16,0 0 0 15,-1 0 0-15,3 0 0 16,-3-1 0-16,1 1 0 16,0-2-6-16,-1 0 5 15,0 2 1-15,-1 0 0 16,-2 0 6-16,3 0-5 0,0 0-2 16,1 0 1-16,4 0-4 15,-2 0 4-15,3 0 0 16,0 0 0-16,4 0 8 15,-4-3-7-15,1-2-1 16,-3 3 0-16,1-1-5 16,-3-1 3-16,-3 4 2 15,-1-3 0-15,-2 1 5 16,-1 1-3-16,0-2-3 16,-1 0 1-16,1 0-4 15,0 1 3-15,-1-1 1 16,1 0 0-16,-1 0 5 15,-3-1-3-15,1 0-2 0,-1-1 0 16,1 1-2 0,-3 0 1-16,4 0 1 0,3-1 0 15,2 3 6-15,2-1-5 16,4 2-1-16,1-1 0 16,3 2-5-16,2 0 4 15,0 0 1-15,5 0 0 16,4 0 2-16,-1 0 0 15,7 0-2-15,-1 0 0 16,4 0-2-16,-1 0-5 16,1 0 8-16,-1 0-1 15,1 0 8-15,-1 0-6 16,2 0-3-16,-1 0 1 16,-1 0-63-16,-2-4-52 15,1-6-211-15,-3 1-607 0</inkml:trace>
  <inkml:trace contextRef="#ctx0" brushRef="#br0" timeOffset="-190401.61">29872 8748 522 0,'0'0'76'0,"0"0"-44"16,0 0 79-16,0 0 28 15,0 0-15-15,0 0-67 16,0 0-39-16,-24 3 11 16,19 9-17-16,-1 3 8 0,-1 6 41 15,0 6-34-15,2 7 21 16,3 12-20-16,2 18-1 15,0 22 47-15,7 18-56 16,3 5 2-16,-3-1-20 16,-2-24 9-16,-4-25 1 15,1-14 35-15,-2-6 3 16,1 1 4-16,1 6-52 16,-1 4 35-16,3-8-22 15,-2-5-4-15,1-2 13 16,-2-8-21-16,-1-2 7 15,0-4 11-15,0-6-18 16,0-4-1-16,0-4 0 16,0-5-1-16,0-2 1 15,0 0 8-15,0-9-8 0,2-12-30 16,4-33-209-16,-1 6-332 16,-2-3-229-16</inkml:trace>
  <inkml:trace contextRef="#ctx0" brushRef="#br0" timeOffset="-189553.22">29889 8581 459 0,'0'0'130'0,"0"0"-39"16,0 0 62-16,0 0 52 15,0 0-107-15,0 0-43 16,0 0 0-16,30-13-20 15,-16 10 22-15,5-1-15 16,1 0-29-16,5 0 32 16,5-1-16-16,4 2-2 0,8-2 7 15,3 3-34 1,5 1 17-16,1 0-17 0,3-1 7 16,-1 2-1-16,1-1-6 15,-3 1 1-15,1-2 10 16,2 2 1-16,-1-3-8 15,4-1 11-15,2 0 10 16,4-2 24-16,4 3-39 16,1-4 8-16,-1 2-15 15,-1 0 10-15,-4-2-13 16,2 2 0-16,-4 0 0 16,-2-2 9-16,-1 1-8 15,-2 0-1-15,0-1 0 16,0 0 4-16,0 2-4 15,1-3 0-15,2 1 1 0,-2 2 3 16,0-2-3-16,-4 2-1 16,-3 1 0-16,0 1-4 15,-4 0 4-15,1 1 0 16,-2-1 0-16,-1 1 5 16,2 0-4-16,2-1-1 15,0 0 0-15,0-1 0 16,-2 1-1-16,-3 0 1 15,-5 0 0-15,-6 2 2 16,-5 1 4-16,-4 0-6 16,-4 0 0-16,-2 0 0 15,-1 0-7-15,5 0 7 16,0 0 0-16,5 0 8 0,1 0 2 16,3 0-10-16,-3-2 0 15,1 1-4-15,-3 0 2 16,-3-2 2-16,-2 3 0 15,-1 0 5-15,-6 0-4 16,-1-3-1-16,-3 3 0 16,-4 0-26-16,-4 0 2 15,0 0-220-15,0 0-708 0</inkml:trace>
  <inkml:trace contextRef="#ctx0" brushRef="#br0" timeOffset="-185663.32">21708 10674 603 0,'0'0'156'16,"0"0"-81"-16,0 0 92 0,0 0 31 15,0 0-56 1,0 0-7-16,-14-7-55 0,14 7-7 16,0 0-28-16,0 0-32 15,0 0 27-15,0 0-26 16,0 0-5-16,0 0 4 16,0 0-12-16,0 0-2 15,0 0 1-15,0 9-8 16,8 8 8-16,7 8 0 15,9 4 1-15,7 9 3 16,7 4-2-16,5 0-2 16,5 3 0-16,4-4 0 15,4-4-6-15,3-1 6 16,2-4 0-16,0-4 4 0,2-6-4 16,-1-3 0-16,-4-5 0 15,-6-1-2-15,-8-4 2 16,-8 0 0-16,-8-1 0 15,-6-1 13-15,-6-2-6 16,-5-1-1-16,-2 0-6 16,-4 1 0-16,-4-2 5 15,-1-2-5-15,0-1-60 16,-9 0-184-16,-4 0-799 0</inkml:trace>
  <inkml:trace contextRef="#ctx0" brushRef="#br0" timeOffset="-182419.84">21652 10654 428 0,'0'0'233'0,"0"0"-104"15,0 0-45-15,0 0 72 16,0 0-28-16,0 0-38 16,0 0-3-16,-7 0-62 15,6 0 5-15,-1 0-18 16,1 0-5-16,-4 0 8 15,-1 6-15-15,1 3 2 16,-1 3 15-16,0 1-11 16,1 6-6-16,0 3 19 15,4 4-11-15,-1 3 36 0,2 5-35 16,0 2 1 0,0-3 3-16,0-1-12 0,0-7-1 15,0-6 0-15,0-4 1 16,0-5 0-16,0-6-1 15,0-1 1-15,0-3 13 16,0 0-6-16,0 0 27 16,0 0 96-16,0-9-68 15,0-8-18-15,2-3-39 16,-1-7 1-16,1-4 6 16,-2-1-5-16,0-1-8 15,0-5 0-15,0 2 0 16,-2 1 0-16,-1 1 1 15,-1 2-1-15,1 6 5 16,2 2-3-16,-1 6-2 0,2 1 0 16,-1 4 1-1,-1 3 1-15,2 3-1 0,0 0-1 16,0 3 16-16,0-1-15 16,0 3-1-16,0 0 0 15,0 2-5-15,0 0-4 16,0 0 9-16,0 0 0 15,0 0-1-15,0 0-5 16,2 0 6-16,8 0 0 16,5 4-3-16,4 4 1 15,3 0 4-15,3 1-2 16,2 1 5-16,1 1-4 16,0-1-2-16,1 1 1 0,-3 0 0 15,1-1 2 1,-3-1-2-16,-3-1 0 0,-2-1-1 15,-4-2 6-15,-1 0-6 16,-2-1 1-16,-3 1-1 16,-1-2-1-16,-1-1 2 15,-3 0 0-15,-1-1 0 16,-3 1 2-16,2-2-2 16,-2 1 0-16,0-1 0 15,0 0 0-15,0 0 0 16,0 0 0-16,0 0 5 15,0 0 11-15,-3 0-16 16,-8 3 0-16,-4 2 1 16,-1 3-1-16,-7 1 1 0,0 5-1 15,-6 3 0-15,-2 2 4 16,-2 2-5-16,0 3 1 16,0 0 0-16,1 0 2 15,0 3-2-15,2-4 0 16,4 0 0-16,3-4 1 15,8-1-2-15,2-4 1 16,4-5 0-16,4 0 1 16,2-5-1-16,2-1 0 15,1-2 0-15,0 2-8 16,0-3 8-16,0 0 0 16,0 0 0-16,0 0 11 15,1-3-1-15,12-8-10 0,4-4 3 16,7-5 7-16,0-2 8 15,6-5-17-15,3-1-1 16,2-1 15-16,1 0-14 16,-3 4-1-16,-3 5 0 15,-6 3 0-15,-6 2 0 16,-5 7 0-16,-7 2 0 16,-3 3 9-16,-3 2-2 15,0 1-7-15,0 0 0 16,-5 0 1-16,-8 5-3 15,-3 7 2-15,-5 4 0 16,-4 5 1-16,-2 1 0 16,-4 5-1-16,-2 3 0 0,-2 0-7 15,2 0 6 1,4-2 1-16,2-4 0 0,7-4 6 16,5-3-4-16,6-8-2 15,3-4 0-15,2 0-3 16,4-5-4-16,0 0 7 15,0 0 0-15,0 0 0 16,7-5 6-16,9-7-6 16,4-7 0-16,5-4 0 15,4-3 3-15,2-3-3 16,2-3 0-16,3 0 9 16,0-1-3-16,-2 4-6 0,-1 1 0 15,-5 3-2 1,-5 6 1-16,-8 6 1 0,-5 4 0 15,-7 6 4-15,-2 1 7 16,-1 2-11-16,0 0 6 16,0 0 0-16,0 0 8 15,0 0-13-15,0 0 0 16,0 0 5-16,0 0-5 16,0 0-1-16,-6 0 0 15,0 0-3-15,-1 2-3 16,-2 0 7-16,1 1-1 15,-3 0 3-15,2-1 4 16,0-1-7-16,-1-1 0 16,2 0-1-16,-3 0-5 15,0 0 7-15,0 0-1 0,-3-3 3 16,0-2-3-16,-3 0-1 16,-1 0 1-16,-1-2 0 15,0 2-11-15,-1-1 13 16,4 0-2-16,-2 0 4 15,4 0 5-15,3-2-18 16,2-3 9-16,1 0 0 16,1 0 3-16,1 0-3 15,3 0 0-15,0 5 0 16,1 0 3-16,1 3-3 16,-1 1 0-16,2 2 0 15,0 0-3-15,0 0 3 16,0 0 0-16,0 0-1 0,0 0-5 15,0 0 6 1,0 0 0-16,0 0 0 0,0 0-10 16,0 0 10-16,0 12 0 15,0 7-1-15,0 5-1 16,0 4 1-16,0 7 1 16,0 4 0-16,-1 5 3 15,1 6-3-15,-3-1 0 16,1-1 0-16,-1-5-1 15,-1-8 0-15,3-7 1 16,-1-8 0-16,2-5 3 16,0-6-1-16,0-4-2 15,0-2 0-15,0-3-3 0,0 0 1 16,0 0 2 0,0 0 0-16,0 0 3 0,0-6 4 15,0-9-7-15,3-6 0 16,3-5-3-16,-3-6 1 15,1-2 2-15,-2-1 0 16,1-4 0-16,-2 0 0 16,-1 2-7-16,0-1-2 15,0 6-20-15,0 1 21 16,0 4 3-16,0 3 5 16,-4 4-9-16,1 4 8 15,0 6 0-15,0 3 1 0,3 7-15 16,-2 0 6-1,-2 0 1-15,3 17 8 0,-2 9-9 16,1 8 8 0,2 5 1-16,0 4 0 0,0-1-6 15,0 1 5-15,0-4 1 16,0-5-6-16,0-8 5 16,0-7-43-16,0-7 34 15,0-10 1-15,0-2 9 16,0 0 1-16,0-16 0 15,0-7-1-15,0-5 7 16,2-5-1-16,-1-1-7 16,1 0 1-16,-1 1-2 15,1 1 2-15,0 5 0 16,-2 0 0-16,2 5 14 0,-2 1-6 16,0 4-6-1,0 2-2-15,0 6 6 0,1 1 11 16,-1 6-11-16,0 1-4 15,0 1 2-15,2 0-4 16,-1 0 0-16,4 0-9 16,4 0 5-16,5 6 3 15,3 4 1-15,4 2 0 16,3 0 4-16,-2 1 4 16,4 0-9-16,0-2 1 15,1 1-1-15,-1-3-5 16,-1-1 7-16,-4-2-1 15,0-3 9-15,-2 1 0 16,-4-4-9-16,-2 1 0 16,-4-1 0-16,-3 0 7 0,-3 0-7 15,-1 0 0-15,-2 0 12 16,0 0-3-16,0 0-9 16,0 3 0-16,0 1 1 15,0 3 8-15,-8 3-9 16,-2 4 0-16,-3 1 6 15,1 2 0-15,-5 4-6 16,-1-1 0-16,-3 3 1 16,-2 3-1-16,-4 0 0 15,-1 3 0-15,0 2 0 16,0 1 3-16,3 0-3 16,2-6 0-16,4 0 0 0,6-3 2 15,2-5-2-15,4-3 0 16,2-5-1-16,4-5 0 15,1-1 0-15,0-4 1 16,0 0 0-16,0 0 1 16,0 0-1-16,0 0 0 15,3 0 0-15,5-2-76 16,-1-5-512-16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6T12:18:06.2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29798 4922 431 0,'0'0'141'0,"0"0"-87"15,0 0-11-15,0 0-43 16,0 0 53-16,0 0 52 15,0 0-53-15,-1 78 47 16,1-46-33-16,0 4-12 16,0 5 31-16,0 2-72 15,0 4 2-15,3 1-11 16,1 5 9-16,2 0 0 16,0 1-13-16,1 0 9 0,-2-6 0 15,1-5-8 1,0-4-2-16,-1-6 0 0,1-6 1 15,-1-4 6-15,-2-7-5 16,0-7 7-16,-1-4 5 16,-1-2-12-16,4-3-2 15,-2 0-38-15,0 0-340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2:39:30.74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21229 1332 568 0,'0'0'183'0,"0"0"-132"16,0 0-11-16,0 0 30 15,0 0 32-15,0 0 56 16,-15 1-70-16,15-1-8 16,0 0-31-16,0 0-17 15,0 0 32-15,-1 0-29 16,-1 0 0-16,1 0-5 15,-2 0-29-15,-3 0 13 0,-1 0-14 16,-6 4 1 0,-1 8-6-16,-6 6 5 0,-2 7 0 15,-5 5-1-15,0 7-1 16,0 4 2-16,2 2 0 16,2 5 0-16,3 2 1 15,2 2-1-15,7 4 0 16,5 16 0-16,6 24 1 15,11 26-1-15,20 8 0 16,11-8 54-16,-3-26-7 16,-5-33-34-16,-4-18 9 15,-3-9-6-15,1 1-15 16,3 0 24-16,1-2 17 0,-7-10 4 16,-5-8 15-16,-4-5-21 15,-6-4 11-15,-4-4 0 16,0-3-35-16,-4 1 12 15,-1-1-27-15,-1-1-1 16,2 0 6-16,-1 0-6 16,11 0-23-16,3 0-163 15,-3-8-696-15</inkml:trace>
  <inkml:trace contextRef="#ctx0" brushRef="#br0" timeOffset="1425.6">21457 1995 530 0,'0'0'156'0,"0"0"-59"0,0 0 17 16,0 0 19-16,0 0-44 15,0 0-31-15,0 0-40 16,8-5-4-16,-3 15-7 16,1 7 48-16,2 9-4 15,3 11-9-15,-1 11-3 16,4 8 9-16,-2 4-30 15,-2 1-11-15,-3-3 2 16,-2-8-8-16,0-11 0 16,-4-10 19-16,-1-7-20 15,2-8 0-15,-2-5 25 16,0-7-1-16,0-2 81 16,0 0 19-16,0-11-17 0,0-13-40 15,0-8-65-15,4-10 10 16,2-5-12-16,1-6-2 15,4-2 2-15,2 1 0 16,2 3-12-16,1 3 12 16,-1 9-33-16,0 7 12 15,-6 12 1-15,-1 10 3 16,-2 7 16-16,1 3-8 16,1 7 9-16,2 15-8 15,5 9 9-15,2 11-1 16,0 4 0-16,1 6 0 15,2 0 6-15,-3-3-5 16,-2-5-1-16,-1-7 9 16,-7-9-9-16,-1-8-1 15,-1-7 1-15,-4-5 0 0,1-5-1 16,-2-2 2-16,0-1-1 16,0 0 31-16,1-6-15 15,1-11 18-15,2-8-33 16,0-7 6-16,1-9 3 15,0-3-10-15,1-2 0 16,1-1 5-16,2 6-5 16,-2 6-1-16,1 8-9 15,-3 10-15-15,0 9 25 16,-2 6-7-16,0 2-2 16,0 4 2-16,3 16-8 15,2 8 15-15,2 9-1 0,1 2-2 16,1 3 3-16,2-6 0 15,1-5 0-15,3-8 3 16,-1-4-2-16,1-9-1 16,-2-6 0-16,-1-4 0 15,-2 0-2-15,1-4 2 16,-2-14 0-16,2-3 11 16,-1-6 4-16,-2-2-8 15,-2-2-4-15,-3-2 4 16,-1 3-2-16,-2 8-5 15,-1 8 0-15,0 9 0 16,0 5-38-16,-2 19 7 16,1 17 21-16,1 8 10 0,2 4 3 15,4 0-1-15,2-6-2 16,6-9 0-16,4-10-6 16,-2-7 6-16,3-7 0 15,-3-7 1-15,0-2 23 16,-1-6-24-16,-2-15 44 15,2-3-7-15,-4-9-36 16,-2-2 17-16,-6-1-2 16,-3-1-15-16,-2 3 20 15,-5 1-21-15,-14 5-2 16,-5 4 1-16,-4 8-14 16,-5 6-1-16,-17 10-75 15,9 7-229-15,4 5-398 0</inkml:trace>
  <inkml:trace contextRef="#ctx0" brushRef="#br0" timeOffset="2290.23">22405 2259 575 0,'0'0'104'16,"0"0"-39"-16,0 0 169 16,0 0-1-16,86-22-68 15,-62-2-85-15,-3-4 5 16,1-5-53-16,-2-3 9 0,-5-4-25 16,-2-2-6-16,-6-7 2 15,-2 0-12-15,-3-3-10 16,-2 3 2-16,0-1-22 15,-5 6 29-15,-3 5 1 16,-2 10 5-16,4 7 23 16,0 10-28-16,2 10 13 15,-1 2-13-15,-2 19-30 16,2 15 28-16,1 11 2 16,2 11 0-16,2 5 2 15,0 1-2-15,13 4 0 16,7-3 0-16,7-5 1 0,3-7 0 15,4-7 0-15,1-10-1 16,-1-8 4-16,0-9 5 16,-4-9-9-16,-5-4 0 15,-2-4 0-15,-4-4 1 16,-4-14-1-16,-2-8-42 16,-2-9 29-16,-7-4-15 15,-2-6-1-15,-2-3-42 16,0 3 0-16,-8 7 37 15,1 7 23-15,-3 12 11 16,3 12 42-16,-2 7-42 16,-1 9-1-16,-3 19 0 15,-1 10 1-15,4 8 5 16,8 9-5-16,2-1 0 16,5-1 0-16,16-5 7 0,2-4-7 15,4-13 0-15,0-4 0 16,-2-10 6-16,-2-8-6 15,-4-6 0-15,0-3 13 16,0-3 10-16,0-14 10 16,1-9-15-16,2-6-18 15,3-6 0-15,2-3-16 16,4-1-113-16,2 1 25 16,0 10-222-16,-2 9 326 15,-4 15 32-15,-5 7 17 16,-2 17-8-16,-2 12-12 15,-1 5 10-15,-5 4 23 16,-1 3 22-16,-6-4-10 0,-5-3-26 16,0-3-6-16,-6-4 0 15,-10-4-42-15,-6-3 19 16,-2-6-6-16,-7-4-13 16,4-6-6-16,6-4-275 0</inkml:trace>
  <inkml:trace contextRef="#ctx0" brushRef="#br0" timeOffset="4015.82">24088 1182 674 0,'0'0'321'0,"0"0"-216"16,0 0-72-16,0 0-2 15,0 0-15-15,0 0 37 16,0 0 1-16,-10 32-35 16,3-6 17-16,-2 13 15 15,-5 24 14-15,-2 34 16 16,-6 31-38-16,-4 14-13 16,3-9-11-16,3-19-16 15,5-33 9-15,6-20-11 0,3-21-1 16,1-6 8-1,1 1-2-15,0 0-6 0,-1 0 0 16,4-2 2-16,-2-7 6 16,1-2-7-16,2-2-2 15,0-4-6-15,0-5-159 16,0-9-338-16</inkml:trace>
  <inkml:trace contextRef="#ctx0" brushRef="#br0" timeOffset="4602.06">24354 1502 770 0,'0'0'193'16,"0"0"-144"-16,0 0-24 15,0 0-16-15,0 0 48 16,0 0 46-16,0 0-35 16,0 65-8-16,0-38-8 15,-3 6-3-15,-3 6-4 16,0 5-11-16,-1 4 25 15,-2 2-5-15,0 2-17 0,1-2 2 16,1-1-38 0,1-3 8-16,5-7-8 0,-1-5 12 15,2-6-13-15,0-8 6 16,0-3-4-16,0-5 0 16,3-4-1-16,7-4-1 15,4-2 22-15,7-2 34 16,7 0 23-16,9-5-40 15,7-7-11-15,5 2 2 16,1 1-23-16,-2 4-4 16,0 3-3-16,-6 2 1 15,-3 0 2-15,-4 0-3 16,-5 2 0-16,-6 5 9 16,-3-2-8-16,-5 1-1 0,-4 0 0 15,-4-3 2-15,-2 1-1 16,1-1-1-16,-2-2 0 15,1 2 6-15,10-3-6 16,-3 0-79-16,0 0-463 0</inkml:trace>
  <inkml:trace contextRef="#ctx0" brushRef="#br0" timeOffset="5323.95">25007 1120 424 0,'0'0'217'0,"0"0"-149"15,0 0-51-15,0 0 15 16,0 0 70-16,80 57-2 15,-49-25 69-15,6 9-91 16,3 10-34-16,8 18 2 16,1 19-39-16,2 18 11 0,-9 3 22 15,-12-5-21-15,-13-14 9 16,-10-11-18-16,-4-13-10 16,-3-13 18-16,0-9-18 15,-6-4 1-15,-9 5-1 16,-6 5 10-16,-5 3-10 15,0-6 0-15,-1-7 0 16,3-5 15-16,6-9-14 16,2-4 31-16,5-8 20 15,5-6-18-15,0-2 15 16,5-3-29-16,1-3-4 16,0 0 15-16,0 0-29 15,0 0-2-15,0 0 0 0,-2 7-30 16,1-3-101-16,-2 1-234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6T12:47:32.46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5973 7867 1521 0,'0'0'375'0,"0"0"-272"15,0 0-59-15,0 0-36 16,0 0-8-16,0 0 0 15,0 0-53-15,-1 7-128 16,1-21-215-16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2:40:29.70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21056 1180 738 0,'0'0'273'0,"0"0"-163"0,0 0-68 16,0 0 15-16,0 0 34 15,0 0-20-15,-3 0 6 16,3 0-31-16,0 0-19 16,0 0 28-16,0 0-14 15,0 0 2-15,0 0 3 16,0 0-44-16,-2 0 20 16,-2 0-22-16,1 0 6 15,-3 0 0-15,-1 4-6 16,-5 1 7-16,0 7-3 15,-2 0-3-15,-3 6-1 16,-4 6 0-16,0 2 0 0,-1 3 0 16,-2 7 0-1,0 3 0-15,3 4 3 0,-3 7-3 16,2 19-1-16,3 22 0 16,8 20 1-16,9 7 0 15,2-9 0-15,8-26 23 16,5-27 12-16,-1-16-23 15,3-8 11-15,0 3 2 16,6-1-25-16,3 1 30 16,0-5-16-16,1-5 2 15,2-2 19-15,0-3-28 16,-4 0 17-16,0-3-12 16,-7-5-12-16,-3-2 19 0,-2-2-19 15,-5-3 2-15,-1-2-2 16,-1-3-18-16,2 0-87 15,-5-5-291-15</inkml:trace>
  <inkml:trace contextRef="#ctx0" brushRef="#br0" timeOffset="2131.48">21323 1855 472 0,'0'0'152'16,"0"0"-99"-16,0 0-15 16,0 0 7-16,0 0 38 0,0 0-47 15,0 0 19 1,56 29 44-16,-43-12 16 0,2 9-41 16,1 3-17-16,-1 7-30 15,0 6 62-15,-3 1-37 16,-1 1-10-16,-3-3-9 15,-3-7-33-15,-1-3 9 16,-2-7-9-16,-1-7 7 16,1-8 1-16,-2-3-7 15,0-4 8-15,0-2 25 16,0 0 27-16,0 0 28 16,0-9-32-16,0-10-51 15,0-6 10-15,0-6-16 0,0-6-14 16,0-1 14-1,0-1-35-15,4 0-22 0,5 5 7 16,0 3-13-16,2 4 20 16,0 7 17-16,0 2 1 15,1 6 2-15,1 4-11 16,1 2 28-16,1 5-5 16,-2 1-17-16,2 4 18 15,0 15 3-15,1 9 7 16,1 6 17-16,-1 7-4 15,-2 5 24-15,-1 4 2 16,-3 0-25-16,-2-8 5 16,1-6-18-16,-5-9 11 15,-1-10-3-15,0-6-9 16,0-7 0-16,-1-4 21 0,1 0 25 16,1-12 48-16,2-13-63 15,2-6-21-15,1-7-10 16,0-4-4-16,1-4 2 15,0 3-12-15,1 2-17 16,2 6 21-16,-2 7-11 16,0 11 2-16,-1 8 19 15,-1 9-42-15,-2 6 9 16,3 18 14-16,-2 11 19 16,1 6 9-16,0 4 11 15,0 0 0-15,1-5-4 16,5-7-14-16,-1-8-2 0,2-8 5 15,0-7-4-15,1-10 16 16,-1 0-16-16,2-10 17 16,-1-13-18-16,-1-5-47 15,0-6-10-15,-4-4 11 16,-3 1 12-16,-1 1 23 16,-3 7 10-16,0 7 1 15,-2 10 2-15,0 11-2 16,0 1-54-16,-1 16 34 15,1 10 20-15,1 8 35 16,3 4-23-16,2-1-11 16,7-2 14-16,3-7-14 15,4-5 9-15,3-7-10 16,1-9 0-16,-2-7 10 16,1 0 6-16,-1-10-6 0,-1-14-10 15,-4-4-32-15,-4-3 9 16,-7-7 10-16,-6 2-62 15,-3-2-1-15,-3 1-87 16,-16 3-8-16,-4 5 27 16,-6 7 37-16,0 10 107 15,0 8 0-15,1 4 45 16,3 9-12-16,5 14-32 16,5 5 8-16,6 6 4 15,8 2 0-15,1 3 26 16,10-3 16-16,12-4-25 15,8-6-20-15,5-6-10 16,2-10 0-16,3-8 23 0,-3-2-22 16,1-11 24-16,-4-11-25 15,-2-8-16-15,-6-5-20 16,-2-7 23-16,-3-5-54 16,-8-3-57-16,-5-6-110 15,-5 0-90-15,-3-3 324 16,-1 1 13-16,-13 4 79 15,-2 5-23-15,-1 9 22 16,2 12 49-16,5 9-47 16,1 11 71-16,0 8-103 15,2 10-55-15,-1 19 15 16,0 13-9-16,1 24 18 16,7 18 18-16,0 15 13 0,16-7 25 15,5-21-35 1,-3-23-16-16,5-19 1 0,5 1-33 15,8 0 59-15,4-5-34 16,2-11-27-16,-3-11 13 16,-3-3-14-16,-4-15-45 15,-2-11-33-15,-5-9-90 16,-7-4 69-16,-7-6 5 16,-7 1-34-16,-4 3 51 15,0 5 20-15,-1 9 57 16,-5 12 37-16,0 12 90 15,0 3-73-15,-1 23-28 16,2 13 57-16,2 10-9 16,3 5-38-16,0-1-2 0,3-2 6 15,13-6-39-15,2-8 21 16,3-8-15-16,1-9 2 16,0-8 2-16,0-8-11 15,0-1 1-15,2-12-14 16,-1-13 13-16,2-10-39 15,2-8-86-15,12-25-87 16,0 7-98-16,-3 10-74 16,-4 12 311-16,-20 35 73 15,-2 4 309-15,-1 4-165 16,0 16 84-16,-2 9 44 16,-2 9-10-16,-5 4-72 15,0-3-33-15,-3-2-54 0,-13-6-53 16,-7-3-5-16,-20-4-45 15,4-9-93-15,-1-6-539 0</inkml:trace>
  <inkml:trace contextRef="#ctx0" brushRef="#br0" timeOffset="2731.84">23899 1445 570 0,'0'0'147'0,"0"0"-44"15,-3 87 69-15,-1-25-12 16,-1 21-43-16,-1 20 20 15,-2 5-31-15,0-20 3 16,0-22-32-16,2-26-49 16,-1-4 14-16,0 3-7 15,1 2-22-15,0 2 7 0,1-7-19 16,0-6-1-16,3-6 0 16,0-6 0-16,2-4-18 15,0-11-91-15,0-3-168 16,0 0-422-16</inkml:trace>
  <inkml:trace contextRef="#ctx0" brushRef="#br0" timeOffset="3552.21">24260 1649 590 0,'0'0'173'15,"0"0"-121"-15,0 0 46 16,-9 84 18-16,8-42 43 16,1 7-64-16,0 5-6 15,0 4-1-15,0-2-54 0,0-2-11 16,0-5-4-1,0-9-19-15,0-4 23 0,0-9-7 16,0-7-1-16,0-6 7 16,0-5-21-16,0-6 7 15,0-1-7-15,0-2 21 16,3 0-22-16,3 0 11 16,3 0 7-16,4-4 1 15,-1-1-5-15,4-2-5 16,-1 1-1-16,3 1-7 15,0 1 15-15,5 2-16 16,2 2 1-16,2 0 21 16,2 0-22-16,0 0 0 15,-1 2 0-15,-1 1 2 16,-3 1 15-16,0-2-5 16,0 1 0-16,-4 0 10 0,-1-3-21 15,-3 2 5-15,-4 0-6 16,0-1-9-16,-5 1 9 15,-1-1 0-15,-3 0 7 16,0-1 7-16,-1 0-14 16,-1 0-9-16,1 0-158 15,2-1-221-15,-4-7-769 0</inkml:trace>
  <inkml:trace contextRef="#ctx0" brushRef="#br0" timeOffset="4112.89">24845 1045 705 0,'0'0'205'0,"0"0"-182"16,0 0-7-16,0 0 10 16,0 0 74-16,0 0 3 15,0 0-63-15,109 92-11 16,-73-54-4-16,8 22-24 16,7 28 17-16,3 37-6 15,-4 13 11-15,-15 0 45 16,-13-15-32-16,-14-22 1 0,-7-5-14 15,-1-7-22 1,-1-5 17-16,-13-16-9 0,1-17 11 16,-1-14 5-16,-2-6-9 15,1 3 49-15,-4 1-1 16,-1 2-45-16,5-5 10 16,1-9-23-16,4-3-5 15,4-6-1-15,0-4-20 16,1-2-162-16,0-4-409 0</inkml:trace>
  <inkml:trace contextRef="#ctx0" brushRef="#br0" timeOffset="14097.66">23640 5481 415 0,'0'0'69'16,"0"0"-40"-16,0 0 8 15,0 0 11-15,0 0 23 16,0 0-27-16,0 0-6 0,0 0-5 16,0 0-18-1,0 0 39-15,0 0-6 0,0 0-18 16,0 0 15-16,0 1-44 15,0 1 11-15,0 1-4 16,0 5-2-16,0 5 75 16,0 4-14-16,0 9 2 15,4 7-1-15,4 6-45 16,-1 4 22-16,2 0-7 16,0-2-31-16,-1-5 18 15,-1-3-12-15,-1-7-3 16,0-2 25-16,-3-5-35 15,0-4 29-15,0-1-26 16,0 0 9-16,-2-3 1 16,1-3-12-16,-1 0-1 0,3-3 16 15,-2-1-10-15,1 0-6 16,0 0 0-16,0-1 1 16,2-3 9-16,-1 2-10 15,4 1 6-15,3-2 9 16,0 1-5-16,5-1-10 15,-1-1 0-15,6 1 1 16,0 1-1-16,2 0 0 16,-1 1 0-16,2 0 6 15,-1 2-5-15,-1-1-2 16,1 0 1-16,1 1-2 16,1-3 1-16,-2 1 1 15,2 0 0-15,1-2 7 0,-1 0-6 16,0 1-1-16,2-1 0 15,1 1 0-15,4 0-4 16,0 1 11-16,6-3-7 16,2 2 0-16,5-1 2 15,-2 1-2-15,3-1 0 16,-1 0-2-16,0 2 1 16,-2-1 1-16,-2 0 0 15,-1-2 5-15,-5 3-4 16,0-1-1-16,-4 0 0 15,-3 1-3-15,2-1 3 16,-1 1 0-16,0-1 0 0,1 1 3 16,0 0 9-1,0-1-13-15,3 0 1 0,3 0-7 16,1-2 6-16,6 0 2 16,-1 0-1-16,4 0 5 15,-1 0 6-15,4-3-11 16,2 0 0-16,3 0 0 15,2-2-1-15,2 0 1 16,2 2 0-16,0 1-1 16,-4 0 1-16,-1-1 0 15,-2 1 0-15,-3 0 1 16,-2 1-1-16,-6-1 2 16,-2 1 3-16,-4 1-5 15,-2 0 0-15,-3 0 0 16,-1 0 0-16,-4 0 6 15,-2 0-4-15,-3 0-2 16,-5 0 0-16,2 0 3 0,-3 0 0 16,-2 3-3-16,1-2 0 15,-1 3 0-15,-1-1 3 16,1 0-3-16,-1 1 0 16,5 3-1-16,-1-1 2 15,3 0-1-15,0 1 0 16,1-1-3-16,-2-2-4 15,-1 1 8-15,-1 0-1 16,-4-2 0-16,0-1 7 16,-3 0-7-16,-3-2 0 15,-2 0 1-15,-1 3 3 0,-3-3-4 16,0 0 0-16,0 0 0 16,0 0 14-16,0 0-12 15,0 0 15-15,0-7-17 16,0-6 16-16,0 1-15 15,0-5-1-15,0-2 0 16,2-4 6-16,1-2-7 16,0-2 1-16,0-4 0 15,-2-1-8-15,2-1 9 16,0 1-1-16,0 0 0 16,0 1-13-16,0 3 13 15,-1 1 0-15,-1 4 0 0,1 1 1 16,-1 1 0-1,-1 1-1-15,2 2 0 0,-2 1 1 16,0 2 4-16,0 5-5 16,0 3 0-16,0 4 4 15,0 2-3-15,0 1-1 16,0 0 0-16,0 0-30 16,0 0 29-16,0 4-100 15,0 4-114-15,0-1-386 0</inkml:trace>
  <inkml:trace contextRef="#ctx0" brushRef="#br0" timeOffset="18941.23">28499 5900 355 0,'0'0'342'16,"0"0"-196"-16,0 0-97 15,0 0 101-15,0 0-30 16,0 0-47-16,-6 0-1 0,3 0-52 15,-1 0 12 1,0 0-11-16,-3-2-13 0,-2 1 10 16,-2-2-18-16,-3 1 0 15,-2 2 3-15,-1 0-2 16,-4 0-1-16,1 0 0 16,-3 0-1-16,-1 8 0 15,0-1 1-15,2 3 0 16,3 0 15-16,-1 2-15 15,4 2 0-15,1 3-6 16,3 3 0-16,0 4 0 16,3 7 6-16,2 6 0 15,2 5-1-15,2 2 1 16,3 3 0-16,0-3 0 16,8-1-8-16,8-4 7 0,10-6 1 15,5-5 0-15,9-5 22 16,5-6 0-16,5-7 44 15,4-6 26-15,3-4-66 16,-5 0 18-16,-3-9-31 16,-7-4-11-16,-8-2-2 15,-8 2-41-15,-13-1-134 16,-4 4-213-16,-9 5-467 0</inkml:trace>
  <inkml:trace contextRef="#ctx0" brushRef="#br0" timeOffset="19376.59">28733 6511 897 0,'0'0'208'0,"0"0"-144"16,0 0 16-16,0 0-15 15,15-81-3-15,-10 60 5 16,-2-2-15-16,2 4-14 0,0-1-28 16,-2 3-4-16,0 1 13 15,0 6-12-15,-1 2-4 16,-1 4-3-16,-1 3 2 15,2 1-17-15,-2 0 9 16,0 6-7-16,0 11 7 16,0 7 9-16,0 5-3 15,0 6 0-15,0 0 1 16,0 2-1-16,0 0 8 16,0-3-8-16,0-4 0 15,0-3 3-15,0-1-4 16,0-6 1-16,0-1-138 15,0-7-366-15,0-3-351 0</inkml:trace>
  <inkml:trace contextRef="#ctx0" brushRef="#br0" timeOffset="19705.41">28920 6512 897 0,'0'0'142'0,"0"0"-126"16,0 0 13-16,0 0 0 15,22-89-18-15,-16 70 28 16,0 2-10-16,-1 2 7 16,-1 4-30-16,-1 0-4 15,-1 8 29-15,-1 3-31 0,-1 0 0 16,2 13 3-16,-2 11 3 15,0 8 10-15,0 5 10 16,0 1-25-16,1-1 53 16,3-4-37-16,-1-2 2 15,2-2 1-15,-2-7-19 16,0-2-2-16,2-7-37 16,-4-7-253-16,2-6-466 0</inkml:trace>
  <inkml:trace contextRef="#ctx0" brushRef="#br0" timeOffset="20009.15">29211 5971 785 0,'0'0'199'16,"0"0"-144"-16,0 0-55 16,0 0 0-16,0 0 20 15,0 0-5-15,8 102 18 16,-4-48-1-16,-3 4 50 16,2 3 14-16,-1-3-44 0,-1-5-24 15,-1-6-4-15,2-4-23 16,-2-6-2-16,0-6-54 15,0-9-336-15,-5-10-262 16</inkml:trace>
  <inkml:trace contextRef="#ctx0" brushRef="#br0" timeOffset="20232.25">29245 6389 628 0,'0'0'186'16,"0"0"0"-16,0 0 14 16,85-2-36-16,-52 2-73 15,7-1 28-15,0 0-55 0,2-2-45 16,0 2 6-16,-6-3-18 16,-6-1-14-16,-5 0-6 15,-7-5-170-15,-6 0-120 16,-8-1-387-16</inkml:trace>
  <inkml:trace contextRef="#ctx0" brushRef="#br0" timeOffset="20495.59">29487 5945 902 0,'0'0'211'0,"0"0"-182"0,0 0-27 16,0 0-1-16,0 0 33 16,-2 103 76-16,2-50-3 15,2 8 2-15,3-2 9 16,2-3-75-16,-1-9-6 16,0-5-36-16,3-9 10 15,1-4-3-15,-3-7-8 16,4-3-102-16,-1-9-189 15,-4-3-406-15</inkml:trace>
  <inkml:trace contextRef="#ctx0" brushRef="#br0" timeOffset="20864">29704 6395 1023 0,'0'0'266'0,"0"0"-206"15,0 0-33-15,0 0-2 16,0 0 11-16,0 0 37 16,0 0-40-16,78-16-23 15,-63 19 6-15,-5 9-16 16,1 2 0-16,-5 3 0 16,-3 5 2-16,-3 0-3 15,0 1 2-15,-11 0 8 0,-4 3 3 16,-1-6-11-1,1-3 9-15,2-3-10 0,5-4 0 16,4-3 3-16,2-4-3 16,2-1 0-16,0 1 0 15,0-1 0-15,8 0 0 16,6 3 2-16,2-2 4 16,3-1-5-16,0-2 2 15,4 0-6-15,13-3-3 16,-7-8-236-16,0-4-511 0</inkml:trace>
  <inkml:trace contextRef="#ctx0" brushRef="#br0" timeOffset="21260.94">29986 6394 742 0,'0'0'219'16,"0"0"-155"-16,0 0-64 15,0 0 34-15,0 0 38 16,0 0 3-16,0 0 8 16,72-2-60-16,-51 9 0 15,-3 3-7-15,0 3-4 16,-6 1 21-16,-1 0-24 0,-6 3 2 15,-5 0-2-15,0 2 3 16,-11 3-9-16,-8-1-3 16,0-2 0-16,1 0 10 15,3-6-2-15,6-3 10 16,6 0-4-16,3-3-12 16,0-2-2-16,3 1 17 15,13-1 4-15,4-2 28 16,7-1-31-16,3-2-10 15,11-2-8-15,-5-7-32 16,-6-4-377-16</inkml:trace>
  <inkml:trace contextRef="#ctx0" brushRef="#br0" timeOffset="21944.27">30565 6016 1023 0,'0'0'162'0,"0"0"-162"16,0 0 0-16,0 0 29 15,0 0 13-15,0 0-9 16,-66 87 28-16,60-48-14 16,4 10-10-16,2 2 21 0,0 2-33 15,14-1-12 1,10-3-6-16,6-5 8 0,7-8-6 15,7-7-1-15,2-9 3 16,2-11 24-16,1-9 7 16,-2-2 3-16,-3-19-35 15,-2-12 0-15,-5-8 6 16,-7-7-15-16,-9-5 0 16,-7-5 32-16,-9-3-22 15,-5-2 15-15,-1 2-13 16,-19 4-4-16,-2 4 45 15,-7 9-8-15,-2 8-2 16,-4 8-11-16,0 10-33 16,-1 6-13-16,0 12 1 0,0 0-8 15,1 12-18-15,-10 28-122 16,9-5-358-16,8-1-289 0</inkml:trace>
  <inkml:trace contextRef="#ctx0" brushRef="#br0" timeOffset="22470.47">31241 6476 1101 0,'0'0'259'0,"0"0"-191"15,0 0-20-15,0 0 28 16,4-77-3-16,1 59-14 16,2 1-45-16,-2 1 13 15,-2 4-14-15,-2 0 22 0,-1 1-11 16,0 2-15-16,0 1-7 16,0 3-2-16,0 1-3 15,0 4-9-15,0 0 12 16,0 0-14-16,-1 13 12 15,-1 11-11-15,-1 7 13 16,3 6 0-16,0 4 0 16,0 0 12-16,0-3-12 15,0-3 0-15,2-4-1 16,4-7 7-16,1-5-7 16,2-4 1-16,0-10-10 15,0-5-66-15,-1 0-494 0</inkml:trace>
  <inkml:trace contextRef="#ctx0" brushRef="#br0" timeOffset="22978.94">31479 6396 690 0,'0'0'187'0,"0"0"-143"16,0 0-12-16,0 0 130 16,88 0-95-16,-61 0-5 15,-2 1-30-15,-3 2-19 0,-3 0 14 16,-5 2-15-16,-4-2-3 16,-6 0-4-16,-2 3 6 15,-2 2-22-15,-2 1 0 16,-12 6 11-16,-3 2 19 15,-5 0-8-15,-2 3 1 16,3 0 15-16,1-1-26 16,3-3 8-16,5 1-9 15,3-5 13-15,5-1-10 16,4-3-3-16,0 0 0 16,0-4 15-16,7-1-8 15,5-1-7-15,7-2 0 16,3 0 1-16,2 0 2 0,3 0-3 15,2-2 1 1,-1-1 6-16,-1 3-5 0,-2 0-2 16,-3 0 0-16,-2 3 0 15,-1 5 0-15,-4-2 1 16,1 2 20-16,-2-4 59 16,1 0-32-16,-3-2-6 15,6-2-33-15,-5-3-9 16,-3-7-229-16</inkml:trace>
  <inkml:trace contextRef="#ctx0" brushRef="#br0" timeOffset="29565.44">1833 7682 386 0,'0'0'130'16,"0"0"-49"-16,0 0 0 0,0 0 18 15,0 0 82-15,0 0-84 16,10-28-39-16,-7 23-19 16,0 1 14-16,0-1-1 15,2 3-33-15,-2-1 17 16,0 2-15-16,-2 1-21 15,3 0 18-15,-2 0-18 16,1 0 2-16,0 0 5 16,0 0-6-16,3 2-1 15,2 7 0-15,0 3 0 16,1 2 3-16,-1 4-2 16,1 6 5-16,3 4-6 15,-3 5 9-15,-2 0-9 0,0 1 0 16,-2-1 0-16,1-4 1 15,0 0-1-15,-3-4 0 16,2 1 0-16,0-1 15 16,0-1-14-16,-1 2-1 15,1-2 0-15,-1 1 8 16,1-3-7-16,-2-2-1 16,1-1 0-16,-1-8 1 15,0-2 2-15,0-3-3 16,-3-4 0-16,0-1 10 15,2-1-1-15,-2 0-9 16,0 0 0-16,1 0 9 16,-1 0 12-16,0-3 17 0,0-5-12 15,0-4 5-15,0-2-30 16,0-5 6-16,0 0-7 16,0-5 0-16,0-1 0 15,0-2 0-15,0-1 0 16,0 1-1-16,-1-2-1 15,1 4-12-15,0 2 6 16,0-2-24-16,0 4 32 16,0-1-16-16,0 0 16 15,3 0-7-15,1 1-3 16,2 1 9-16,1 1 1 16,-2 1-15-16,4 1 15 0,2 3 0 15,0 2 0-15,0 0 2 16,2 4-1-16,-1-1-1 15,2 2 0-15,-1 2-3 16,-1 3 1-16,4 2 2 16,-2 0 0-16,2 0 0 15,-1 7-6-15,1 5 6 16,-2 2 0-16,2 8-3 16,-1 3 2-16,0 3 1 15,2 7 0-15,-3 4 1 16,0 4-1-16,4 5 0 15,-5 2 0-15,-1 1 0 16,2-2 4-16,-3-3 6 16,-2-9-9-16,-1-5 31 15,-2-9-8-15,0-7 8 0,0-5 24 16,-3-4-3-16,0 0-2 16,-2-4-37-16,1 0 2 15,-1-2 12-15,1 1-27 16,-2-2 34-16,0 0-10 15,1 0 16-15,-1 0 10 16,0 0-40-16,0 0 0 16,0 0-11-16,0 0 9 15,0 0-10-15,2 0 1 16,-1 0-76-16,1 0-264 0</inkml:trace>
  <inkml:trace contextRef="#ctx0" brushRef="#br0" timeOffset="30729.75">2847 8191 662 0,'0'0'250'0,"0"0"-104"15,0 0 90-15,0 0-108 16,0 0 74-16,0 0-109 15,0 0-30-15,-46-38-8 16,37 34-54-16,-2 1 13 16,0 1-14-16,-3 2 2 15,-2 0 1-15,-1 0-3 0,-4 5-49 16,1 4 34-16,0 6 5 16,4-1 10-16,-1 3-7 15,1 0-11-15,4 0 17 16,2 2-31-16,5 0 32 15,5 4 0-15,0 0 5 16,2 4-20-16,15 2 9 16,3-1 6-16,10-2 6 15,2-2-6-15,1-5 0 16,0-5 0-16,-2-4 7 16,-1-5-7-16,-2-3 1 15,2-2-1-15,-7-5 0 16,-7-4-354-16</inkml:trace>
  <inkml:trace contextRef="#ctx0" brushRef="#br0" timeOffset="31149.41">3013 8594 780 0,'0'0'342'16,"0"0"-229"-16,0 0-62 15,0 0 33-15,0 0-29 16,0 0-13-16,25-88-7 16,-22 64-23-16,3 0-4 0,-4 2 3 15,2 1-1-15,-3 4-10 16,-1 4 0-16,2 1 1 15,-2 5 10-15,0 2-11 16,0 2 1-16,0 3-1 16,1 0-3-16,2 7-13 15,2 9-3-15,-1 6 18 16,1 6 1-16,1 3 10 16,1 2 9-16,-1-2 8 15,0-3-11-15,-1-5-1 16,-1-1-15-16,0-3 1 15,-1-5-4-15,-1-4 3 16,-2-3-80-16,1-2-128 16,-1-3-385-16</inkml:trace>
  <inkml:trace contextRef="#ctx0" brushRef="#br0" timeOffset="31576.93">3202 8462 829 0,'0'0'137'0,"0"0"-53"0,0 0 14 16,0 0-25-16,0 0 40 16,0 0-57-16,0-74-30 15,0 71 5-15,0 1-31 16,3 1 0-16,-3 1-1 16,0 0-7-16,1 0 2 15,2 7 6-15,0 6 0 16,2 7 3-16,-2 3 3 15,3 4-2-15,3 4-4 16,-3-1 0-16,0-2 5 16,0-4-5-16,0-5 2 0,1-3 9 15,-4-4-10-15,0-2-1 16,-3-6 0-16,0-3-79 16,0-1-326-16</inkml:trace>
  <inkml:trace contextRef="#ctx0" brushRef="#br0" timeOffset="32139.1">3303 8177 538 0,'0'0'227'15,"0"0"-151"-15,0 0-58 16,0 0 15-16,0 0 46 16,0 0 76-16,0 0-26 15,17 68-73-15,-8-37 0 16,-2 4-4-16,-1 5 10 16,2-2 25-16,-5-2-57 15,4-2-30-15,-1-3 8 16,-1-3 1-16,-2-3-9 0,-3-4-17 15,0-8-190-15,0-4-284 16,0-5-109-16</inkml:trace>
  <inkml:trace contextRef="#ctx0" brushRef="#br0" timeOffset="32388.99">3308 8408 360 0,'0'0'369'16,"0"0"-255"-16,0 0-67 16,0 0 81-16,0 0-2 15,0 0-7-15,94-13 7 0,-58 13-49 16,0 0 3-16,2 0-29 16,-2 0-38-16,-3 0 19 15,-5 0-31-15,-4 0 10 16,-9 0-11-16,-3 0-4 15,-8-5-124-15,-4-2-220 16,0-1-304-16</inkml:trace>
  <inkml:trace contextRef="#ctx0" brushRef="#br0" timeOffset="32623.43">3517 8140 851 0,'0'0'161'0,"0"0"-94"16,0 0 43-16,7 75-36 15,4-43 5-15,5 6 69 16,-2 0-59-16,-1 3-41 16,-4-5-4-16,0-3-44 15,1-2 10-15,-2-8-10 16,-2-2-118-16,0-6-293 15,-2-7-426-15</inkml:trace>
  <inkml:trace contextRef="#ctx0" brushRef="#br0" timeOffset="32972.83">3724 8412 867 0,'0'0'240'0,"0"0"-173"15,0 0-22-15,0 0 21 16,0 0-21-16,0 0 9 16,79-10-18-16,-67 19-21 15,0 5 9-15,-4 2-6 16,-5 1-8-16,-3 3 15 16,0-1-24-16,-2 0 0 15,-7-1 16-15,0-4-15 16,4-2 19-16,1-4 20 15,3-4-15-15,1-2-18 0,0-1-1 16,0-1-4-16,7 0 8 16,5 0 14-16,6 0 32 15,-3 0-23-15,4 0-9 16,-1-3-18-16,-3-2 3 16,2-2-20-16,2-8-82 15,-7 1-405-15,0 1-651 0</inkml:trace>
  <inkml:trace contextRef="#ctx0" brushRef="#br0" timeOffset="33333.83">3972 8373 785 0,'0'0'250'0,"0"0"-200"0,0 0-18 16,0 0-23-16,0 0 37 16,0 0 55-16,0 0-51 15,91 12 12-15,-76-4-30 16,-4 2-21-16,-6 2 24 16,-2 4 0-16,-3 4 16 15,0 4 25-15,-3 1-41 16,-5 3 13-16,0-2-10 15,2-3-32-15,3-2 23 16,1-6-7-16,2-4-21 0,0-3 20 16,3-3-14-1,6-2-6-15,3-3-1 16,0 0 0-16,3 0-8 0,3-16 3 16,-2 1-256-16,-5-2-612 15</inkml:trace>
  <inkml:trace contextRef="#ctx0" brushRef="#br0" timeOffset="33808.06">4228 8182 973 0,'0'0'268'16,"0"0"-175"-16,0 0-80 15,0 0-12-15,-10 72 38 16,10-37 6-16,0 5 44 16,0 3-8-16,6 2-53 15,10-4 4-15,5-4-25 16,6-8 8-16,1-8-3 15,4-9-12-15,-1-5 0 16,-1-7-1-16,0-3 9 0,-5-15-2 16,-3-11 4-16,-5-6-2 15,-7-8 9-15,-4-3-8 16,-6-3-9-16,0-1 25 16,-13 4 13-16,-5 5 47 15,-9 5-38-15,0 8-12 16,-4 8 35-16,-2 4-39 15,3 9-16-15,3 7-15 16,2 0-11-16,5 10 11 16,1 9-47-16,3 8-29 15,7 14-14-15,3-6-172 16,3-2-324-16</inkml:trace>
  <inkml:trace contextRef="#ctx0" brushRef="#br0" timeOffset="34189.44">4735 8477 1005 0,'0'0'292'16,"0"0"-208"-16,0 0-52 16,-13-84-7-16,7 56 116 0,3-1-50 15,2 6-26-15,1 1-41 16,0 8-23-16,0 6 15 16,0 8-14-16,0 0-1 15,0 13 11-15,6 15-9 16,1 11 29-16,2 7 12 15,0 3-13-15,4 1 17 16,-2-6-32-16,-2-6 0 16,1-5-11-16,-4-7 5 15,0-9-20-15,-1-8-12 16,-2-5-239-16,-3-4-534 0</inkml:trace>
  <inkml:trace contextRef="#ctx0" brushRef="#br0" timeOffset="34977.19">4883 8427 992 0,'0'0'238'0,"0"0"-177"16,0 0-51-16,0 0 11 15,0 0 21-15,0 0 17 16,0 0-1-16,79-32-37 15,-64 32 8-15,0 2-9 16,0 9-11-16,-6 3 29 16,-3 0-14-16,-2 7 26 15,-4 0-6-15,-4 2-33 0,-11 4 2 16,-6-2-13 0,0-1-5-16,-3-2 3 0,3-3-31 15,6-7 27-15,5-5 5 16,4-4 1-16,3-3 26 15,3 0 8-15,0 0-3 16,0 0-5-16,14-3-16 16,3 1 2-16,6-1 8 15,-1 3 1-15,2 0 29 16,1 0-27-16,1 0-4 16,-4 0 5-16,-2 0-24 15,0-10-49-15,-6-5-265 16,-2 0-927-16</inkml:trace>
  <inkml:trace contextRef="#ctx0" brushRef="#br0" timeOffset="35280.83">5325 7969 1405 0,'0'0'203'0,"0"0"-158"16,0 0-23-16,0 0 25 16,0 0 17-16,96 1 8 0,-61-1-30 15,-4 0-42-15,3 0 19 16,-5 0-12-16,-7 0-1 15,-5 0-6-15,-7 0-10 16,-7 2-99-16,-3 4-378 16,0 2-339-16</inkml:trace>
  <inkml:trace contextRef="#ctx0" brushRef="#br0" timeOffset="35497.19">5356 8199 811 0,'0'0'776'16,"0"0"-684"-16,0 0-15 0,0 0-8 15,85-12 64-15,-45 3-9 16,0 1-69-16,-1-1 11 16,-3 2-38-16,-6 1-22 15,-3 1 5-15,-11 2-11 16,-4 3-40-16,-6 0-102 15,-6 0-460-15</inkml:trace>
  <inkml:trace contextRef="#ctx0" brushRef="#br0" timeOffset="36847.97">6486 7833 97 0,'0'0'947'15,"0"0"-822"-15,0 0-81 0,0-95 22 16,0 63-1 0,0-3 10-16,2 2 18 0,-2 1-27 15,1-1-27-15,-1 5 6 16,0 2-11-16,0 2-14 15,0 4 28-15,0 6-32 16,0 0 6-16,0 4-6 16,0 2-7-16,0 3-2 15,0 1-7-15,0 4 1 16,0 0 3-16,0 0-4 16,0 0-13-16,2 17 5 15,7 10-17-15,4 24 25 0,4 23 0 16,-1 20 12-1,-1-3 6-15,-3-18-8 0,-6-23-10 16,-2-15 0-16,1 0 4 16,1-2-5-16,-3-1 1 15,6-7 0-15,-6-9 8 16,0-5-8-16,0-5-1 16,0-1-29-16,1-5-121 15,1 0-62-15,-1 0-288 0</inkml:trace>
  <inkml:trace contextRef="#ctx0" brushRef="#br0" timeOffset="37178.12">6877 7540 894 0,'0'0'280'0,"0"0"-187"15,0 0-18-15,0 0 11 16,84-1 27-16,-57 1-30 15,1 0-23-15,-1 0-19 0,-2 0-19 16,-1 0-3-16,-7 0-19 16,-3 1 12-16,-6 1-12 15,-5-2-143-15,-3 1-486 0</inkml:trace>
  <inkml:trace contextRef="#ctx0" brushRef="#br0" timeOffset="37749.26">6882 7585 1046 0,'0'0'237'0,"0"0"-148"16,0 0-83-1,0 0 7-15,0 0 17 0,-24 89 11 16,21-70 50-16,1 1-44 15,2-1-22-15,0-5 27 16,0 0-50-16,0-5 12 16,3 0-14-16,3-2 13 15,-1-2-26-15,1-5 13 16,6 0 0-16,0 0 24 16,4 0-22-16,5-4 18 15,3-5-17-15,3-3 5 16,-2 2 1-16,5 4-8 15,-2 1 6-15,0 5-7 16,1 0 0-16,-4 8 0 0,-1 6 0 16,-3 6-10-16,1 4 9 15,-7-1 1-15,-3 2 0 16,-6 0 28-16,-3 3-27 16,-3-2 17-16,0 1-5 15,-12 0-7-15,-4-3 4 16,-3-4 1-16,-1-5-16 15,-4-4 17-15,-3-5 19 16,-1-5-9-16,1-1 33 16,2 0-53-16,2-1 45 15,4-8-31-15,4 1 14 16,2 0-19-16,4 1-10 16,1 0-1-16,4 2 0 0,4 2-34 15,0 1 20 1,0-1-68-16,0 3-63 0,9 0-85 15,1 0-622-15</inkml:trace>
  <inkml:trace contextRef="#ctx0" brushRef="#br0" timeOffset="37968.93">7380 8097 163 0,'0'0'1548'0,"0"0"-1330"16,0 0-171-16,0 0-25 15,0 0-15-15,0 0 8 16,0 0-23-16,0 14 8 16,6-21-133-16,-1-7-159 15,-1-3-892-15</inkml:trace>
  <inkml:trace contextRef="#ctx0" brushRef="#br0" timeOffset="38380.32">7631 7508 1234 0,'0'0'160'15,"0"0"-118"-15,0 0-34 16,0 0 19-16,0 0-26 16,0 0 21-16,0 0 58 15,14 91-37-15,-11-58 35 16,-3 3-26-16,0 0-4 16,0 2 39-16,0-3-68 15,0-2 10-15,2-10-29 16,4-3 9-16,4-6-10 15,2-6 2-15,7-4-1 16,6-2 26-16,6-2-20 0,4 0 22 16,1-3-15-1,0-5-11-15,0 2 24 16,-3 0-26-16,0 1 10 0,-5 2 5 16,-4 0-15-16,-3 0 0 15,-5 2-1-15,-3-2-17 16,-5-1 5-16,-5-3-126 15,0-1-207-15,-3 1-738 0</inkml:trace>
  <inkml:trace contextRef="#ctx0" brushRef="#br0" timeOffset="38667.31">7935 7590 1395 0,'0'0'336'16,"0"0"-219"-16,0 0-64 16,0 0-52-16,0 0 28 15,0 0-29-15,0 0 0 16,-6 35 43-16,6 1-21 16,6 7 31-16,1 10-20 15,-1 3-1-15,2 3 30 16,-1-3-62-16,3-6 1 15,-2-8-1-15,3-8 9 16,-1-7-10-16,-1-10 1 16,6-11-40-16,0-6-83 15,-2 0-356-15</inkml:trace>
  <inkml:trace contextRef="#ctx0" brushRef="#br0" timeOffset="39535.42">8450 7887 948 0,'0'0'240'0,"0"0"-85"16,0 0-69-16,0 0 17 0,0 0 89 15,0 0-97 1,-17-71-17-16,5 69-22 0,0 2-34 15,-7 0 13-15,2 10-35 16,-5 6 0-16,5 5-21 16,0 4 22-16,6 3-1 15,2 0 0-15,5 0 1 16,4-3-11-16,0 0 10 16,3-6 0-16,10-5 0 15,4-4-7-15,2-5 7 16,3-5-9-16,-2 0-48 15,-1-1 45-15,-4-12-18 16,-2-2 18-16,-2-2 5 16,-3-2-4-16,-3 2 11 15,0 3 0-15,-4 0 0 0,-1 6 25 16,2 3 8-16,-2 3-5 16,0 2-9-16,0 0-19 15,3 0-6-15,1 11-10 16,2 9 15-16,3 6 0 15,5 9 1-15,2 8 0 16,2 18 4-16,9 21-2 16,6 20-2-16,1 7 0 15,-3-4 1-15,-4-10-1 16,-6-11 0-16,-6-1 0 16,-3-2 2-16,-8-14 11 15,-2-12-14-15,-2-14 1 16,0-4 0-16,-3 4-11 15,-10 2 8-15,-3-4 3 16,-4-10-6-16,-4-10 13 0,3-15-4 16,-6-4 7-16,-1-14 1 15,-1-12 40-15,4-3-21 16,1-3 35-16,3-3-7 16,2 1-45-16,0 2 28 15,2-2-26-15,1-2 4 16,2-3 11-16,2 1-29 15,5-4-1-15,4 0 0 16,3 0 0-16,0 1 0 16,0 1 0-16,13 1 0 0,4 1 6 15,5 1-5 1,3 3-2-16,2 4 1 0,7 6-7 16,1 5 6-16,-1 3 1 15,2 2 0-15,0 2 4 16,-1 1-4-16,-5 1 0 15,-4 1-6-15,-5 0-48 16,-5 0-1-16,-9-7-53 16,-5 2-120-16,-2 3-410 0</inkml:trace>
  <inkml:trace contextRef="#ctx0" brushRef="#br0" timeOffset="40158.44">6141 8518 897 0,'0'0'220'0,"0"0"-172"15,0 0-3-15,0 0 37 16,0 0 46-16,108 3 37 16,-61-3-68-16,21 2-6 15,23-1-32-15,28 1-36 16,11 3 30-16,2-2-43 16,0 3 4-16,-2-3 0 15,9-1-2-15,15 1-6 16,9-3-6-16,6 0 0 15,4 0 14-15,0 0-1 16,-7-3-13-16,-11 1 0 0,-9-1 13 16,-16 1-14-16,-20 2 1 15,-25 0 0-15,-22 0 9 16,-20-1-9-16,-3 0 0 16,2-1 0-16,4 1 0 15,2 1 3-15,-9 0 9 16,-1 0-1-16,-6 0 0 15,-4 0-10-15,-3 0-1 16,-5 0 0-16,-5 0-27 16,-6 3-64-16,-6-2-416 0</inkml:trace>
  <inkml:trace contextRef="#ctx0" brushRef="#br0" timeOffset="55465.12">6236 8936 1046 0,'0'0'184'0,"0"0"-106"16,0 0 5-16,0 0 17 16,0 0-23-16,0 0 2 15,-1 0-44-15,11 0-33 16,3-4 34-16,10 0-28 16,3 3-8-16,6 1 5 15,4 0-4-15,-2 4-1 16,5 7 0-16,-8 4-3 15,-4 4 2-15,-9 2 1 16,-11 1 0-16,-7 1-3 16,0 0 3-16,-13 2 0 0,-11-1-2 15,-1-3-25 1,-2-4 27-16,2-4-6 0,2-6 6 16,5-5-1-16,6-2-12 15,3 0-15-15,5 0-25 16,4-3-38-16,0-8-109 15,6 3-13-15,15 1 69 16,2 5 116-16,6 2 4 16,-1 1 24-16,5 15 8 15,-3 8-2-15,-2 5 69 16,-7 5 103-16,-3 1-104 16,-6 2-28-16,-5 0-37 15,-7-1 30-15,0-2 6 16,-13-4 22-16,-5-7-5 15,-6-4-43-15,0-11 5 0,-4-6 48 16,-2-2-24 0,0-12-7-16,-1-8-22 0,4-3-4 15,2-2 1-15,7 3-16 16,5 1-37-16,5 3-111 16,8 1-122-16,0 3-101 15,12 7-288-15</inkml:trace>
  <inkml:trace contextRef="#ctx0" brushRef="#br0" timeOffset="55853.76">6779 8986 1094 0,'0'0'186'16,"0"0"-110"-16,0 0-58 16,-3 73 17-16,-2-38 55 15,1 5-35-15,-1 0 25 16,2 1-35-16,3-5-44 16,0-2 22-16,0-6-22 15,0-5-1-15,6-8 19 16,5-3-19-16,2-7-1 15,4-5-6-15,5 0 7 0,5-3 31 16,3-9 2-16,1 2-21 16,3 0 30-16,-1 3-40 15,-3 0 29-15,3 2-24 16,-5 1-1-16,-1 1 6 16,-6 1-12-16,-6-1-28 15,-6 0-74-15,-5 0-207 16,-4 0-456-16</inkml:trace>
  <inkml:trace contextRef="#ctx0" brushRef="#br0" timeOffset="56104.04">6983 8978 1073 0,'0'0'215'15,"0"0"-142"-15,0 0-62 16,-1 75-2-16,1-21 33 16,4 24-11-16,9 19 57 15,-2-6-30-15,3-17-37 16,-6-25 11-16,-2-23-32 16,2-4-1-16,-2-2-12 15,9-10-99-15,-6-8-62 0,0-2-474 16</inkml:trace>
  <inkml:trace contextRef="#ctx0" brushRef="#br0" timeOffset="56492.6">7203 9014 1031 0,'0'0'178'0,"0"0"-121"16,0 0-32-16,-11 104-24 16,6-54 79-16,5 7-36 15,0 6 15-15,5 2 5 16,12-4-62-16,5-6 9 0,5-10-11 16,1-15 8-16,3-9-8 15,1-8 0-15,-1-13 1 16,-1 0 29-16,-3-14-15 15,-4-11 39-15,-6-6-9 16,-4-8-44-16,-8 1 34 16,-5 1-27-16,-2 3-1 15,-20 7 28-15,-3 7-20 16,-8 10 2-16,-6 9-17 16,0 1 3-16,2 15-12 15,4 14 9-15,5 6 0 16,16 23-37-16,4-8-141 15,8-6-401-15</inkml:trace>
  <inkml:trace contextRef="#ctx0" brushRef="#br0" timeOffset="56710.85">7796 9461 1217 0,'0'0'610'0,"0"0"-532"16,0 0-26-16,0 0 20 15,0 0-41-15,0 0-3 16,0 0-25-16,-3 53-3 0,3-52-21 16,6-1-162-1,0 0-718-15</inkml:trace>
  <inkml:trace contextRef="#ctx0" brushRef="#br0" timeOffset="57349.23">7783 9021 1145 0,'0'0'92'0,"0"0"-92"15,0 0 20-15,0 0-20 16,85-47 23-16,-52 45 10 15,1 2 18-15,4 2-35 16,-3 14-3-16,-5 5-13 16,-7 4 2-16,-9-1 37 15,-9 6 45-15,-5 1 5 16,-5 3-8-16,-17 0-60 16,-5 0 2-16,-3-3-20 15,4-4 7-15,3-5-2 0,5-8-6 16,6-5-2-16,4-9 9 15,6 0-9-15,2-7-29 16,0-9-137-16,11-5-55 16,10-1-139-16,3 2 72 15,8 4 55-15,3 10 104 16,4 6 129-16,3 0 178 16,2 17-30-16,-3 5 65 15,-4 4 19-15,-4 2-57 16,-8 4-43-16,-10-3 8 15,-7 2-57-15,-8-3-9 16,-2 1-8-16,-16-3-37 16,-5-4 3-16,-5-5-17 15,-3-7-6-15,1-3 2 0,-2-5-9 16,3-2-2 0,5 0 0-16,2-2-68 0,11-9-87 15,3 0-124-15,5 0-542 0</inkml:trace>
  <inkml:trace contextRef="#ctx0" brushRef="#br0" timeOffset="57964.3">8254 9051 1124 0,'0'0'103'0,"0"0"-77"16,0 0-26-16,0 0 3 16,0 0 4-16,0 0-6 15,0 0 8-15,108-70-2 16,-76 70 2-16,4 0-8 15,-2 9 0-15,-1 9 1 16,-2 6 63-16,-5 2-27 16,-7 1 37-16,-7 3 6 0,-7-1-46 15,-5-1 16 1,-8 1-13-16,-13-5-14 0,-7 0 5 16,1-4-23-16,-3-4-6 15,2-5 0-15,3-7 8 16,5-4-3-16,5 0-5 15,8-10-14-15,5-7-36 16,2-5-102-16,8-1-76 16,14-1-137-16,5 5 49 15,4 2-19-15,4 9 188 16,-1 5 147-16,2 3 163 16,-3 8 33-16,-3 11 3 15,-5 3 83-15,-6 4-48 0,-5 5-15 16,-9-1 1-1,-5 3-68-15,-2 1-40 0,-18 0-60 16,-2-2-8-16,-5-2-14 16,-1-5-23-16,2-5 21 15,5-6-23-15,2-7-4 16,8-4-2-16,1-3 0 16,9-2-75-16,1-9-113 15,0-2-498-15</inkml:trace>
  <inkml:trace contextRef="#ctx0" brushRef="#br0" timeOffset="58483.27">9082 9281 1007 0,'0'0'270'0,"0"0"-173"0,0 0-5 16,0 0 15-16,0 0-3 15,-52-77-37-15,35 62 1 16,-2 3-21-16,2 4-35 16,0 5 22-16,1 3-33 15,-3 8 0-15,0 12 0 16,2 10 1-16,1 3-3 16,4 3 1-16,9 0-6 15,3-4 0-15,0-5 6 16,9-6 0-16,9-7-1 0,3-9-1 15,6-5-5 1,1 0-37-16,-1-17-57 0,-2-5-8 16,-4-3-3-16,-3-3 52 15,-3-1 44-15,-6 4 5 16,-2 1 11-16,-2 7 19 16,-2 8 33-16,-3 7 48 15,0 2-85-15,0 21-14 16,0 18 98-16,4 22-7 15,-2 28-13-15,-2 22-10 16,0 8-22-16,0-9 6 16,0-26-47-16,-6-29 11 15,3-13-5-15,0-9 1 16,1-1-5-16,1-1-8 16,-1-4 0-16,2-10-2 0,0-12-36 15,0-12-75-15,0-15-163 16,3-7-526-16</inkml:trace>
  <inkml:trace contextRef="#ctx0" brushRef="#br0" timeOffset="58798.29">9140 8735 1117 0,'0'0'168'16,"0"0"-127"-1,0 0-31-15,0 0 23 0,0 0 53 16,0 0 81-16,51 122 10 16,-28-37-76-16,0 18-28 15,1 3-3-15,-6-19-36 16,-8-20 9-16,-5-26-29 15,-1-4-6-15,-1 3 4 16,3-1-11-16,-2 0-2 16,1-12-33-16,1-15-88 15,3-8-210-15,-2-4-468 0</inkml:trace>
  <inkml:trace contextRef="#ctx0" brushRef="#br0" timeOffset="59992.21">9459 9182 1147 0,'0'0'260'15,"0"0"-207"-15,0 0-13 16,0 0 83-16,0 0-67 16,0 0 6-16,0 0-34 15,66-17-6-15,-47 42 58 16,4 10-15-16,2 11-18 15,2 2 23-15,-2 1-52 0,-2-3 15 16,-1-5-27-16,-4-10 3 16,-6-11-1-16,-5-8-8 15,-1-5 0-15,-6-7 16 16,3-5-15-16,-3-16 12 16,0-9-13-16,0-11-16 15,3-7 10-15,0-3-19 16,2-2-26-16,1 4-6 15,2 8-6-15,1 10 47 16,2 13 0-16,-2 15 16 16,3 3-9-16,-2 23 6 15,0 14 3-15,-2 13 37 16,3 3-14-16,-4 3 44 16,2-6-36-16,0-6-13 15,0-10 4-15,0-9-20 0,0-13-2 16,-2-7 0-1,1-5 8-15,2-5 10 0,4-19-12 16,0-9-6-16,-2-6 0 16,-1-5-24-16,-2-4 4 15,-3 3-5-15,-3 4-31 16,0 10 54-16,0 12-7 16,0 15 8-16,0 5 1 15,2 28-21-15,0 11 21 16,-2 5 0-16,8 1 10 15,3-5-7-15,3-8 3 16,7-11 17-16,1-9 7 16,3-11-29-16,2-2-1 15,-3-9 0-15,-3-13 1 0,0-7-16 16,-5-5 10-16,-5-1 5 16,-3-4-9-16,-6 3-17 15,-2 3-23-15,-3 11-25 16,0 10 33-16,0 12 40 15,0 10-31-15,0 14 32 16,0 11-5-16,3-2 7 16,8-2-2-16,0-5 0 15,4-9 1-15,3-9 0 16,-1-8-1-16,-1 0 0 16,-1-11 16-16,-3-10-16 0,-8-6-29 15,-4-1-156 1,0-3 42-16,-17-1 87 0,-10 1 18 15,-3 3-13-15,0 6 45 16,3 7 2-16,6 14 4 16,5 1 0-16,10 19 7 15,4 11 51-15,2 8 9 16,11 5-3-16,16-4 35 16,4-3-54-16,6-8-19 15,0-8-7-15,-2-9-17 16,-1-9 9-16,-4-2 2 15,-2-13 22-15,-4-15 11 16,0-9-45-16,-6-10 13 0,-2-7-11 16,-4-17 6-1,-9-24 0-15,-3-18-9 0,-12 8-9 16,-7 20-13-16,4 32-23 16,3 23 37-16,2 6 8 15,-1 5 0-15,1 6 19 16,1 13-19-16,-2 2 0 15,0 21-1-15,0 13 7 16,5 20 5-16,6 25 17 16,15 24 3-16,21 4 30 15,2-19-27-15,-3-25 20 16,-14-26-6-16,3-8-46 16,1 1 24-16,3 2-12 15,1-5-14-15,-3-12 0 16,7-15-13-16,-6-2-119 0,-2-9-224 15</inkml:trace>
  <inkml:trace contextRef="#ctx0" brushRef="#br0" timeOffset="60241.23">11170 8252 1759 0,'0'0'211'0,"0"0"-147"15,99-29-64-15,-52 17 19 16,0 5-17-16,-1 4-1 16,-9 3 8-16,-1 0 3 15,-9 6-12-15,-18 18-85 16,-5-2-314-16,-4 1-719 0</inkml:trace>
  <inkml:trace contextRef="#ctx0" brushRef="#br0" timeOffset="60430.1">11222 8613 1363 0,'0'0'254'16,"0"0"-35"-16,81 7-137 15,-35 0-8-15,-4 2 13 0,1-1-29 16,-7 2-1-16,-6 0-57 16,-5-3 0-16,-4-2-73 15,-3-3-178-15,-9-2-792 0</inkml:trace>
  <inkml:trace contextRef="#ctx0" brushRef="#br0" timeOffset="65475.57">12105 8245 1077 0,'0'0'236'0,"0"0"-172"16,0 0-35-16,0 0 25 15,0 0 11-15,0 0 15 16,-34 32-32-16,27-20-13 16,1 2 34-16,-2 3-38 15,0 2 2-15,1 7-4 16,3 4-27-16,1 8 46 15,3 6-18-15,0 0-16 16,13 5 13-16,5-4-26 16,9-3-1-16,1-6 0 15,5-10-2-15,3-10-5 0,2-11 14 16,0-5-4-16,-2-11 21 16,-2-16-16-16,-4-9-8 15,-6-4 0-15,-8-5 6 16,-7-5-3-16,-6 0-1 15,-3-3 4-15,-6 1 12 16,-15 3-8-16,-6 5-10 16,-2 7 0-16,-7 10-9 15,-2 9 9-15,0 10 2 16,-3 8 5-16,4 0-14 16,1 14-33-16,6 10-40 15,7 25-164-15,5-7-146 16,10 0-727-16</inkml:trace>
  <inkml:trace contextRef="#ctx0" brushRef="#br0" timeOffset="65698">12685 8774 1597 0,'0'0'365'0,"0"0"-270"16,0 0-80-16,0 0 3 15,0 0-18-15,0 0-16 0,0 0-54 16,20 1-252-16,-11-4-725 16</inkml:trace>
  <inkml:trace contextRef="#ctx0" brushRef="#br0" timeOffset="66452.88">12966 8325 408 0,'0'0'549'16,"0"0"-464"-16,0 0-28 15,0 0 54-15,0 0-12 16,-42 72-39-16,36-41 41 16,2 2 11-16,4 3-41 15,0 3 11-15,10 0-33 16,8 1-40-16,6-1 14 15,7-5-21-15,4-6-2 0,2-6 16 16,0-11-16-16,2-10 0 16,-2-1 54-16,2-20-44 15,-3-11 38 1,-5-7-8-16,-3-5-9 0,-8-3 21 16,-4 2-37-16,-7-1 7 15,-7 4 1-15,-2 4-23 16,-3 0 48-16,-18 1-37 15,-3 4 0-15,-9 2 27 16,-6 6-25-16,1 10-11 16,-1 8-2-16,0 6-11 15,3 17 10-15,2 16-34 16,3 9-31-16,4 29-20 0,10-12-196 16,4-7-667-16</inkml:trace>
  <inkml:trace contextRef="#ctx0" brushRef="#br0" timeOffset="67572.05">13625 8136 933 0,'0'0'333'16,"0"0"-246"-16,0 0-22 15,0 0-36-15,0 0 51 16,0 0 86-16,0 109-91 15,-1-61-45-15,1 3 20 16,-2-3 3-16,2-4-15 16,0-8-29-16,0-7-8 0,2-9 8 15,5-7-9 1,4-7 0-16,2-3 11 0,4-3-11 16,5 0 19-16,5-10-19 15,2-2 3-15,3 2-3 16,1-1 1-16,1 3 12 15,2 2 27-15,1 2-26 16,-3 3 20-16,-1 1-28 16,-3 0 7-16,-2 0-14 15,-7 0 1-15,0-3-15 16,-3-5-50-16,-6-1-191 16,-6-1-318-16</inkml:trace>
  <inkml:trace contextRef="#ctx0" brushRef="#br0" timeOffset="67823.5">13968 8132 1258 0,'0'0'272'15,"0"0"-165"-15,-1 92 25 16,1-27-21-16,0-1 16 15,0 7-68-15,6-3-8 16,2-13-29-16,0 1-22 0,1-10 0 16,3-14-6-16,0-11-35 15,0-11-59-15,9-10-96 16,-4-16-61-16,-3-4-418 0</inkml:trace>
  <inkml:trace contextRef="#ctx0" brushRef="#br0" timeOffset="68135.35">14271 8179 1092 0,'0'0'238'16,"0"0"-158"-16,0 0 20 16,0 0 10-16,3 91 14 15,-3-50-52-15,0 0-9 16,0 0-25-16,0-4-21 0,3-6 16 15,6-7-17-15,0-6-15 16,3-4 35-16,6-7-25 16,2-3 34-16,5-4-34 15,6 0-10-15,4 0 15 16,1-11-14-16,0 1-1 16,0 0 8-16,-3-1-9 15,-3 2-6-15,-3 0 6 16,-7-1-65-16,-3 1-27 15,-10-7-173-15,-1 5-255 16,-6-1-553-16</inkml:trace>
  <inkml:trace contextRef="#ctx0" brushRef="#br0" timeOffset="68385.66">14526 8128 1182 0,'0'0'265'0,"0"0"-180"16,-6 73 65-16,6-14-56 15,0 20 47-15,9-1-50 16,-2-8 1-16,3-7-26 16,-4-19-55-16,4 4 3 15,-1-4-14-15,1-9 1 16,2-15-15-16,-1-8-3 15,3-12-86-15,-2-7-66 16,-2-10-386-16</inkml:trace>
  <inkml:trace contextRef="#ctx0" brushRef="#br0" timeOffset="68641.19">14871 8194 1377 0,'0'0'253'0,"0"0"-214"16,0 0 25-16,0 0-26 0,97-21 28 16,-63 16 7-16,2 2-42 15,1-4-2-15,-6 3-28 16,-7-1 12-16,-4 0-13 15,-10 4-25-15,-4-1-131 16,-6 2-431-16</inkml:trace>
  <inkml:trace contextRef="#ctx0" brushRef="#br0" timeOffset="69074.19">14861 8190 1197 0,'0'0'150'0,"0"0"-83"15,0 0 27-15,-42 100-22 16,37-68-1-16,5 1-8 16,0-5-6-16,6-4-20 15,9-7-36-15,0-5 5 16,4-6-4-16,1-6-2 15,4 0 11-15,2-1-3 16,6-9-2-16,2 1-1 16,3 1-5-16,-1 6 0 15,1 2 0-15,-2 7-4 16,-6 10 4-16,-2 8 7 0,-6 3 21 16,-7 1 29-1,-10 3-24-15,-4-1 6 0,-7 1-4 16,-16-1-19-1,-7-2 30-15,-5-4-27 0,-4-5 0 16,-3-6 18-16,2-7-37 16,1-6 13-16,3-1-13 15,6-2-1-15,5-12-6 16,3-11-33-16,8 2-133 16,2-1-676-16</inkml:trace>
  <inkml:trace contextRef="#ctx0" brushRef="#br0" timeOffset="71317.99">15682 8276 567 0,'0'0'223'16,"0"0"-48"-16,0 0 61 16,0 0-80-16,0 0-34 15,0 0-78-15,0 0-8 16,0 0-18-16,0 0-7 16,0 10-5-16,0 10 23 15,0 10 28-15,6 12 45 16,2 5-46-16,2 6-30 0,3 0-14 15,-1-7-5 1,3-5 10-16,-3-10-16 0,-3-12-1 16,0-6 19-16,-5-11-18 15,-2-2-1-15,-1 0 67 16,-1-15-51-16,0-6 9 16,0-6-24-16,0-7 0 15,0-2 2-15,0-3-3 16,-1-2-11-16,1-2 10 15,0 2-47-15,0 2 37 16,6 3-8-16,7 8 5 16,1 7 14-16,1 5-32 15,1 8 25-15,0 6 5 16,-1 2-20-16,2 13 22 0,-1 15 0 16,2 9 10-16,-1 7 40 15,-3 6-49-15,-2-1 23 16,-4-6-23-16,-1-5 8 15,-2-8-5-15,-4-6-4 16,2-7 1-16,-1-8 13 16,-1-7-6-16,2-2-5 15,-1-2 8-15,2-15-5 16,1-8 5-16,0-3-11 16,2-4-2-16,-1-6 1 15,0-4-18-15,0-1 8 16,1 2-3-16,0 6-7 0,3 9 15 15,0 14 5 1,-1 12-10-16,3 7 9 0,1 27-3 16,1 11 5-16,2 5 16 15,2 5-16-15,3-8 25 16,2-7-17-16,1-9-6 16,-1-12 10-16,1-6-6 15,-2-11-6-15,-4-2 0 16,0-7 1-16,-6-15 10 15,0-6-11-15,-5-4-23 16,-2-4 17-16,-4-4-22 16,-1-2 8-16,0 3-19 15,0 4 2-15,-1 9 36 16,-1 12 0-16,1 14-12 16,1 5 4-16,0 21 9 15,0 13 8-15,0 2-2 16,7 3 1-16,6-5-3 0,1-6-3 15,5-7-1-15,0-8 3 16,3-6 5-16,0-8-8 16,2-4 0-16,-1 0 0 15,0-3 10-15,0-10-9 16,-3-2-1-16,-2-2 10 16,-3-3-3-16,-6-3 4 15,-6-1-3-15,-3-2-8 16,0-1 28-16,-9 0-22 15,-9 2 9-15,-3 1-15 0,-6 3 14 16,-1 6-14-16,-3 6 0 16,-2 4 1-16,-1 5-2 15,7 0-61-15,-3 27-85 16,8 1-132-16,6-4-502 0</inkml:trace>
  <inkml:trace contextRef="#ctx0" brushRef="#br0" timeOffset="72091.89">16742 8336 1298 0,'0'0'167'0,"0"0"-98"0,0 0-7 16,28-91-11-16,-21 59-13 15,-4-4-19-15,-2-1 14 16,-1-2-24-16,0-1-8 16,-4-6-1-16,-11 3-14 15,-2-1 0-15,0 6-9 16,-1 6 11-16,4 10 10 16,1 10 2-16,1 12-12 15,1 5 4-15,0 24-24 16,0 15 32-16,2 21 0 15,8 21 0-15,1 19 13 16,18 3 10-16,7-21 4 16,2-25 24-16,-6-24-35 0,0-12 3 15,6 1-12-15,5-2-7 16,5-2 18-16,1-9-17 16,-2-10 58-16,-5-4 32 15,-3-5-76-15,-4-17 0 16,-4-9-15-16,-6-10-27 15,-3-7 1-15,-8-2-43 16,-3-3 12-16,0 5 9 16,-4 9 0-16,-4 12 30 15,2 13 12-15,1 14-17 16,0 7-3-16,2 25 8 16,0 12 18-16,3 8 14 0,0 4-12 15,3-5 5-15,13-5-7 16,1-10 0-16,5-7 4 15,2-9-1-15,-1-8 42 16,3-6 16-16,-4-6-55 16,1-1 7-16,0-18-11 15,3-6-1-15,-2-7-2 16,3-4-34-16,-1-5-66 16,1-1 28-16,0 4 23 15,0 8 30-15,-2 12 20 16,-4 15 19-16,-1 3 42 15,-4 23 19-15,-4 12 41 16,-3 10 5-16,-4 1-40 0,-5 0 18 16,0-1-29-1,-10-6-39-15,-6-3 24 0,-2-7-58 16,-3-8 4-16,-1-5-6 16,-17-11-67-16,6-5-77 15,2 0-418-15</inkml:trace>
  <inkml:trace contextRef="#ctx0" brushRef="#br0" timeOffset="73142.75">9358 8753 90 0,'0'0'1144'0,"0"0"-1021"15,0 0-73-15,0 0-37 16,0 0-13-16,-73 100 31 15,32-20 4-15,-15 40 72 0,-6 21-25 16,0 12-57-16,-2-5 20 16,7-19-29-16,-1-13-3 15,6-15 27 1,13-23-39-16,12-22 37 0,11-20 8 16,7-11-45-16,1-4 30 15,4-2-30-15,0-5-1 16,4-6 0-16,0-8-25 15,2 0-93-15,15-17 1 16,-1-7-81-16,-1-5-431 0</inkml:trace>
  <inkml:trace contextRef="#ctx0" brushRef="#br0" timeOffset="73789.17">8858 7631 576 0,'0'0'205'16,"0"0"32"-16,0 0-34 16,-119 123-37-16,56-41-36 15,-14 31-29-15,-1 9-45 16,7-2 4-16,9-12-44 16,22-34 0-16,9-16 13 15,10-19-28-15,6-9 5 16,-3 4-6-16,1 0 10 15,1 1-8-15,6-8-2 16,2-5-2-16,1-1-17 16,2 2-154-16,-1-3-36 15,0-4-374-15</inkml:trace>
  <inkml:trace contextRef="#ctx0" brushRef="#br0" timeOffset="82018.78">5547 10899 715 0,'0'0'247'15,"0"0"-164"-15,0 0 28 16,0 0-1-16,0 0-30 15,0 0-32-15,0-2-31 0,0 2 35 16,0 0-23 0,0 0-5-16,0 0 31 0,-2 0-55 15,-5 5 13-15,1 4-13 16,0 5 0-16,1 0 5 16,-1 4-5-16,2 2 0 15,0 2 11-15,2 4-10 16,1 2-1-16,1 3 0 15,0 2-4-15,0 1 4 16,3-3 0-16,8 4 1 16,0-2 9-16,8 0-9 15,-1 2-1-15,5-6 50 16,0 2-49-16,3-6 25 16,-4-1-16-16,4-6-8 15,-4-3 12-15,2-6-5 0,-2-5-9 16,-1-2 25-16,1-2 11 15,2-4 26-15,0-11-20 16,-1-6-24-16,-1-7 2 16,-1-6-12-16,-5-4-8 15,-1-5 0-15,-6 0 7 16,-1 3-1-16,-5-1-6 16,-3 5 1-16,0 2 12 15,-2 0-5-15,-13 3-4 16,-1-1-4-16,-4 3 7 15,-5 3 7-15,-2 0-13 16,-1 3 0-16,-2 4 7 16,2 4-7-16,1 3-1 0,0 5 0 15,6 6 1-15,-3 1-7 16,-1 3 6-16,1 11 0 16,3 6 0-16,0 3-8 15,2 4 8-15,4 4-6 16,3 3-13-16,3 0-4 15,6 2-72-15,3 17-92 16,0-9-85-16,6-6-481 0</inkml:trace>
  <inkml:trace contextRef="#ctx0" brushRef="#br0" timeOffset="82503.58">6191 11335 643 0,'0'0'384'0,"0"0"-273"15,0 0 1-15,0 0-27 0,0 0-41 16,0 0-21-16,0 0-23 16,-9 20 36-16,9-7 0 15,0-1-15-15,0-3-7 16,0-2-13-16,0-3-1 15,0-3 0-15,0-1 3 16,0 0-18-16,3 0 30 16,-1-5-2-16,-2-3 20 15,0-1-31-15,0 2 6 16,0 2 16-16,0 2-4 16,0 3 79-16,0 0-55 15,-2 0-32-15,-4 4-4 16,-1 6-8-16,2 8-7 0,2-1-158 15,2-2-405-15</inkml:trace>
  <inkml:trace contextRef="#ctx0" brushRef="#br0" timeOffset="83507.03">6604 10984 613 0,'0'0'280'0,"0"0"-180"15,0 0 40-15,0 0-20 16,0 0-84-16,0 0-8 16,0 0-18-16,-47 17-10 15,39-1 29-15,-4 2-21 16,2 3 6-16,-1 4 18 16,1 4-31-16,1 1 29 15,6 4-7-15,3 3-15 16,0 2 26-16,15 0-34 15,6-1 1-15,1-1 5 16,9-4 1-16,2-3 3 0,3-7 24 16,0-9 9-16,4-10 4 15,-4-4-30-15,-3-13 71 16,-2-14-62-16,-4-7-20 16,-5-5 13-16,-8-3-10 15,-7-2-9-15,-5 1 32 16,-2 2-32-16,-3 4 12 15,-14 1-5-15,-5 4 4 16,-3 2 3-16,-7 3 4 16,-1 3 20-16,-1 4 13 15,0 5-51-15,-2 4 0 0,2 5 0 16,1 6-2 0,3 0-9-16,2 10 2 0,4 10-18 15,3 2-12-15,6 6-89 16,8 2-34-16,7 14-43 15,1-8-208-15,14-2-116 0</inkml:trace>
  <inkml:trace contextRef="#ctx0" brushRef="#br0" timeOffset="84135.86">7138 10942 1083 0,'0'0'276'0,"0"0"-222"16,0 0-21-16,0 0-32 16,0 0 5-16,0 0 25 0,0 0-14 15,2 20 5 1,-2-10-12-16,0 0-9 0,0 2 63 15,0-1-6-15,0 2-30 16,0-1 11-16,0 2-39 16,0 2 10-16,0 2-10 15,-2 5 0-15,2 3 6 16,0 3-6-16,0 0 0 16,0 0 12-16,0-4-12 15,3-4-1-15,2-9 1 16,2 1 0-16,1-6-5 15,-1-5 5-15,5-2 0 16,3 0 32-16,6 0-13 16,0-5-2-16,10-4-17 15,1-2 8-15,3 4 15 0,-1 0 6 16,2 4-4-16,-3 0 16 16,-3 3-40-16,-2 0 8 15,-7 0-9-15,-1 0 0 16,-3 0-7-16,-6 0-18 15,1 0-92-15,-6 0-185 16,-3-3-633-16</inkml:trace>
  <inkml:trace contextRef="#ctx0" brushRef="#br0" timeOffset="84474.19">7463 10908 743 0,'0'0'139'0,"0"0"-122"16,0 0 19-16,0 0 3 15,0 0 5-15,-1 77 93 16,2-47-25-16,7 8-44 15,3 12 22-15,2 7-18 16,-1 5 29-16,-2 2-29 16,2-6-38-16,-4-6-4 0,-1-9-29 15,-3-10 13-15,-2-8 18 16,-1-5-31-16,1-8 25 16,-2-4-25-16,0-8-1 15,1 0-70-15,1 0-417 0</inkml:trace>
  <inkml:trace contextRef="#ctx0" brushRef="#br0" timeOffset="84977.9">7788 10943 1013 0,'0'0'310'0,"0"0"-236"16,0 0-47-16,0 0 2 16,0 0-3-16,0 89 72 15,0-53 9-15,-1 6-66 0,-2-4 15 16,3-1-37-16,0-8-13 16,0-7 17-16,0-6-23 15,0-5 0-15,6-5-1 16,6-3 8-16,4-3 4 15,4 0-4-15,5-3 10 16,2-4 8-16,4-2-23 16,-1 2-2-16,0 1 0 15,3 2-9-15,-2 1 3 16,-1 2 6-16,-2 1 0 16,-2-2 0-16,-7 1-42 15,2-2-98-15,-6 0-137 16,-6 1-486-16</inkml:trace>
  <inkml:trace contextRef="#ctx0" brushRef="#br0" timeOffset="85256.89">8033 10948 967 0,'0'0'199'0,"0"0"-150"15,0 94 79-15,8-43 27 0,2 10-2 16,3 2-7-16,-2 0-80 16,0-4-31-16,-1-5-25 15,-3-8-8-15,-1-12 10 16,-1-7-12-16,-2-7-90 15,4-7-155-15,-5-9-433 0</inkml:trace>
  <inkml:trace contextRef="#ctx0" brushRef="#br0" timeOffset="85521.15">8439 10930 573 0,'0'0'629'0,"0"0"-547"16,0 0-50-16,0 0 105 16,103 3-68-16,-72-3-15 15,3 0 25-15,-4 0-59 16,-3 0-1-16,-4-3-19 15,-4-4-4-15,-10-2-37 16,-3 1-161-16,-6 1-566 0</inkml:trace>
  <inkml:trace contextRef="#ctx0" brushRef="#br0" timeOffset="85899.7">8405 10975 1136 0,'0'0'266'15,"0"0"-179"-15,0 0-65 16,0 0-16-16,0 0 10 16,0 0-7-16,0 0-6 15,-26 60-3-15,44-55 1 16,8 2 6-16,6 0-5 16,4 3 4-16,6-1 4 15,0 6-10-15,-1 4 0 16,-3 5 29-16,-4 1-17 15,-4 4 30-15,-6 1-14 0,-9 1 11 16,-5-1 25 0,-7-1-48-16,-3 3 22 0,-3-2-6 15,-15-3-32-15,-5-2 32 16,-2-1-24-16,-6-7 6 16,1-8 24-16,-5-3-26 15,0-6 23-15,1 0-23 16,6-10-1-16,2-5-22 15,10-2 1-15,7-2-78 16,9-6-162-16,0 5-147 16,0 3-323-16</inkml:trace>
  <inkml:trace contextRef="#ctx0" brushRef="#br0" timeOffset="87454.16">8848 11127 871 0,'0'0'653'0,"0"0"-644"15,0 0-9-15,0 0 13 16,0 0 64-16,0 0-7 16,0 0-20-16,73 105 24 15,-61-65-2-15,1 2-46 16,-7 0 7-16,2-2-19 15,-4-6-6-15,-1-6 5 16,1-6-12-16,-4-10-1 0,2-7 0 16,-2-2 14-16,0-3-3 15,0-7 1-15,0-11-12 16,0-9 2-16,0-8-2 16,0-6-1-16,0-4-14 15,1-2-41-15,2 5 12 16,3 5-17-16,2 10 14 15,4 10 47-15,-2 13-20 16,4 4 14-16,-1 12 6 16,1 17 2-16,-1 7 56 15,-1 6-8-15,-3 1-9 16,4-2 8-16,-2-4-35 16,0-8 7-16,0-9-21 0,-2-7 12 15,1-7-4 1,-1-6-8-16,2 0 10 0,-2-16-1 15,6-7 3-15,-5-9-18 16,2-4 6-16,-6-3-38 16,2 1 38-16,-2 1-31 15,-1 7-16-15,-2 9 36 16,0 12-17-16,2 9 12 16,1 12-5-16,0 18 21 15,4 10 6-15,1 5 3 16,2 0 10-16,5-7 9 15,3-10-22-15,0-7 30 16,6-13-11-16,-2-8-24 0,3-2 24 16,-2-18-16-16,-1-11-9 15,-5-2 0-15,-1-7-27 16,-7 1 26-16,-2 0 0 16,-5 3-15-16,-5 8 15 15,0 8-52-15,0 12 41 16,0 8-27-16,0 22 1 15,0 14 38-15,0 7 1 16,4 3 5-16,5-2 22 16,4-7-27-16,4-9-1 15,1-10 0-15,-2-13 7 16,2-5-2-16,-2-11-5 16,-5-12-11-16,-5-9-22 15,-3-4-112-15,-3-3-51 16,-11 2-16-16,-11 0 12 15,-6 7 90-15,-2 5 3 16,3 11 77-16,2 14 30 0,11 0 49 16,2 19-17-16,4 12 112 15,3 3 24-15,5 2-10 16,0-1-59-16,18-6-51 16,3-7 0-16,11-6-41 15,3-11 5-15,-1-5-8 16,2 0 6-16,-2-19 5 15,-2-7-9-15,-4-8 0 16,0-5 15-16,-4-6-13 16,-4-8-6-16,-4-3-2 0,-10-6 0 15,-3-2 0-15,-3-2 0 16,-5 6 7-16,-10 7-2 16,-1 15 4-16,1 15 8 15,3 11 52-15,5 12-36 16,-1 5 4-16,0 23-37 15,0 10 0-15,5 12 51 16,3 8-11-16,0 4 5 16,19 6-27-16,4-2-9 15,5-2 3-15,5-8-12 16,2-9 0-16,0-12 3 16,-1-11-3-16,-1-10 0 15,-5-13 0-15,-2-1 2 0,-3-15 12 16,-4-13-12-1,-3-8-1-15,-4-6 14 0,-6-4-13 16,-6-1-2-16,0 2 0 16,0 8-8-16,-3 9 8 15,-3 12 2-15,1 12 4 16,4 4-12-16,-1 23 1 16,1 18 5-16,1 10 11 15,0 7-10-15,12 0 13 16,6-5-14-16,1-8 0 15,5-10 8-15,-2-8-7 16,-2-10-1-16,-1-10 0 16,-1-7 1-16,-1 0 3 15,-1-18 6-15,0-10-9 16,4-6-1-16,-1-7-6 0,1 0-13 16,2 2-10-16,2 3-9 15,1 9 37-15,-1 13 1 16,3 14 0-16,0 2 22 15,-4 21-21-15,-3 12 30 16,-8 2 10-16,-11 6 15 16,-1-1 15-16,-10 0-14 15,-14-2-30-15,-4-5-9 16,-2-5-18-16,-9-11-24 16,9-6-82-16,3-12-216 0</inkml:trace>
  <inkml:trace contextRef="#ctx0" brushRef="#br0" timeOffset="88656.52">11531 10875 986 0,'0'0'322'0,"0"0"-225"16,0 0-52-16,0 0 122 15,0 0-2-15,0 0-80 0,0 0-12 16,-57-65 5-16,32 60-45 15,-5 5-1-15,-6 0-30 16,-4 5 4-16,-3 11 2 16,1 8-7-16,3 6-1 15,8 10 0-15,7 5 2 16,11 18-2-16,10-3 0 16,3 5 1-16,16-1 10 15,15-15 1-15,8 0-5 16,9-9 9-16,0-14-10 15,4-7-6-15,-2-12 0 16,-3-7-29-16,6-10-42 16,-11-11-185-16,-10-3-655 0</inkml:trace>
  <inkml:trace contextRef="#ctx0" brushRef="#br0" timeOffset="88956.78">11752 11310 340 0,'0'0'1196'0,"0"0"-1054"16,0 0-99-16,0 0 79 15,0 0-30-15,0 0-19 16,0 0-36-16,50-67-37 16,-36 41 9-16,1 1-9 0,-5 5-10 15,-1 5 1 1,-2 11-27-16,-2 4 27 0,0 12-7 15,-4 19 16-15,1 6 7 16,-1 10 0-16,1 3-2 16,-1-1 5-16,2-3-4 15,2-3 3-15,-1-8-9 16,-1-7 0-16,1-6-1 16,1-11-172-16,-2-6-400 0</inkml:trace>
  <inkml:trace contextRef="#ctx0" brushRef="#br0" timeOffset="89250.26">12035 11461 1460 0,'0'0'322'16,"0"0"-207"-16,0 0-56 16,18-76 7-16,-12 46-21 15,3-3-45-15,-3 0 25 16,1-1-24-16,-1 8-1 15,-1 3 10-15,-2 9-9 16,0 7-1-16,-2 4 0 16,1 3-12-16,-1 14 11 15,1 12 1-15,1 9 0 16,1 11 13-16,2 6-7 16,2 1-6-16,2 3 0 15,4-6-5-15,-1-4-9 16,-3-8-8-16,7-11-85 0,-7-9-184 15,-2-11-562-15</inkml:trace>
  <inkml:trace contextRef="#ctx0" brushRef="#br0" timeOffset="90420.7">13036 11351 895 0,'0'0'595'16,"0"0"-533"-16,0 0-42 15,0 0-19-15,84-9 27 16,-53 9 25-16,-1 0 1 16,-3 5 35-16,-5 9-25 15,-7 4-43-15,-6 4 18 16,-9 7-14-16,0 4 7 16,-12 4-2-16,-6 3-29 15,-3 0 41-15,2-2-41 16,5-6 7-16,7-6 5 15,7-6-4-15,0-8-15 16,7-5 6-16,17-6-34 0,4-1-23 16,14-14-97-16,-7-7-236 15,-7-3-974-15</inkml:trace>
  <inkml:trace contextRef="#ctx0" brushRef="#br0" timeOffset="90707.1">13410 11439 1386 0,'0'0'211'16,"0"0"-211"-16,0 0 0 15,0 0 24-15,0 0 11 16,0 0 11-16,0 0 13 16,74 44-39-16,-73-20 20 0,-1 6-24 15,0 4-10-15,-9 1 39 16,-2-1-1-16,4-3 37 15,6-4-35-15,1-7-46 16,0-4 31-16,10-7-30 16,8-4 5-16,7-2 2 15,5-3 0-15,2 0-9 16,-1-12 1-16,6-12-45 16,-8 2-162-16,-6 0-756 0</inkml:trace>
  <inkml:trace contextRef="#ctx0" brushRef="#br0" timeOffset="100310.8">12487 10946 1099 0,'0'0'233'0,"0"0"-159"15,0 0 45-15,0 0 6 16,0 0-40-16,0 0-21 16,0 0-36-16,-3-10 25 15,3 10-33-15,0 0-11 16,0 0-5-16,0 0-4 16,0 16 0-16,0 10-4 15,0 13 11-15,0 9 7 16,0 10-13-16,0 4 2 0,3 2 9 15,3-3-12 1,-5-4 0-16,2-9 0 0,-3-7-1 16,0-5-10-16,0-7 0 15,0-2-121-15,0-8-126 16,0-7-431-16</inkml:trace>
  <inkml:trace contextRef="#ctx0" brushRef="#br0" timeOffset="100536.91">12447 11444 887 0,'0'0'242'16,"0"0"-177"-16,0 0 46 0,0 0-8 16,0 0-16-16,88-44 41 15,-55 40-58-15,4-2-20 16,3 2-27-16,0-2-14 15,-1-1 1-15,-3 1-10 16,-4-3 0-16,-3-2-47 16,-6 3-188-16,-9-1-433 0</inkml:trace>
  <inkml:trace contextRef="#ctx0" brushRef="#br0" timeOffset="100795.19">12730 10997 1267 0,'0'0'216'16,"0"0"-137"-16,0 83 9 15,3-31-6-15,9 20 39 16,-1-4-21-16,3 2 2 15,-3-1-60-15,4-15-28 16,-2 0-14-16,2-9-1 16,9-3-67-16,-3-13-170 15,-3-13-634-15</inkml:trace>
  <inkml:trace contextRef="#ctx0" brushRef="#br0" timeOffset="101427.83">13882 11012 1058 0,'0'0'260'0,"0"0"-215"16,0 0-7-16,0 0-19 16,0 0 10-16,-17 102 46 15,13-59 32-15,4 7 6 0,0 5-28 16,3 2-75 0,16 2 22-16,8-4-31 0,5-8 5 15,6-6 7-15,1-9-11 16,0-13-2-16,1-11 0 15,-1-8 7-15,-3-7-4 16,-4-19-2-16,-2-14 1 16,-3-11 17-16,-6-8-18 15,-8-6-1-15,-5-2 0 16,-8-1 9-16,0 3 7 16,-14 4 0-16,-11 8 3 15,-6 7 23-15,-7 7-42 16,-3 12 12-16,-1 9 19 15,-3 10-29-15,2 8 9 16,-1 0-10-16,5 19 0 0,4 7-2 16,8 6-21-16,5 23-83 15,7-8-193-15,7-5-538 0</inkml:trace>
  <inkml:trace contextRef="#ctx0" brushRef="#br0" timeOffset="101818.37">14505 11448 1234 0,'0'0'216'0,"0"0"-154"16,0 0 92-16,12-101-62 16,-9 67-27-16,3 3 14 15,-5 4-46-15,2 7 16 16,-1 7-24-16,-1 6-5 16,-1 7-11-16,2 0-9 15,-2 15 0-15,0 15-1 16,1 11 3-16,-1 9 0 15,2 6-2-15,4 5 0 16,-1-3 0-16,-1-2 3 16,3-8-3-16,-2-9 0 0,-1-9-23 15,1-10-24-15,1-14-154 16,-2-6-283-16,2 0-554 0</inkml:trace>
  <inkml:trace contextRef="#ctx0" brushRef="#br0" timeOffset="102188.04">14708 11383 1058 0,'0'0'157'0,"0"0"-135"16,0 0 7-1,0 0-12-15,98-12 17 0,-71 12 46 16,-3 0-34-16,-1 9 35 15,-7 5 2-15,-6 3-32 16,-8 3-11-16,-2 4-29 16,-6 4 1-16,-13 3 10 15,-4-2-16-15,-2 1-5 16,2-5 8-16,4-2-3 16,6-7 29-16,5-5-22 15,2-4-6-15,6-2 6 16,0-4-4-16,11-1-9 15,7 0 18-15,6 0 2 16,4 0 14-16,3 0-25 16,-1 0 0-16,4-2 4 0,-4 0-13 15,8-5-6-15,-9 1-114 16,-5-3-500-16</inkml:trace>
  <inkml:trace contextRef="#ctx0" brushRef="#br0" timeOffset="102496.26">15465 11328 72 0,'0'0'1138'16,"0"0"-1002"-16,0 0-85 16,80 2-13-16,-44 0 45 15,4 1 74-15,0-3-23 16,2 2-23-16,1-2-56 16,-6 0-16-16,-1 0-26 15,-4 0-12-15,-4 0-2 16,5-2-53-16,-8 2-220 15,-7 0-745-15</inkml:trace>
  <inkml:trace contextRef="#ctx0" brushRef="#br0" timeOffset="103734.66">16535 10836 970 0,'0'0'227'0,"0"0"-121"16,0 0 20-16,0 0 22 15,0 0-74-15,0 0-14 16,0 0-26-16,9-3-33 16,16 14 51-16,13 6-2 15,11 4-12-15,21 0-2 16,-1-5-36-16,4-7 0 0,-3-7 0 16,-13-2-17-1,-2-12-75-15,-4-20-166 0,-14 4-336 16,-15 3-314-16</inkml:trace>
  <inkml:trace contextRef="#ctx0" brushRef="#br0" timeOffset="103892.69">17078 10732 697 0,'0'0'162'16,"0"0"-103"-16,0 0 2 16,-35 112 114-16,24-33-28 15,3 16-64-15,4-3-18 16,2-17-12-16,2-27-52 15,0-12 17-15,0 14-18 16,0-8-180-16,-3-3-569 0</inkml:trace>
  <inkml:trace contextRef="#ctx0" brushRef="#br0" timeOffset="104163.72">16745 11250 130 0,'0'0'1108'15,"0"0"-991"-15,0 0-72 16,0 0-8-16,0 0 88 16,110 0 23-16,-63 0-67 0,3 0-8 15,3 0-43-15,2-2-28 16,-4-3 15-16,-5-2-17 15,-4 0-2-15,-11 1-16 16,-5 1-50-16,-2-2-75 16,-8 2-89-16,-6-1-417 0</inkml:trace>
  <inkml:trace contextRef="#ctx0" brushRef="#br0" timeOffset="104591.11">17438 10918 664 0,'0'0'234'16,"0"0"-33"-16,-11 105-22 16,2-55-63-16,-1-2-4 15,2-4-28-15,2-3-5 16,3-11-11-16,3-9-53 0,0-9 13 16,5-6-9-1,11-6 35-15,5 0 25 0,9-12-63 16,6-3-6-16,4-1-8 15,-1 2 11-15,1 3-3 16,-1 4 1-16,-2 1-5 16,-1 5 33-16,-2 1-38 15,-1 0-1-15,-4 0 0 16,-4-1-4-16,-4-2-9 16,-2-6-31-16,-4 2-173 15,-7-2-490-15</inkml:trace>
  <inkml:trace contextRef="#ctx0" brushRef="#br0" timeOffset="104838.19">17746 10891 1498 0,'0'0'267'0,"0"0"-216"15,0 0-3-15,-1 95-4 16,1-45 4-16,4 7 30 16,2 4-56-16,-3 4 7 15,-3 1-29-15,0-4 9 16,0-6-18-16,0-8-8 16,0-2-80-16,0-13-230 15,0-13-836-15</inkml:trace>
  <inkml:trace contextRef="#ctx0" brushRef="#br0" timeOffset="104995.97">18070 11569 590 0,'0'0'1168'0,"0"0"-1031"15,0 0-106-15,0 0-31 16,0 0-171-16,0 0-88 15,0 0-487-15</inkml:trace>
  <inkml:trace contextRef="#ctx0" brushRef="#br0" timeOffset="105410.29">18362 10933 1371 0,'0'0'215'0,"0"0"-159"16,0 0-56-16,0 0 0 15,0 0 14-15,-55 81 14 16,49-38 41-16,5 7 26 16,1 8-47-16,1 3 6 15,16-1-35-15,8-2-9 16,8-9-4-16,5-8 3 0,4-11-9 15,3-11 0-15,3-15-3 16,2-4 3-16,0-15 6 16,-4-18-5-16,-4-12 13 15,-8-8-13-15,-8-9-1 16,-12-3 0-16,-12-1-3 16,-2 5 3-16,-27 3 0 15,-13 8 0-15,-14 13 27 16,-9 13-20-16,-17 17 25 15,5 7-32-15,-1 22 0 16,5 17-10-16,2 31-94 16,12-5-200-16,14-7-532 0</inkml:trace>
  <inkml:trace contextRef="#ctx0" brushRef="#br0" timeOffset="106406.8">19026 11129 1267 0,'0'0'250'16,"0"0"-227"-16,0 0-9 16,0 0-14-16,0 0 19 15,0 0 41-15,85-45 0 16,-62 45-34-16,2 17 19 16,-1 9-10-16,0 10-29 15,-6 7 18-15,-4 4-22 16,-6 1-1-16,-7-2 18 15,-1-3-19-15,0-8 0 16,-10-9 0-16,0-9 1 0,2-7 2 16,1-8-3-16,2-2 0 15,2-5 6-15,3-15-6 16,0-8-13-16,0-7 1 16,6-10-23-16,8-1 25 15,3-3-65-15,4 1-23 16,2 4 71-16,2 7 8 15,2 12 18-15,0 12-1 16,-2 13-8-16,-1 3 10 16,-5 26 6-16,-1 10 26 15,-4 9 47-15,-4 3-47 16,-4-1-3-16,-1-5-20 0,-4-12-9 16,-1-9 22-1,2-9-21-15,-2-10 12 0,0-5 10 16,0 0-8-16,3-9 43 15,0-13-39-15,1-10-17 16,5-4 7-16,1-7-9 16,1-3-8-16,4 1 7 15,-2 4-17-15,4 7 18 16,-1 11-2-16,2 12-4 16,0 11-2-16,-2 8 16 15,0 22 0-15,1 7 34 16,-2 4-40-16,0 1 12 15,0-2-14-15,-2-8 6 16,2-6-23-16,0-12-46 16,0-8-228-16,-5-6-512 0</inkml:trace>
  <inkml:trace contextRef="#ctx0" brushRef="#br0" timeOffset="106804.37">19999 10744 1451 0,'0'0'211'0,"0"0"-150"16,0 0-60-16,0 0 6 0,7 72 6 15,-2-32 8-15,2 10 39 16,2 16-25-16,-1-1-10 15,-2 5 4-15,-3 2-29 16,-3-13-1-16,0 3 1 16,0-6 0-16,0-7 0 15,-5-11 0-15,4-10 0 16,1-12 11-16,0-6-4 16,0-10-7-16,7 0 37 15,11 0 2-15,6-10 21 16,4-1-38-16,6 2-16 15,4 0 9-15,2 4-9 16,5 2-6-16,-2 0 0 16,3 1-2-16,-4-4-10 15,10-8-26-15,-11-3-221 0,-7 1-960 0</inkml:trace>
  <inkml:trace contextRef="#ctx0" brushRef="#br0" timeOffset="107668.49">20764 11068 1386 0,'0'0'253'16,"0"0"-208"-16,0 0-34 0,-80 2-4 15,54 13 0-15,-1 7 5 16,3 6 0-16,7 5 21 16,6 8 46-16,8 0-57 15,3 3-9-15,9-3-4 16,13-5-6-16,7-11 15 15,3-11-18-15,3-11 0 16,-1-3 15-16,-1-19-2 16,-3-11-13-16,-5-10 0 15,-6-8 0-15,-7-6 3 16,-4-5-3-16,-6-14 0 16,-2-12-13-16,-5 6 3 15,-6 11-6-15,1 15 10 16,0 24 6-16,2 4 1 15,3 9 0-15,4 13 5 0,1 9-6 16,0 36-12-16,0 33 12 16,5 28 16-16,8 12-14 15,3-20 25-15,3-25-15 16,-3-31-10-16,3-11 17 16,4-1-18-16,5-3-1 15,5-5 0-15,2-13 1 16,-2-6 6-16,0-8-7 15,-3-18 1-15,0-11 9 16,-5-7-10-16,-4-4 0 16,-5-5-10-16,-7 2-25 15,-3 7 17-15,-4 9-20 16,-1 15 31-16,-1 19-1 0,0 5-18 16,0 29 20-16,3 14 6 15,3 9 11-15,5 4 42 16,5-2-28-16,5-9-15 15,4-11-1-15,2-11-2 16,0-12-14-16,-2-11 3 16,-2-11-97-16,-5-11-204 15,-8-4-689-15</inkml:trace>
  <inkml:trace contextRef="#ctx0" brushRef="#br0" timeOffset="107821.32">21167 10851 854 0,'0'0'848'0,"0"0"-848"15,0 0-180-15,0 0-71 16,0 0-255-16,0 0-64 0</inkml:trace>
  <inkml:trace contextRef="#ctx0" brushRef="#br0" timeOffset="108245.89">21655 11027 922 0,'0'0'306'0,"0"0"-194"15,0 0-96-15,0 0 16 16,0 0 16-16,0 0 14 15,-105 46 17-15,80-31-36 16,-1 2-22-16,5-1 1 16,3-1-21-16,8-4-1 15,4-1 0-15,6-3-41 16,0 0 25-16,19-4-7 16,8 3 23-16,9-1-10 15,5 4 10-15,3 3 0 16,0 3 0-16,-3 3 1 15,-5 3 35-15,-8 2 59 16,-7-2 64-16,-9 0-71 0,-9-2-63 16,-3-2 32-16,-7-3-4 15,-17-1-37-15,-9-4 5 16,-8-3-13-16,-3-6-2 16,2 0 3-16,2-5-9 15,6-8-26-15,7-3-58 16,12-11-89-16,9 4-145 15,6 4-489-15</inkml:trace>
  <inkml:trace contextRef="#ctx0" brushRef="#br0" timeOffset="109214.93">21917 11286 1283 0,'0'0'167'15,"0"0"-120"-15,0 0-24 16,0 0-22-16,0 0 25 16,101 58 83-16,-77-65-52 15,0-15-5-15,-5-4-52 16,-4-3-4-16,-7-2-46 16,-7-2-52-16,-1 0 60 15,-10 1 26-15,-14 1 16 16,-6 2 0-16,-4 5 6 15,-2 10-5-15,5 10-1 0,4 4 9 16,3 15-9 0,7 14 0-16,4 8 0 0,7 6 20 15,6 2 2-15,0 0 19 16,16-6-28-16,9-6-3 16,6-9-7-16,6-8 3 15,0-10-3-15,2-6 9 16,0-6-12-16,-2-14-18 15,-4-11-18-15,-3-4 14 16,-3-5 22-16,-8-7 0 16,-3-3-21-16,-6-6 8 15,-9-17-33-15,-1 8 7 16,-5-4 15-16,-12 5 21 16,-1 16 3-16,-2 2 25 15,8 16 13-15,2 14 17 0,4 13-34 16,2 3-21-16,-3 15-1 15,1 15 1-15,-1 10 32 16,4 12 34-16,3 16-18 16,7 18 10-16,12-7-36 15,4-8 9-15,3-14-19 16,-1-19-12-16,5-1 15 16,7 0-14-16,2-12 11 15,0-9 49-15,-1-10-54 16,-2-6 5-16,-3-4-12 15,-3-18-3-15,-3-6-3 16,-4-8-26-16,-4-3 0 16,-6 0 19-16,-7 0-21 0,-5 5 15 15,-1 7 9-15,0 11 4 16,0 10-3-16,-4 6 9 16,-3 18 0-16,1 13 2 15,1 13-2-15,2 2 37 16,3 0 5-16,0-5-32 15,11-7 14-15,8-8-24 16,2-6 2-16,3-13 11 16,1-7-6-16,2 0-7 15,-2-20 0-15,-1-6-38 16,-4-8 12-16,-4-5-23 16,-4-2 16-16,-6-4 26 15,-6 4-4-15,0 1 11 0,0 11 0 16,-6 8 1-16,2 16 35 15,-1 5-36-15,2 20 0 16,-2 15 16-16,4 7 6 16,1 4 44-16,0 2-36 15,9-8-22-15,9-4 9 16,3-10-17-16,4-9-27 16,11-13-106-16,-5-4-201 15,-4 0-662-15</inkml:trace>
  <inkml:trace contextRef="#ctx0" brushRef="#br0" timeOffset="110220.25">23155 11036 1145 0,'0'0'605'0,"0"0"-526"0,0 0-72 16,0 0 0-16,-42 100 5 15,35-57 35-15,5-1 17 16,2-3 2-16,5-5-53 15,14-7 5-15,5-6-18 16,6-8-2-16,1-10 2 16,5-3 0-16,-2-7-14 15,2-14-16-15,-3-8-50 16,-5-3 10-16,-2-5 32 16,-6-2 19-16,-5-1 9 15,-4 5 10-15,-5 7 0 16,-3 11 18-16,-3 12-3 0,0 5-14 15,0 22 0-15,0 15 9 16,0 8 47-16,4 2-14 16,10 0-21-16,8-5 2 15,6-9-23-15,7-7 4 16,5-10-5-16,-1-10 1 16,0-6 5-16,-2-3-6 15,1-16-13-15,-3-10-2 16,-4-6-36-16,-4-5 36 15,-6-2 9-15,-3-2-11 16,-8 2-19-16,-5 5-44 16,-3 10 3-16,-2 15 20 15,0 12-1-15,0 8 33 0,-8 22 18 16,2 9 7 0,3 5 59-16,3-1-18 0,0-1-26 15,9-9-1-15,7-9-14 16,2-7-7-16,3-9-19 15,0-8-40-15,-3-3 34 16,0-17-29-16,-5-8-13 16,-3-8-74-16,-8-2-66 15,-2-2 98-15,-6 0 103 16,-15 3 13-16,-4 8 207 16,-4 13-16-16,3 7-94 15,-3 9-70-15,1 5-17 16,1 12-7-16,6 3-3 15,3 1 10-15,9-3 18 0,5-4-27 16,4-4-1-16,1-4 3 16,16-6 4-16,7 0-10 15,4 0 3-15,5-11-36 16,1-3 4-16,-1 2-19 16,2 2 51-16,-3 2 19 15,-2 8 27-15,-1 0 85 16,-3 15-17-16,1 11-40 15,-3 8-18-15,-4 6-31 16,-4-2 24-16,-2-2-20 16,-5-7-28-16,-1-7 23 15,-2-10-23-15,-2-4 0 16,1-8 24-16,1 0-18 0,1-13 0 16,5-11-7-1,0-3-7-15,3-8 5 0,1-3 2 16,2 2 0-16,0 2-5 15,0 8 5-15,-1 10 0 16,0 13-2-16,-2 3-4 16,2 16 6-16,-1 10 27 15,1 2 38-15,-4 1 6 16,2-5-65-16,-3-7 9 16,-2-4-15-16,-10-13-31 15,0 0-76-15,0-5-295 0</inkml:trace>
  <inkml:trace contextRef="#ctx0" brushRef="#br0" timeOffset="110410.56">24272 10437 1119 0,'0'0'804'0,"0"0"-687"15,0 0-79-15,60-87-38 16,-50 73-14-16,-7 3 0 16,-3 5-117-16,0 3-444 0</inkml:trace>
  <inkml:trace contextRef="#ctx0" brushRef="#br0" timeOffset="110619.32">23568 10472 1760 0,'0'0'256'0,"0"0"-162"16,0 0-13-16,0 0-60 15,0 0-4-15,0 0-17 16,0 0-56-16,-3 2-63 15,-6 0-504-15</inkml:trace>
  <inkml:trace contextRef="#ctx0" brushRef="#br0" timeOffset="115348.13">15595 12458 499 0,'0'0'141'0,"0"0"-90"16,0 0 64-16,0 0 51 15,0 0 11-15,0 0-27 16,-31 12-39-16,30-12 18 16,-1 0-32-16,1 0-19 15,1 0 3-15,0 0-48 16,0 0 6-16,0 0-7 15,0 0-21-15,0 2 22 16,0-2-24-16,0 0 9 16,0 0 14-16,0 0-31 15,0 0 12-15,0 0-13 16,7 3 1-16,7-1 38 16,6 1-27-16,6-1 5 0,4 1 4 15,4-1-14-15,3-2 4 16,2 0-11-16,4 0 8 15,-1 0 15-15,4-2-23 16,1-2 7-16,0 3 5 16,-3-1 4-16,-4 2-5 15,-8 0-7-15,-5 0-2 16,-5 0-1-16,-5 0 5 16,-6 0-6-16,-4 0 0 15,-3 0 2-15,-2 0 0 16,-2 2 4-16,0-2-4 15,0 0 35-15,0 0-31 16,0 0 14-16,0 0-9 16,0 0-4-16,0 0 8 0,0 0-14 15,0 0 0-15,0 0 9 16,0 0-9-16,0 0-2 16,0 0-26-16,1 0-118 15,2 0-160-15,1-5-1092 0</inkml:trace>
  <inkml:trace contextRef="#ctx0" brushRef="#br0" timeOffset="116100.19">17115 12388 1187 0,'0'0'233'0,"0"0"-150"15,0 0-39-15,0 0 95 16,0 0-70-16,0 0-34 16,0-72 31-16,2 41-25 15,1-4-25-15,0-1-10 0,0 1 4 16,-1 2-10-1,-1-1 0-15,1 4 0 0,-2 2 3 16,1 5-3-16,-1 4 0 16,0 7-1-16,2 5 8 15,-2 5-8-15,0 2 1 16,0 3 0-16,4 18-8 16,-1 12 8-16,3 26 0 15,4 25-1-15,5 28 5 16,-1 4-4-16,-1-20 0 15,-6-28 2-15,-2-30 8 16,-2-8-8-16,0 1-2 16,0-1 4-16,0-3 11 15,-1-7-8-15,-2-8-6 0,0-8 0 16,1-2 11-16,2-2-12 16,0 0-31-16,7-12-161 15,1-4-202-15,1-4-599 0</inkml:trace>
  <inkml:trace contextRef="#ctx0" brushRef="#br0" timeOffset="118366.8">17625 12218 510 0,'0'0'237'0,"0"0"-114"16,0 0-12-1,0 0 31-15,0 0-37 0,0 0-25 16,0 0-31-16,-8-17-4 15,5 17 21-15,0 0-56 16,-3 0 1-16,-5 12-11 16,-1 5 8-16,-1 4-9 15,0 4 1-15,1 4 0 16,2 5 10-16,3 2-10 16,7 6 0-16,0 3 0 15,4 4 1-15,12 0 2 16,6-2-3-16,3-5 0 15,5-7 6-15,4-10-5 16,4-10-1-16,2-13 0 16,3-2 1-16,-1-12 6 0,0-14-6 15,-2-6 1-15,-6-6 16 16,-4-4-17-16,-6-4 12 16,-9 0-13-16,-7 1 2 15,-8-1 15-15,0 6-8 16,-13 2 5-16,-10 2 36 15,-6 4-22-15,-6 3 21 16,-4 4-14-16,-6 4-29 16,2 7 19-16,1 8-16 15,0 6-8-15,6 2 9 16,2 17-10-16,3 9 0 16,2 4 0-16,6 4-34 15,4 5 12-15,9 0-48 16,10 22-62-16,8-13-80 15,10-5-451-15</inkml:trace>
  <inkml:trace contextRef="#ctx0" brushRef="#br0" timeOffset="118854.43">18201 12255 734 0,'0'0'613'0,"0"0"-539"16,0 0-37-16,0 0-23 0,0 0-4 16,-79 72 33-16,73-40-22 15,5 9 31-15,1 2 8 16,6 6-59-16,16 2 24 15,9-3-24-15,8-5 0 16,5-6 10-16,5-12-11 16,1-12-18-16,-2-13-27 15,1 0 1-15,-2-17 44 16,-4-13 0-16,-7-9 1 16,-6-4 50-16,-8-8-16 15,-9 0 3-15,-6-1-5 16,-7 2 4-16,-2 3 49 0,-18 3-32 15,-8 3-17-15,-9 3 13 16,-6 5-40-16,-5 8 22 16,-3 8-7-16,-1 8-18 15,0 9 2-15,4 4-9 16,3 17-8-16,6 7-7 16,8 6-84-16,7 3-41 15,17 14-96-15,5-7-137 16,2-5-367-16</inkml:trace>
  <inkml:trace contextRef="#ctx0" brushRef="#br0" timeOffset="119365.75">18801 12244 629 0,'0'0'674'16,"0"0"-559"-16,0 0-80 15,-49 78-34-15,40-45 25 16,8 5-6-16,1 5 35 0,7 1 41 15,15-3-49 1,10 2-19-16,8-9-25 0,3-7 5 16,3-9-8-16,1-10 0 15,-3-8 0-15,-2 0-2 16,-3-19 4-16,-2-8-2 16,-6-7 0-16,-7-5 1 15,-4-4 13-15,-8 0-4 16,-11-3 35-16,-1-1 31 15,-10-1-39-15,-17 4-2 16,-9 1-9-16,-6 7-20 16,-9 6 54-16,-2 9-16 15,-4 8-14-15,3 9-26 16,-1 4-3-16,6 9-2 0,6 14-22 16,4 4-36-1,9 6 5-15,11 2-103 16,10 17-114-16,6-9-276 0,3-7-402 0</inkml:trace>
  <inkml:trace contextRef="#ctx0" brushRef="#br0" timeOffset="120086.21">19484 12247 1290 0,'0'0'283'0,"0"0"-185"16,0 0-72-16,0 0-7 16,0 0 9-16,0 0-28 15,0 0 58-15,28 73-5 16,-17-34-27-16,-2 8 20 15,1 2-33-15,-1 4-6 16,-1-2 20-16,-1-6-17 16,-3-7-10-16,0-9 0 15,-1-12 0-15,-2-5 6 16,-1-7-6-16,2-5 1 16,-2 0 21-16,1-4-16 15,1-15-3-15,1-9-3 0,3-8-5 16,-1-6-4-16,1-5 9 15,2-2-22-15,0 0 22 16,2 6-31-16,0 9 22 16,2 10 8-16,3 11-24 15,-1 12 23-15,-1 1 2 16,0 13 0-16,2 13 2 16,-3 10 4-16,0 4 2 15,0 4-2-15,-3-4 3 16,0-4-1-16,1-7-8 15,-4-8 0-15,-1-7 8 16,-2-7-7-16,-2-6-1 16,1-1 7-16,1-6-7 0,1-15 22 15,1-8-22 1,1-6 0-16,1-5 5 0,2-2-5 16,3 1-8-16,2 3-14 15,0 6-10-15,1 12 32 16,2 9-10-16,-2 11 10 15,2 5 3-15,3 21-3 16,1 10 36-16,1 6-15 16,0 5-20-16,-3-3 21 15,-3-4-13-15,-4-7-8 16,-2-7-1-16,-2-11-11 16,1-15-84-16,-3 0-223 0,-2-5-533 15</inkml:trace>
  <inkml:trace contextRef="#ctx0" brushRef="#br0" timeOffset="120492.79">20206 11979 1288 0,'0'0'289'0,"0"0"-242"16,0 0-40-16,0 0-7 15,0 0 12-15,0 0 77 16,10 101-6-16,-2-60-20 16,2 8-5-16,1 2-57 15,-4 4 17-15,-1-1-18 0,-3 1 1 16,0-4-1-16,-3-6 1 16,0-8-1-16,0-7 8 15,2-8-8-15,1-9-1 16,0-8-11-16,3-5-41 15,4 0 15-15,5-1-1 16,2-10 33-16,2 1-7 16,5 1 13-16,2 5 0 15,4 4 45-15,3 0-4 16,1 11 25-16,4 1-25 16,1-1 0-16,1-2 4 15,-3-7-45-15,0-2 0 16,9 0-20-16,-8-10-204 0,-10-2-921 15</inkml:trace>
  <inkml:trace contextRef="#ctx0" brushRef="#br0" timeOffset="121392.28">21240 12401 1001 0,'0'0'235'0,"0"0"-170"0,0 0 16 16,0 0 19-1,0 0-34-15,0 0-10 0,0 0-54 16,-90-33 11-16,65 37-13 16,0 13 7-16,-1 6-10 15,8 6 3-15,3 7 0 16,8 5 0-16,7 3 12 16,3-3-8-16,18-4-4 15,10-9 6-15,5-6 7 16,1-12-12-16,2-10-1 15,-3-2 0-15,-5-19 13 16,-7-10-8-16,-5-11-5 16,-4-8-19-16,-9-4 4 15,-4-7-21-15,-2-2 26 16,0-3 8-16,-12 0-20 0,-3 4 22 16,-4 6 0-16,3 12 0 15,2 16 38-15,6 18 4 16,7 10-14-16,1 21-28 15,0 32 1-15,9 30 23 16,16 26 23-16,2-8 3 16,1-21 18-16,-1-28-50 15,-3-21 1-15,5-2-19 16,6-5 10-16,2-4-7 16,-2-13-2-16,-6-7 5 15,-3-9 13-15,-6-16-18 16,-6-11-1-16,-3-5 0 15,-6-5-12-15,-5-3 11 16,0 4-8-16,0 6 9 16,-5 7-3-16,0 13 3 0,2 16-1 15,3 3-21-15,0 27 13 16,8 14 9-16,8 9 6 16,5 3 10-16,3-5 1 15,6-6-16-15,0-10-1 16,1-13 0-16,-1-9 1 15,-5-10-11-15,0-15-25 16,-9-11-190-16,-5-3-496 0</inkml:trace>
  <inkml:trace contextRef="#ctx0" brushRef="#br0" timeOffset="121544.9">21674 12157 1699 0,'0'0'263'0,"0"0"-263"16,0 0 0-16,0 0-123 16,0 0-128-16,0 0-120 15,0 0-820-15</inkml:trace>
  <inkml:trace contextRef="#ctx0" brushRef="#br0" timeOffset="121918.1">22036 12291 1363 0,'0'0'367'16,"0"0"-284"-16,0 0-74 15,0 0-11-15,0 0 2 16,0 0 0-16,-85 55 0 16,63-40-3-16,5 2 3 15,6-3 0-15,8 0-3 16,3-1-65-16,5-1-33 15,18 1 57-15,8 1 37 16,8 0-17-16,3-1 24 16,0 3 0-16,-2 1 1 15,-8-2 19-15,-6 2 30 16,-8-3 47-16,-8 1-10 16,-10-4-48-16,0 0 40 0,-16 0-16 15,-15-2-26-15,-10-4 4 16,-8-2-40-16,0-3 0 15,6 0-1-15,8 0-10 16,10 0 8-16,9 0-60 16,14-6-95-16,2 0-146 15,0-3-511-15</inkml:trace>
  <inkml:trace contextRef="#ctx0" brushRef="#br0" timeOffset="122804.23">22202 12482 1249 0,'0'0'258'0,"0"0"-172"0,0 0-59 16,21 94-8-16,-9-69-11 15,4-5-8-15,6-7 37 16,5-5 10-16,3-8 7 16,1 0-32-16,-1-16-9 15,-4-7-13-15,-7-6-1 16,-4-3-12-16,-11-1 12 15,-4-1-23-15,-3 3 18 16,-18 1-20-16,-7 4 26 16,-5 6 10-16,-3 7 11 15,4 11-5-15,2 2-16 16,4 13 4-16,9 13-4 16,5 7 0-16,7 4 0 15,5 5 47-15,5-3-2 0,18-2-15 16,7-9-29-16,6-9 8 15,5-9 0-15,2-10-9 16,-5-3 1-16,-2-19 14 16,-6-10-15-16,-8-10-7 15,-5-2-2-15,-5-7 0 16,-8-3 9-16,-4-2 0 16,0-4 0-16,-11 0 5 15,-8 2-5-15,0 7 0 16,4 15 0-16,5 16 0 15,4 20 5-15,6 11-5 16,0 39 0-16,0 25 15 16,11 20-15-16,8-5 27 0,3-18-8 15,0-24-18-15,-2-22 15 16,5 1-16-16,7-2 0 16,2-4 0-16,0-9 13 15,-2-11-13-15,-3-1 5 16,-5-15-4-16,-3-11 14 15,-4-6-15-15,-4-5 0 16,-7-1 0-16,-5-1-2 16,-1 5-11-16,0 7 13 15,-1 11 0-15,-4 15-14 16,1 4-5-16,1 26 12 16,3 12 5-16,0 8 4 15,0 1 3-15,10-5-4 0,8-7-1 16,5-9 10-1,2-12-4-15,2-9-6 0,0-8 0 16,-1-5 4 0,-2-17-14-16,-4-9 10 0,-4-8-26 15,-5-1 17-15,-7-6-26 16,-4 1 26-16,0 4 8 16,-9 4-6-16,-2 11 7 15,1 12 1-15,4 14 14 16,2 6-6-16,1 22-7 15,3 12-2-15,0 6 9 16,0 0 2-16,6-3-22 16,10-9-3-16,2-9-108 15,13-16-114-15,-5-5-342 0,-3-4-45 16</inkml:trace>
  <inkml:trace contextRef="#ctx0" brushRef="#br0" timeOffset="123712.19">23256 12296 1043 0,'0'0'619'16,"0"0"-457"-16,0 0-130 16,0 0-20-16,-3 77 16 15,2-31 20-15,1 2 37 16,1-3-44-16,16-7-25 16,2-8 12-16,8-9-22 15,1-12 0-15,4-9 9 16,1 0-8-16,-2-17-14 0,0-12 5 15,-2-7-46-15,-6-3 27 16,-2-4 0-16,-7 2 9 16,-4 4 11-16,-1 8-59 15,-5 12 36-15,-1 17 12 16,-1 3-26-16,-1 26 38 16,4 14 15-16,1 4 17 15,7 3 12-15,7-6-32 16,5-6 11-16,7-10 2 15,2-11-24-15,4-11 30 16,-2-6-31-16,-1-5 6 16,-6-17-4-16,-2-10-2 15,-5-4 0-15,-6-5-22 0,-7 0 11 16,-2 5 2-16,-6 5-13 16,1 12-9-16,-2 13 29 15,0 6-49-15,1 18 51 16,1 12 1-16,4 5-1 15,2-1 16-15,6-5-15 16,3-8-1-16,4-8 0 16,1-6 10-16,-1-7-4 15,0-2 0-15,-5-15-6 16,-5-5 0-16,-8-7-26 16,-3-2-18-16,-5 1-23 15,-17-1-37-15,-8 7 66 16,-1 6 23-16,-1 7 15 15,6 6-1-15,6 5 1 16,7 0 0-16,7 0-1 0,6 0-25 16,0 2-23-16,6-2-7 15,13 0 34-15,6 0 15 16,3 0-39-16,2 0 25 16,0 2 21-16,0 10 0 15,0 10 145-15,-3 7 27 16,0 8-36-16,-5 4-22 15,-4 0-64-15,-6-5-8 16,-6-7-16-16,-1-5-26 16,-1-11 25-16,-3-5-24 15,2-8 10-15,2 0 25 16,1-20-36-16,1-5 0 0,5-8 0 16,0-2-11-16,3 2 9 15,0 4 2-15,0 9 0 16,0 10 0-16,1 10 0 15,-2 9 0-15,2 16 28 16,-3 6-6-16,-1 4 18 16,2-3-30-16,-5-4-4 15,-2-6 3-15,-1-8-9 16,-6-5-13-16,0-8-54 16,-15-5-49-16,-7-11-150 15,-1-4-719-15</inkml:trace>
  <inkml:trace contextRef="#ctx0" brushRef="#br0" timeOffset="123866.12">24171 12048 1075 0,'0'0'596'15,"0"0"-378"-15,22-93-98 16,-7 59-43-16,1 7-33 16,-2 5 5-16,-2 8-49 15,-8 3-6-15,-8 7-59 16,-16 4-291-16,-5 0-1100 0</inkml:trace>
  <inkml:trace contextRef="#ctx0" brushRef="#br0" timeOffset="123992.18">23747 12025 1669 0,'0'0'289'15,"0"0"-192"-15,0 0-74 0,0 0-23 16,0 0-14-16,0 0-307 15</inkml:trace>
  <inkml:trace contextRef="#ctx0" brushRef="#br0" timeOffset="124764.2">14119 12371 127 0,'0'0'1033'0,"0"0"-846"16,0 0-100-16,0 0-37 15,0 0 9-15,0 0-37 16,0 0 92-16,55 45 59 16,-19-10-63-16,11 9-1 15,10 8-40-15,4 1-59 16,3 1 26-16,-2 1-23 0,-4-5-13 16,-4-6 8-1,-7-9-8-15,-8-9 0 16,-6-6-9-16,-8-6-59 0,-8-7-3 15,-5-7-104 1,-6 0-170-16,-3-8-377 0</inkml:trace>
  <inkml:trace contextRef="#ctx0" brushRef="#br0" timeOffset="125006.2">14663 12332 1083 0,'0'0'237'0,"0"0"-144"0,-52 101-23 15,24-45 75 1,-3 5-38-16,-5 1-11 0,0-1-5 16,0-5-65-16,2-6-4 15,2-8-22-15,4-8 5 16,3-6-13-16,-5-6-93 15,6-5-176-15,6-6-477 0</inkml:trace>
  <inkml:trace contextRef="#ctx0" brushRef="#br0" timeOffset="125395.93">13369 12646 1175 0,'0'0'234'16,"0"0"-169"-16,0 0 50 15,0 0 20-15,88-12-24 16,-45 8 4-16,6 1-60 0,8-1 32 16,1 1-43-16,-4-2-37 15,-5 2 12-15,-10 0-19 16,-8 1-8-16,-7 0-28 15,-9 2-68-15,-12 0-60 16,-3 0-225-16,0 8-343 0</inkml:trace>
  <inkml:trace contextRef="#ctx0" brushRef="#br0" timeOffset="125652.46">13333 12939 1136 0,'0'0'195'16,"0"0"-112"-16,80 0 138 15,-33 0-97-15,5 0-41 16,1 2 9-16,-2 1-70 15,-1-2 6-15,-6 4-28 16,1 10-13-16,-11 0-123 16,-10 2-476-16</inkml:trace>
  <inkml:trace contextRef="#ctx0" brushRef="#br0" timeOffset="138142.72">5626 12939 393 0,'0'0'525'0,"0"0"-347"16,0 0-32-16,0 0-1 16,0 0 28-16,0 0-56 15,0-2-11-15,0 2-9 0,-3 0-71 16,3 0 9-16,0 0-19 16,-3 0-8-16,0 0 11 15,-2 2-19-15,-1 12 2 16,-2 5 7-16,2 6-9 15,3 4 0-15,1 6 0 16,2 2-2-16,0-1 1 16,12 1 1-16,6 0 0 15,3-4 3-15,4-1-2 16,2-8-2-16,3-5 1 16,4-9-23-16,-1-8 23 15,-2-2-28-15,-1-16 28 16,-3-13-1-16,-6-7 2 0,0-7 17 15,-9-9-12 1,-5-1 0-16,-7 0 12 0,0 0-12 16,-9 5 4-16,-12 4 14 15,-1 7-12-15,-8 6 15 16,-3 5-4-16,-3 8-17 16,-4 6 23-16,3 7-28 15,1 5-1-15,3 11 0 16,5 10-6-16,6 9 5 15,8 5-77-15,14 18-113 16,0-7-177-16,3-5-490 0</inkml:trace>
  <inkml:trace contextRef="#ctx0" brushRef="#br0" timeOffset="138361.82">6343 13297 1652 0,'0'0'295'0,"0"0"-215"16,0 0-13-16,0 0-3 16,0 0-64-16,0 0 0 15,0 0 0-15,0-10-96 0,0-2-98 16,3 1-474-16</inkml:trace>
  <inkml:trace contextRef="#ctx0" brushRef="#br0" timeOffset="140282.62">6670 12775 438 0,'0'0'173'0,"0"0"12"0,0 0 31 15,0 0-6-15,0 0-10 16,0 0-21-16,0 0-42 16,0 0-13-16,-3 0-61 15,-3 0-13-15,0 0-21 16,-1 0-29-16,-4 11 28 15,-1 4-28-15,-1 9 0 16,-5 8 0-16,3 4 7 16,2 7-7-16,5 4 0 15,7 4 1-15,1 2-3 16,0-2 2-16,16-4 0 16,2-6 0-16,9-9-9 15,1-10 8-15,0-7 1 16,4-10 0-16,-4-5-19 15,3 0 16-15,-4-15-14 0,-2-9 8 16,-3-3 18-16,-6-6 5 16,-7-1 0-16,-3 0-6 15,-6 2 5-15,0 6 2 16,-12 4-15-16,-9 3 0 16,-4 7 9-16,-5 6 5 15,0 6-12-15,-1 0-1 16,1 21 5-16,6 9-6 15,3 7-1-15,9 5 1 16,9 0-37-16,12 13-12 16,18-13-184-16,3-10-486 0</inkml:trace>
  <inkml:trace contextRef="#ctx0" brushRef="#br0" timeOffset="140688.82">7112 12837 377 0,'0'0'987'15,"0"0"-934"-15,0 0-35 16,0 0 9-16,-83 68-25 16,70-29 44-16,7 1 12 15,6 5-7-15,6 1 3 16,16-3-53-16,11-2 13 0,6-7-14 15,4-8 1-15,5-11-2 16,0-12-18-16,-5-3 19 16,0-12-3-16,-7-15 19 15,-8-7-16-15,-8-5 34 16,-4-5 17-16,-11 0 23 16,-5 2-12-16,-5 1 5 15,-17 9 15-15,-8 1-67 16,-6 4 10-16,-7 7 3 15,-5 6-27-15,-4 11 17 16,1 3-18-16,-1 7 0 16,10 16-1-16,7 6-17 15,10 7-13-15,14 20-102 16,8-8-114-16,3-7-285 0</inkml:trace>
  <inkml:trace contextRef="#ctx0" brushRef="#br0" timeOffset="141476.75">7710 12896 743 0,'0'0'919'0,"0"0"-783"0,0 0-72 15,0 0-5-15,-11-80 16 16,11 50-39-16,0-1-1 16,0 2-14-16,0 3-20 15,0 3 17-15,0 6-17 16,0 6 10-16,0 4 0 15,0 4-10-15,0 3-2 16,0 0 1-16,0 0-28 16,0 7 28-16,0 13-11 15,6 10 11-15,3 7 9 16,2 10-7-16,2 3-2 0,2 4 0 16,1-1-3-1,2-3 2-15,-6-4 1 0,3-6 0 16,-3-4 4-16,-3-8-3 15,-3-3-1-15,-3-11 0 16,4-2 0-16,-5-7-1 16,-2-2 1-16,0-3 0 15,0 0 14-15,-2 0-12 16,-11 0-2-16,-5 0 0 16,-6-3 0-16,2 3 0 15,-5-2 0-15,0 2 0 16,4 0-1-16,1 0 3 15,3 0-3-15,7 2 1 0,3 1 0 16,2 0-3-16,4-1 3 16,1-1-5-16,2-1 4 15,0 2-25-15,8-1 26 16,9 1 0-16,9-2 0 16,5 0 0-16,6 0 1 15,2 0-1-15,3 0 0 16,-2 0 4-16,1 0-4 15,-3 0 1-15,-5 0-1 16,-6 0 34-16,-6 0-22 16,-6 0 23-16,-8 0 11 15,-2 0-18-15,-4 0 42 16,-1 0-32-16,0 0-13 16,0 0-4-16,0 0-21 15,0 0-33-15,0 0-95 0,0 0-150 0</inkml:trace>
  <inkml:trace contextRef="#ctx0" brushRef="#br0" timeOffset="143202.19">8385 12925 1258 0,'0'0'193'0,"0"0"-180"15,0 0 3-15,0 0-26 16,0 0 10-16,0 0 0 0,0 0 43 16,51 62-5-1,-30-23-7-15,-5 7-27 0,-1 0 3 16,-3-2 9-16,-4-5 2 16,-4-6 22-16,-2-10 10 15,-2-5-40-15,0-6 9 16,0-6-6-16,0-5-13 15,0-1 66-15,0-6 12 16,0-11-49-16,-3-14-29 16,3-5-35-16,0-9-29 15,0-2-30-15,3 2-5 16,11 4 16-16,4 12 37 16,2 10 46-16,5 12 9 15,2 7-8-15,3 13 68 16,-2 19-12-16,2 7-43 0,-3 5 31 15,-5 2-23-15,-4-3-7 16,-4-8 11-16,-3-7-19 16,-3-8 8-16,-5-8-15 15,0-8 10-15,-3-4-1 16,3 0 4-16,-3-16-12 16,0-9 35-16,0-9-36 15,2-6-25-15,0 0-2 16,0-2-16-16,2 7 2 15,4 9 3-15,2 9 15 16,5 12 14-16,3 5 9 16,6 19 28-16,1 12 3 0,2 5-21 15,0 1 31 1,-2-3-25-16,-2-7 4 0,-2-8 7 16,-2-10-20-16,-3-7 3 15,2-2-10-15,-3-14 0 16,0-12-1-16,-3-7-61 15,-2-2-26-15,-4 0 24 16,-3 3 4-16,-3 8 59 16,0 9-41-16,0 12-10 15,0 3-5-15,2 25 15 16,4 11 42-16,3 8 13 16,6-1 1-16,1-2 34 15,2-8 5-15,4-10-24 0,-2-12-2 16,2-10-18-1,-4-1 10-15,-3-12-2 0,-5-12-17 16,-4-8-32-16,-6 1-60 16,0-3-35-16,-16 2 60 15,-9 3-215-15,-8 2 74 16,-3 7 63-16,0 9-52 16,5 9 197-16,7 2 24 15,10 24 77-15,7 12-7 16,7 6 34-16,6 4 34 15,17-2 3-15,5-7-85 16,10-12-15-16,3-11-43 16,2-14-9-16,3-1 13 15,-4-22-25-15,1-10 5 16,-7-11-6-16,-6-7 0 16,-6-4 11-16,-9-4 3 0,-8 1 6 15,-7-2 25-15,0-1-13 16,-18 6-1-16,-6 4-20 15,-1 11-5-15,3 15 57 16,8 20 62-16,4 5-53 16,1 42-39-16,8 27-32 15,1 28-1-15,11 7 0 16,10-13 7-16,5-23-1 16,-7-26-5-16,2-10 6 15,4-1-1-15,7-3-5 16,6-3-1-16,-5-14 0 15,1-11-17-15,-5-6 16 16,-4-19-29-16,-7-11-6 0,-3-7-29 16,-5-7-7-16,-2-2 24 15,2 1 7-15,1 3-1 16,2 10 32-16,7 11-11 16,5 14 21-16,3 13 28 15,2 12 26-15,4 19 55 16,-1 8 2-16,-6 8 0 15,-6 3 23-15,-11 3-54 16,-10-1-17-16,0-2-33 16,-19-6-24-16,-8-5 11 15,-4-12-3-15,-2-10-8 0,0-11-6 16,-9-11-45 0,8-12-93-16,9-5-380 0</inkml:trace>
  <inkml:trace contextRef="#ctx0" brushRef="#br0" timeOffset="143570.64">10627 12792 1290 0,'0'0'369'0,"0"0"-261"15,0 0 28-15,-91-30-32 16,57 26-34-16,-5 4-47 16,-4 0-16-16,4 21 3 15,2 8-10-15,5 8 0 16,7 4 1-16,9 4 1 15,10-1-2-15,6-2 13 16,9-4-12-16,19-4 25 16,12-7-17-16,10-9-3 15,6-6 3-15,7-10-9 16,19-2-48-16,-18-10-161 16,-9-3-539-16</inkml:trace>
  <inkml:trace contextRef="#ctx0" brushRef="#br0" timeOffset="143916.04">10727 13328 1428 0,'0'0'342'0,"0"0"-270"16,0 0-59-16,0 0-13 15,0 0 10-15,13-106 6 0,-5 69 8 16,3-1-23 0,-1 3-1-16,-1 5 9 0,0 7-8 15,-2 10 33-15,-4 7-13 16,5 6-7-16,-4 3 19 16,4 19-22-16,0 9 33 15,0 11 3-15,-2 8-37 16,-3 5 49-16,0 2-25 15,0-2-19-15,-1-4 6 16,-1-5-21-16,2-10-2 16,0-7-70-16,0-12-132 15,-2-7-462-15</inkml:trace>
  <inkml:trace contextRef="#ctx0" brushRef="#br0" timeOffset="144178.1">10927 13334 1612 0,'0'0'288'0,"0"0"-218"16,0 0-55-16,9-97 39 15,-3 68-7-15,-2 6-3 16,-1 7 19-16,0 9-30 16,0 7-17-16,2 0-16 15,2 17 0-15,3 12 9 16,0 9 6-16,0 6-2 15,2 2 20-15,-5 1-32 16,1-4-1-16,-2-3 0 16,0-3-24-16,-2-6-29 0,1-4-83 15,-1-8-236-15,-1-9-673 16</inkml:trace>
  <inkml:trace contextRef="#ctx0" brushRef="#br0" timeOffset="144793.7">11236 12897 479 0,'0'0'516'16,"0"0"-379"-16,0 0-54 15,0 0 18-15,0 0-18 16,0 0-16-16,0 0 11 0,-6 1-27 16,6-1 12-1,0 0-14-15,0 0-12 0,0 0 12 16,0 0-21-16,0 0 6 16,0 0 16-16,0 0-30 15,0 0 12-15,0 0-10 16,0 0-14-16,0 0 32 15,0 0-25-15,-2 0-5 16,2 0 24-16,0 0-28 16,0 0 19-16,0 0-3 15,0 0-22-15,0 0 22 16,0 0-22-16,0 0 0 16,0 10 0-16,0 12-2 15,9 12 2-15,3 19 10 16,0 25-9-16,-3-4 21 0,-4-4-16 15,-1-12 6-15,-4-19-9 16,1 0-3-16,2-3-16 16,-3-14-58-16,2-8-194 15,-2-9-755-15</inkml:trace>
  <inkml:trace contextRef="#ctx0" brushRef="#br0" timeOffset="145013.57">11173 13222 1602 0,'0'0'283'15,"0"0"-192"-15,0 0-82 0,82-31 25 16,-37 19 21-16,7-3-30 16,5 1 21-16,-5 2-21 15,-3 3-13-15,-6 1-12 16,-7 5-11-16,-5 0-55 15,-4 1-100-15,-10 2-337 16,-7-1-660-16</inkml:trace>
  <inkml:trace contextRef="#ctx0" brushRef="#br0" timeOffset="145215.75">11561 12869 1525 0,'0'0'394'0,"0"0"-285"16,0 0-63-16,0 0-31 15,7 109 44-15,4-61-17 16,4 4-41-16,0 3-1 16,2 19-13-16,-4-13-169 15,-2-13-682-15</inkml:trace>
  <inkml:trace contextRef="#ctx0" brushRef="#br0" timeOffset="145568.1">11738 13339 1335 0,'0'0'273'0,"0"0"-215"16,0 0-31-16,0 0 60 15,93-25 35-15,-74 32-6 16,-2 13-27-16,-5 5-36 15,-5 5-6-15,-7 2-38 16,0 2-2-16,-10-2-1 16,-7-1 5-16,1-8-11 15,1-5 0-15,0-5 1 16,9-8 20-16,1-2-20 16,4-3 4-16,1 0 4 15,0-8 5-15,3-3-14 16,9 1 0-16,6 1 0 15,4 4 2-15,1 2-2 16,2 1 0-16,0 2 0 16,2 0-19-16,-3 0 18 0,-3-5-58 15,-3-1-48-15,-6-13-96 16,-2 3-272-16,-7-2-411 0</inkml:trace>
  <inkml:trace contextRef="#ctx0" brushRef="#br0" timeOffset="145830.18">11987 13329 988 0,'0'0'550'0,"0"0"-439"16,0 0-31-16,0 0-20 15,0 0 16-15,0 0 27 0,87-5-32 16,-69 24-2-16,-3 2-10 16,-5 7-41-16,-4 2 16 15,-6 4-21-15,0 1-12 16,0-1 25-16,-9-1-25 15,2-6 13-15,2-3 0 16,5-7-14-16,0-5 14 16,5-7-14-16,10-2 0 15,7-3 0-15,3-8-73 16,2-12-21-16,6-19-50 16,-3 2-237-16,-8 3-422 0</inkml:trace>
  <inkml:trace contextRef="#ctx0" brushRef="#br0" timeOffset="146220.53">12284 13014 1523 0,'0'0'235'0,"0"0"-185"16,0 0-21-16,0 0-1 15,-38 98 43-15,36-55 16 16,2 6-40-16,3 1-5 15,15 0-31-15,6-7-3 16,4-4-12-16,6-11 4 16,5-9 0-16,3-13-7 15,1-6 11-15,2-6-4 16,-2-21 0-16,-4-7 1 16,-5-6 9-16,-7-7-9 0,-8-4-1 15,-8-4 11-15,-11-3-5 16,0 2 11-16,-15 3-11 15,-13 4 2-15,-11 4 30 16,-3 11-19-16,-3 12 39 16,1 10-15-16,3 12-42 15,4 7 20-15,0 17-21 16,10 12-16-16,3 5 15 16,6 4-60-16,9 15-39 15,5-10-74-15,4-11-342 0</inkml:trace>
  <inkml:trace contextRef="#ctx0" brushRef="#br0" timeOffset="146625.98">12797 13338 1370 0,'0'0'606'0,"0"0"-504"0,0 0-74 15,0 0 3-15,0 0 11 16,31-84 20-16,-26 69-11 15,-2 5-36-15,-1 6 9 16,-2 4-24-16,1 2-8 16,-1 20 8-16,0 9 11 15,0 10 7-15,0 4 11 16,0 2-27-16,2-4 2 16,-1-2-4-16,1-6-13 15,-2-8 13-15,3-8-41 16,0-10-52-16,5-9-55 15,-2 0-364-15,2-8-604 0</inkml:trace>
  <inkml:trace contextRef="#ctx0" brushRef="#br0" timeOffset="146950.07">12972 13346 1463 0,'0'0'327'16,"0"0"-225"-16,0 0-90 15,0 0 76-15,0 0-9 16,97-3-26-16,-79 13 9 16,-4 6-46-16,-4 4 10 15,-9 7-26-15,-1 4 12 16,-8 8-6-16,-12 1-5 16,-4 2-1-16,3-1 10 15,5-9-9-15,8-5-1 16,8-8 0-16,0-5 0 15,20-8 8-15,8-3-2 0,6-3-5 16,5 0 15-16,1-6-15 16,-4-4-1-16,-5 0 0 15,-5 1-30-15,-7 1-27 16,-5 0-63-16,-4 3-257 16,-6 1-629-16</inkml:trace>
  <inkml:trace contextRef="#ctx0" brushRef="#br0" timeOffset="147798.09">5107 12319 309 0,'0'0'623'15,"0"0"-549"-15,0 0-11 16,-15 122 70-16,15-38-37 0,9 42 21 16,15 26 14-16,5 17 13 15,0 4-52-15,-4-18-68 16,-5-5 8-16,-4-12-26 16,-7-15-5-16,-3-14 25 15,-1-24 7-15,-4-23 39 16,-1-20-27-16,3-9-43 15,-3-2 26-15,1-4-26 16,1-5-1-16,-1-14-1 16,2-8-38-16,3-27-130 15,0-12-162-15,-3-7-584 0</inkml:trace>
  <inkml:trace contextRef="#ctx0" brushRef="#br0" timeOffset="149052.82">5259 12291 354 0,'0'0'142'15,"0"0"-68"-15,0 0 7 16,0 0 40-16,0 0-46 15,0 0 119-15,106 0-5 16,-75 0-113-16,8 0 8 16,7 0-25-16,2 0-15 15,7 0 11-15,3 2-48 16,2 4 9-16,4 0-14 16,0 4 9-16,2-3 13 15,5 3-2-15,12-1-2 0,15 1 27 16,17-2-37-16,6 1 13 15,-8-4-2-15,-10 0-21 16,-15-3 32-16,3-2-13 16,3 3 0-16,1-3 32 15,1 0-45-15,-4 0 20 16,-1 0-17-16,0 0 1 16,0 0 8-16,5 0-4 15,1 0-5-15,3 0 27 16,4 0 4-16,-1-10 7 0,-2 1-39 15,2-2 6 1,0-3-8-16,0-3-6 0,0 3 1 16,-3-3 27-16,3 2-22 15,0-1-3-15,1-3-3 16,4 1 8-16,-3-1-7 16,-2 2 0-16,-1 0-1 15,4 1 10-15,-2 2-9 16,3 0-1-16,-2 0 0 15,2 0 2-15,-2 1-1 16,-1 3-1-16,1-1 0 16,-5 2 3-16,-2 2-2 15,-3 1-1-15,1 1 0 16,1-1 0-16,0 1 1 16,1 1-1-16,-4-1 0 0,5-2 6 15,-2-2-5 1,3 1-1-16,-1-2 0 0,-3 2 0 15,-2 0-1-15,-5 1 1 16,1 2 0-16,-1 0 1 16,1-1 5-16,-1 4-6 15,1 0 0-15,-5 2 0 16,0 0-6-16,1 10 7 16,1 2-1-16,1 1 0 15,1 1 2-15,1-2-2 16,-2-2 0-16,0-2 0 15,-1-5 2-15,-1-3-2 16,0 0 0-16,1 0-1 0,-4-4-6 16,0 3 7-1,0-1 7-15,-1 1-6 0,1-2 1 16,3 0-2-16,0 0 0 16,1-4 0-16,-2 0-10 15,-2 0 10-15,-2 4 0 16,-10 2 0-16,-11 1 4 15,-12 0-4-15,1 0 0 16,6 9-1-16,9 0-6 16,6 1-5-16,-1 0 10 15,-5-2 2-15,-4-3-13 16,-5-4 9-16,-6-1 4 16,-7 0 0-16,-6 0-6 15,-6 0 6-15,-5-4 0 16,-6 1 1-16,-5-3 6 0,-4 4-7 15,-5-1 0-15,-4 1 0 16,-1 1-27-16,0-3 12 16,-12 0-74-16,-10-2-126 15,1 0-148-15,2 1-449 0</inkml:trace>
  <inkml:trace contextRef="#ctx0" brushRef="#br0" timeOffset="151056.26">5490 14269 1011 0,'0'0'255'0,"0"0"-255"0,0 0-16 15,0 0 16-15,0 0 0 16,109-44 19-16,-70 35-18 15,1 2-1-15,2 2 6 16,4 2-5-16,-1 3 27 16,4 0-12-16,-3 0-7 15,-1 0-2-15,1 6 3 16,2 2-10-16,7-2 0 16,3 2 0-16,16-5 17 15,24 0 19-15,17 0 1 16,7-2 24-16,-7 1-53 15,-8-2 1-15,-14 0-3 16,-1 0-5-16,1 0 24 0,-4 0-12 16,-4-3 0-1,-1-1 3-15,-2 1-8 0,1 1 22 16,0 2 2-16,0 0-19 16,3 0 27-16,-14 0-40 15,-11 0 9-15,-12 2-8 16,11 1 14-16,20-2-9 15,19 2 4-15,14 0-8 16,-13-3 26-16,-10 0-22 16,-10 0-6-16,1 0 0 15,1 0 10-15,0 0 4 16,0 0-6-16,-11 0-7 16,-11 0 37-16,-12 0-38 0,-2 0 14 15,9 0-6 1,20 0 2-16,24 0 2 0,11 0-11 15,-1-2 0-15,-5 2 20 16,-10 0-21-16,-9 0-1 16,1 0 1-16,0 0-1 15,2 0 1-15,-11 0 0 16,-14 0 0-16,10 0 11 16,9 6-11-16,14 0 0 15,11-2 0-15,-7 1-1 16,-11 0 1-16,4-1 8 15,-2-1-8-15,1 4 4 0,1-3-3 16,1 2-1-16,-3-1 0 16,0-2 1-16,-2 0-1 15,-1-3 0-15,0 0 0 16,2 0 6-16,-1-4-5 16,4-8-1-16,-2 0 0 15,-2 0 1-15,0 0-1 16,-2 0 0-16,-2 2 0 15,2 2 2-15,-2 2-1 16,-11 1-1-16,-13-1 0 16,-13 3 1-16,1 0-2 15,9-2 1-15,10-1 0 16,6 2 2-16,1-1-2 0,-2 0 0 16,0 1 0-1,-3 0 8-15,-3 1-17 0,0-2 9 16,-1 2 0-16,-4-2 4 15,-2-1-3-15,1 0-1 16,-4-3 0-16,1 1-3 16,-4-1 3-16,3-1 0 15,-4 1 0-15,2-4 0 16,-1 4-3-16,1-4 3 16,1 2-1-16,-1 0-7 15,1 0 8-15,-2 2 0 16,3-2 0-16,-2 2 0 15,0 1-1-15,-1-1 1 16,-3-1 0-16,2 3 1 16,1-3-4-16,1 3 3 0,2-1 0 15,-2 1-1-15,2 2 4 16,-1-2-3-16,0 5 0 16,-1 1 0-16,-2 1 11 15,1 0-11-15,1 0 0 16,-4-2 0-16,1-1 3 15,-8-3-3-15,-4 1 5 16,-6-2-4-16,-5-1 5 16,-7 2-6-16,-6-2-9 15,-14-6-83-15,-2 3-245 16,0 0-759-16</inkml:trace>
  <inkml:trace contextRef="#ctx0" brushRef="#br0" timeOffset="151688.16">14805 12102 595 0,'0'0'108'16,"0"0"-92"-16,0 0-3 16,0 0-12-16,0 0-1 0,0 0 17 15,0 0 39 1,28-38 80-16,-23 38-12 0,-2 0-40 15,0 0-19 1,0 0-37-16,1 4 24 0,2 7 12 16,5 7-45-16,1 11 24 15,5 10-24-15,10 26 1 16,11 40 5-16,12 47-24 16,1 23 0-16,-3 4-1 15,-9-13 2-15,-13-31-9 16,-3-14-6-16,-8-15-1 15,-4-25 8-15,-5-23 9 16,1-21-3-16,-3-9 24 16,1-1 10-16,1-3 37 15,-1-5-52-15,1-16-19 0,-1-3-119 16,-1-5-537-16</inkml:trace>
  <inkml:trace contextRef="#ctx0" brushRef="#br0" timeOffset="156005.06">12836 15163 1098 0,'0'0'191'15,"0"0"-164"-15,0 0 7 16,0 0-17-16,0 0 29 15,0 0 40-15,85 31-10 0,-45-25-14 16,8 1-30 0,3-4 65-16,7 0-2 0,-1 0-56 15,-4-3-21-15,-5 4-2 16,-2-1-15-16,-7 1-1 16,-4 2 0-16,-7-2-8 15,-6-1 0-15,-7 1-69 16,-6-1-74-16,-9 2-45 15,-5 1-187-15,-9-1-558 0</inkml:trace>
  <inkml:trace contextRef="#ctx0" brushRef="#br0" timeOffset="156269.76">12902 15411 1101 0,'0'0'206'0,"0"0"-150"16,0 0-44-16,0 0 27 15,86 13 89-15,-23-12-12 16,0-1 54-16,7 0-56 16,3 0-80-16,-15-3 2 15,1-4-36-15,-9 1 0 16,-9 1 0-16,-9-1-25 15,-11 2-66-15,-6-3-151 16,-9 0-260-16,-5 1-196 0</inkml:trace>
  <inkml:trace contextRef="#ctx0" brushRef="#br0" timeOffset="157019.15">13467 14930 401 0,'0'0'1124'0,"0"0"-963"16,0 0-159-16,0 0 4 16,6 74 7-16,3-27-7 0,4 19-6 15,4 24 16 1,1 22 6-16,-5 6 16 0,-1-21-30 15,-8-24-7 1,-2-31 16-16,-1-10-16 0,-1 2-1 16,0-8 0-16,0 1 1 15,0-15-1-15,0-9 6 16,0-3 7-16,0-8 66 16,-1-15-66-16,-5-11-4 15,-3-11-9-15,2-8 1 16,-2-17 9-16,-6-19-10 15,-2-13 1-15,0 9 1 16,4 20-1-16,3 24-1 16,4 13 0-16,0 1 3 15,2-1-2-15,-1 4-1 16,4 11 0-16,-1 9 4 16,2 6-3-16,0 6-2 0,0 0 1 15,0 0-16-15,0 1 15 16,6 11 1-16,11 6 0 15,8 5 5-15,9 4-4 16,9 5-1-16,7 4 0 16,5 2-2-16,3 2 2 15,-1 4 0-15,-1-2 0 16,-5-1 4-16,-3-3-3 16,-6-1-1-16,-5-5 0 15,-7-1-3-15,-11-2 3 16,-4 0 6-16,-9-3-5 15,-6-2 26-15,0-2-27 16,-6-1 23-16,-12-2-8 0,-7-2-5 16,-9-2 28-16,-5-2-16 15,-9 0 16-15,0-1 19 16,-1-2-21-16,6 1 19 16,3 1-22-16,8-2-32 15,7 0 13-15,4-3-13 16,3 3-2-16,5-5 1 15,5 0-75-15,8 0-37 16,0-2-133-16,0-2-843 0</inkml:trace>
  <inkml:trace contextRef="#ctx0" brushRef="#br0" timeOffset="158347.15">15617 15037 1091 0,'0'0'240'0,"0"0"-179"15,0 0-22-15,0 0-1 16,0 0 25-16,0 0-17 15,0 0-31-15,-56 12 18 16,46 1-12-16,1 3-4 16,1 1 38-16,2 5-31 15,1 4 4-15,5 3 7 0,0 6-27 16,3-1 29-16,16 4-27 16,6-4-9-16,8 2 18 15,7-7-7-15,6-3-5 16,2-8-4-16,0-10 9 15,-1-8-11-15,-2-4-1 16,-4-18 1-16,-4-10 50 16,-6-7-36-16,-8-6 16 15,-8-5-13-15,-9 2-16 16,-6 1 32-16,-3 1-3 16,-18 3-17-16,-4 4 36 15,-7 3-29-15,-2 4 1 16,-7 3-1-16,-1 5-20 0,0 5 33 15,0 7-20-15,2 4 3 16,4 8-9-16,4 0-8 16,3 20 0-16,3 6-6 15,7 9-16-15,2 5 20 16,8 4-30-16,8 6-33 16,1 0-16-16,24 20-101 15,4-15-184-15,2-6-706 0</inkml:trace>
  <inkml:trace contextRef="#ctx0" brushRef="#br0" timeOffset="158589.14">16497 15529 1746 0,'0'0'322'0,"0"0"-229"16,0 0-75-16,0 0-17 15,0 0 14-15,0 0-14 16,0 0-1-16,2 4-19 16,3-4-93-16,-1 0-174 15,1-5-608-15</inkml:trace>
  <inkml:trace contextRef="#ctx0" brushRef="#br0" timeOffset="159286.98">16957 14936 1073 0,'0'0'333'0,"0"0"-233"16,0 0-84-16,0 0 109 16,0 0-8-16,0 0-25 15,0 0-25-15,-59 11-49 16,38 3 1-16,-1 2-16 15,-4 7 7-15,2 4 3 16,-1 3-12-16,3 1 7 16,4 5 26-16,6 2-33 0,9 4 14 15,3 1-15-15,15 4 10 16,19 0-4-16,9 1-5 16,11-5 5-16,2-10 4 15,4-7-10-15,-4-13 0 16,-1-8-11-16,-5-5-6 15,-5-7 10-15,-6-15 7 16,-10-5 0-16,-10-4-1 16,-8-4 2-16,-11 0-1 15,0 1 3-15,-11 1 4 0,-9 3 11 16,-7 5-1 0,-4 5 10-16,-4 7 27 0,-1 6-35 15,-3 7-8-15,1 2-11 16,2 18-2-16,5 5-5 15,4 6 5-15,6 3-12 16,9 0-35-16,12 5-105 16,0-9-217-16,3-8-691 0</inkml:trace>
  <inkml:trace contextRef="#ctx0" brushRef="#br0" timeOffset="159752.79">17556 14975 696 0,'0'0'546'15,"0"0"-421"-15,0 0-88 16,-80 50 42-16,63-30-11 15,6 6 24-15,6 4 21 16,5 4-48-16,0 4-18 16,17 2-34-16,8 1-7 15,7 0 6-15,4-3-12 16,5-8 0-16,0-5 2 16,-1-9-2-16,1-11 0 0,-2-5-9 15,-1-9 6 1,-5-14-9-16,-7-9 9 0,-6-5 3 15,-8-3-8-15,-8-1 16 16,-4 1 6-16,-1-2 22 16,-17 5-4-16,-6 4 37 15,-6 3-48-15,-4 7 4 16,-5 9 13-16,-1 9-32 16,-7 5 13-16,-3 6-19 15,-2 16-50-15,4 4 20 16,3 1-41-16,8 13-42 15,11-6-147-15,13-8-330 0</inkml:trace>
  <inkml:trace contextRef="#ctx0" brushRef="#br0" timeOffset="160480.75">18143 15093 502 0,'0'0'796'0,"0"0"-642"0,0 0-93 15,12-81-20-15,-3 46 33 16,1-3 5-16,-2 1-37 15,-4 4 27-15,1 3-14 16,-2 6 0-16,-1 6 12 16,-2 4-32-16,0 8 12 15,0 2-12-15,0 4-33 16,0 0 21-16,0 0-23 16,0 13 0-16,0 9-1 15,0 9 4-15,4 10-3 16,5 5 0-16,4 5-2 15,4 4 2-15,1 0 0 16,-1 1 0-16,1-3 0 16,-3-4 0-16,-3-3-1 15,2-8-10-15,-5-9-9 0,-2-4 20 16,0-8-12-16,-2-8 12 16,-4-3-6-16,-1-4-2 15,0-2 8-15,0 0 0 16,-7 0-3-16,-9 0-5 15,-5 0 6-15,-3 0 2 16,-2 7 10-16,0-1-10 16,2 2 0-16,2-1 0 15,3-1-6-15,6-2 6 16,6-1 0-16,4 0 1 16,1-3-1-16,2 0-6 15,0 0 6-15,8 0-1 0,8 0 1 16,8 0 4-1,3-3-2-15,7-1-2 0,5 0 25 16,3 1-24-16,2 0 34 16,-2-3 1-16,-1 4-14 15,-5-1 28-15,-4 2-26 16,-8 1-3-16,-5 0-13 16,-4 0 4-16,-4 0-22 15,-4 1 10-15,-1 7-109 16,-4-2-179-16</inkml:trace>
  <inkml:trace contextRef="#ctx0" brushRef="#br0" timeOffset="161597.72">19266 14994 1077 0,'0'0'297'0,"0"0"-146"16,0 0-88-16,0 0 52 15,0 0-27-15,0 0-12 16,0 0-35-16,-8-27-34 15,8 43 8-15,1 10-14 16,11 13 18-16,-2 8 14 16,2 6-32-16,-1 3 4 15,-1-3-5-15,2-7 2 16,-3-5 6-16,0-8-8 16,-3-10 0-16,0-7 4 15,-3-7 7-15,-2-7-12 16,-1-2 1-16,0 0 0 15,0-14 30-15,0-10-21 16,0-8-8-16,-1-7 6 0,-8-9-1 16,0-6-6-16,-3-1 0 15,0-8 1-15,0 2 0 16,1 1-1-16,4 6 0 16,6 11-1-16,1 12-22 15,0 9 22-15,1 14 1 16,11 8 0-16,2 0-12 15,3 20 12-15,6 13 0 16,4 13 0-16,13 19 7 16,-1 0-7-16,1 3 2 15,3-2-1-15,-8-15 15 16,0-1-16-16,-5-10 0 0,-4-12 0 16,-7-10 0-16,-6-9 2 15,-4-8 5-15,0-1 1 16,-3-10 31-16,-1-17-31 15,-1-7 2-15,-2-8-10 16,-1-5 6-16,-1-7-5 16,0-7-1-16,0-1 0 15,0-1-1-15,0 7-5 16,0 10 5-16,0 12 0 16,2 13-18-16,4 13 13 15,4 8 2-15,2 10 4 16,6 19 2-16,9 23 6 15,8 22-8-15,7 20 4 16,-3-9 2-16,-9-17 16 16,-11-25-7-16,-5-16 0 0,-4 0 20 15,1-1-35-15,0-1 9 16,-3-8-9-16,-3-8-13 16,-2-4 12-16,0-5-78 15,-2-1-138-15,-1-9-741 0</inkml:trace>
  <inkml:trace contextRef="#ctx0" brushRef="#br0" timeOffset="163836.49">21147 14852 836 0,'0'0'267'16,"0"0"-112"-16,0 0-10 15,0 0 59-15,0 0-38 16,0 0-48-16,0 0-56 0,-91-61 0 16,60 57-8-16,-8 4-44 15,-1 0 13-15,-2 8-15 16,-3 12-7-16,5 6 6 16,6 8-5-16,5 2-2 15,10 6 0-15,12 3 1 16,7 5 14-16,7 2 0 15,21-1 2-15,11-2 18 16,12-4-34-16,6-8 16 16,4-11-17-16,0-7 10 15,0-9-7-15,-4-9-3 16,-6-1 0-16,-4-6-34 16,1-23-73-16,-14 5-87 0,-10 2-336 15</inkml:trace>
  <inkml:trace contextRef="#ctx0" brushRef="#br0" timeOffset="164564.29">21526 15303 889 0,'0'0'488'0,"0"0"-382"16,0 0-76-16,0 0 57 16,0 0 29-16,0 0-11 15,0 0-35-15,0-71-57 16,0 49 28-16,0 2-1 16,0 0-2-16,0 3 23 15,0-1-42-15,0 4 9 16,0 1-19-16,0 3 0 15,-1 0-3-15,1 5-4 16,0 0-2-16,0 3 9 16,0 1-9-16,0 1-1 0,0 0-7 15,0 5-8-15,0 12 15 16,0 7 1-16,3 9 0 16,4 3 4-16,2 7-2 15,-3 0-2-15,0 0 0 16,-1-1 0-16,-2-5 1 15,0-6-1-15,-3-6 0 16,2-4 14-16,-2-9-14 16,0-4-1-16,0-3-62 15,0-4-60-15,2-1-84 16,-1-4-194-16,1-9-873 0</inkml:trace>
  <inkml:trace contextRef="#ctx0" brushRef="#br0" timeOffset="165066.07">21647 15327 1111 0,'0'0'400'0,"0"0"-230"16,0 0-107-16,0 0 3 15,0 0 4-15,27-77 0 16,-20 50-60-16,2 3-2 15,-3 4-5-15,-1 3 10 16,-2 5-9-16,-2 2 4 16,-1 4-8-16,0 1 29 15,0-1-26-15,0 3-3 16,0 1 3-16,0 2 4 16,2 11-2-16,4 14-4 15,2 13-1-15,1 11 65 16,2 8-39-16,2 0 5 15,-2-1 0-15,-1-4-29 16,0-7 21-16,-2-8-17 0,-3-6-5 16,-2-11-1-16,1-5-34 15,-1-6-50-15,3-9-118 16,-3-4-273-16,0-7-359 0</inkml:trace>
  <inkml:trace contextRef="#ctx0" brushRef="#br0" timeOffset="165384.94">21926 14836 1392 0,'0'0'295'0,"0"0"-205"16,0 0-88-16,0 0 42 15,18 85 67-15,-9-34-39 16,2 8-12-16,0 5-24 16,-2-2 3-16,1-3-3 15,-2-3-35-15,-4-8-2 0,-1-9 1 16,-1-7-75-1,-2-10-51-15,0-9-258 0,0-7-531 16</inkml:trace>
  <inkml:trace contextRef="#ctx0" brushRef="#br0" timeOffset="165601.41">21948 15120 1408 0,'0'0'223'0,"0"0"-170"16,0 0-22-16,93-2 71 16,-49 2-21-16,6 0-39 15,3 0-30-15,-1 0 16 16,-4 0-28-16,-3 0 0 0,-11-1-1 16,-5-1-39-16,-11-9-39 15,-5 4-223-15,-10-3-531 0</inkml:trace>
  <inkml:trace contextRef="#ctx0" brushRef="#br0" timeOffset="165828.07">22215 14807 1388 0,'0'0'374'0,"0"0"-251"16,0 0-69-16,0 0-10 15,-3 80 53-15,12-31-25 0,3 9-34 16,6 14 11 0,-4-4-27-16,0-1-13 0,-2-2-9 15,-3-11 0-15,2 1-62 16,-2 2-72-16,-1-16-340 16,-3-13-639-16</inkml:trace>
  <inkml:trace contextRef="#ctx0" brushRef="#br0" timeOffset="166164.76">22518 15318 1239 0,'0'0'227'0,"0"0"-222"16,0 0 31-16,0 0-36 15,0 0 156-15,0 0-66 16,0 0-8-16,86 23-29 15,-75-3-31-15,-5 5 0 16,-6 0-22-16,0 2 15 16,-9 0 1-16,-10 0-10 15,-1-4-5-15,1-4-1 16,3-3 1-16,7-7 20 16,2-3-5-16,7-5-8 15,0-1 6-15,11 0-8 16,10 0 3-16,7 0-9 15,2-7 0-15,3-2-9 16,-3-2 2-16,-1-2-60 0,3-12-99 16,-8 4-352-16,-8-1-620 15</inkml:trace>
  <inkml:trace contextRef="#ctx0" brushRef="#br0" timeOffset="166472.75">22818 15268 1144 0,'0'0'216'16,"0"0"-213"-16,0 0 5 15,0 0 37-15,0 0 29 16,0 0 73-16,0 0-50 16,71 59-42-16,-69-35-18 0,-2 3-26 15,0 2 26 1,-6 1-5-16,-7-2 6 0,1 1 28 15,1-7-49-15,4-2-5 16,7-6-12-16,0-5 1 16,4 1 2-16,11-6-2 15,7-1 0-15,2-3 10 16,0 0-11-16,2 0-18 16,0-10-59-16,9-11-122 15,-7 2-185-15,-3 2-506 0</inkml:trace>
  <inkml:trace contextRef="#ctx0" brushRef="#br0" timeOffset="167065.73">23316 14815 1527 0,'0'0'344'15,"0"0"-231"-15,0 0-113 16,0 0 19-16,0 0-19 16,0 0 17-16,0 0 16 15,-75 92-33-15,64-47 18 16,3 6 7-16,7 5-14 16,1 2 6-16,3 0-16 15,16-1 0-15,9-9-1 16,8-5-3-16,4-12-5 15,6-13 1-15,1-10-23 16,2-8 22-16,-3-8-7 16,0-17 15-16,-4-10-6 0,-6-11 16 15,-7-4-10-15,-7-7 14 16,-6-5-13-16,-11-3 43 16,-5-1-29-16,-7-1-5 15,-21 2 21-15,-12 7-12 16,-6 8 40-16,-6 13-19 15,3 15-10-15,2 13-8 16,7 9-22-16,0 13-13 16,5 15-9-16,7 7-27 15,4 8 0-15,11 26-45 16,5-10-76-16,7-3-326 0</inkml:trace>
  <inkml:trace contextRef="#ctx0" brushRef="#br0" timeOffset="167448.07">23948 15274 1440 0,'0'0'389'16,"0"0"-237"-16,0 0-110 16,9-78 3-16,-4 57 27 15,-2 4-35-15,1 5-21 0,-1 4 2 16,-1 7-18-16,-1 1 0 16,1 1-8-16,1 19 7 15,0 12 1-15,0 8 1 16,1 9 7-16,1 2 6 15,2 2-6-15,-1-3-8 16,2-3 0-16,-1-8 6 16,0-6-6-16,-2-8 0 15,1-7-21-15,-2-6-37 16,3-12-128-16,0 0-303 16,-3-3-555-16</inkml:trace>
  <inkml:trace contextRef="#ctx0" brushRef="#br0" timeOffset="167941.89">24166 15322 1702 0,'0'0'295'0,"0"0"-269"16,0 0-6-16,0 0-20 15,0 0 12-15,0 0 7 16,0 0-4-16,90-20-2 15,-70 20-13-15,0 0 0 16,-1 6 1-16,-2 4 15 16,-5 2-16-16,-5 3 0 15,-4 3 6-15,-3 5 4 0,0-1-4 16,-10 2 7-16,-6-1-12 16,-1-1 11-16,2-5-12 15,3-3 0-15,3-4 0 16,2-5-4-16,4-4 2 15,3-1 2-15,0 0-28 16,0 0 14-16,7-2-35 16,4-5 8-16,2 1 6 15,3 1 15-15,0 5 19 16,3 0 1-16,1 0 0 16,3 11 9-16,1 0-8 15,1 0-1-15,0 2 2 16,-1-7-2-16,2-3 38 15,-5-3 0-15,1 0 6 16,-1-5 18-16,-5-9-34 0,-1-3-5 16,-4-2-23-16,-2-1-10 15,-2-1-6-15,-4-9-46 16,-2 6-74-16,-1 3-372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2:44:27.22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21451 1107 674 0,'0'0'244'15,"0"0"-172"-15,0 0 5 16,0 0 50-16,0 0 1 16,0 0-7-16,-7-8-41 15,6 7-42-15,-2 1 10 16,-5 0-36-16,-2 0 2 16,-8 3 8-16,-3 11-22 15,-3 5 0-15,-4 7 0 16,-2 8-3-16,-2 12-4 15,-6 19 14-15,-4 24-5 16,0 26-1-16,8 3 1 16,19-2-2-16,15-11 0 15,21-14 0-15,16 4 15 16,8 2 7-16,4-6 17 16,-7-16 6-16,-5-19-43 0,-9-17 12 15,-3-12-14-15,4-1 1 16,1-2 5-16,3-4-6 15,-2-8 0-15,6-12-86 16,-8 0-80-16,-7-8-482 0</inkml:trace>
  <inkml:trace contextRef="#ctx0" brushRef="#br0" timeOffset="1103.22">21641 2076 990 0,'0'0'169'0,"0"0"-114"16,0 0 3-16,0 0-41 0,0 0 79 16,0 0-55-16,19-84 4 15,1 68-16-15,2-1-22 16,2 6-6-16,-3 2 12 15,1 9-11-15,1 0 13 16,0 8-14-16,0 18 12 16,4 10 25-16,-2 14-37 15,-3 9 25-15,-5 4-8 16,-2 2-18-16,-6-4 14 16,-5-10-14-16,2-9 0 15,-5-12 7-15,-1-12-7 16,2-7 0-16,-2-8-1 15,0-3 3-15,0-1 27 0,0-19 13 16,0-10-26 0,0-11-8-16,1-7-8 0,4-6 0 15,0-4-1-15,4-1-22 16,2 2 15-16,3 7-24 16,4 11 15-16,-2 10 16 15,5 12-31-15,0 12 22 16,-2 5-6-16,4 10-9 15,-1 16 25-15,1 9 0 16,-1 7 0-16,-3 3 11 16,-2 2-11-16,-3-4-6 15,-4-4 5-15,-3-9 1 16,0-7 3-16,-4-9-3 16,2-6 1-16,-2-8 15 15,0 0-4-15,1-6 53 0,1-13-28 16,4-8-31-16,-2-7 5 15,4-8-11-15,0-6 1 16,2 0-1-16,-1-1-9 16,1 8 2-16,-3 9-3 15,4 12-11-15,-4 12 20 16,2 8-30-16,1 21-36 16,0 14 67-16,0 13 23 15,-3 5-3-15,2 0-11 16,2-6-3-16,1-8 5 15,2-14-10-15,3-8-1 16,-1-9 13-16,2-8-13 0,-2 0 23 16,1-14-17-16,1-11-6 15,-3-9 19-15,0-5-18 16,-2-4-1-16,-4 2 0 16,-3 0-13-16,1 10 12 15,-4 11-18-15,-1 13 1 16,-2 7-14-16,-2 21-73 15,2 16 81-15,2 7 24 16,3 6-5-16,6-4 5 16,4-7 0-16,5-9 1 15,5-12-3-15,0-8-12 16,0-10-8-16,-1 0 19 16,-3-12-25-16,-5-12-1 15,-8-6-16-15,-7-7-13 0,-4-3-65 16,-20-21-150-16,-9 11 15 15,0 5-47-15</inkml:trace>
  <inkml:trace contextRef="#ctx0" brushRef="#br0" timeOffset="1831.01">22745 1967 386 0,'0'0'137'0,"0"0"-18"16,-11 93-40-16,11-52-44 16,21-4-11-16,12-4-8 15,7-8 95-15,8-8 51 16,3-11-95-16,-1-6 28 15,1-1-25-15,-5-19-11 16,-1-9 30-16,-8-9-30 0,-5-8-6 16,-7-5 17-16,-5-16-50 15,-9-19 9-15,-11-15-29 16,0 4-16-16,-4 21 15 16,-6 26-22-16,2 23 7 15,0 1 15-15,0 6-18 16,-3 11 7-16,2 9 2 15,-4 17-15-15,-2 34 24 16,-1 27 1-16,7 20 0 16,6 9-3-16,3-8 14 15,10-24-11-15,6-24 7 16,1-15 7-16,4-8 27 16,6-1-16-16,7 0 3 15,8-5 14-15,4-9-33 16,-1-12 27-16,1-1 7 0,-4-16-14 15,-4-13 3 1,-5-8-31-16,-6-6 0 0,-9-3-1 16,-6-1-5-16,-6 6-16 15,-5 9 9-15,-1 14 9 16,0 13-7-16,0 5 10 16,-7 21-3-16,-2 17-8 15,3 9 9-15,4 7 2 16,2-3 0-16,10-2-8 15,13-7 0-15,9-8 8 16,2-9 0-16,2-8 8 16,-1-8-2-16,-2-9-6 0,-1 0 0 15,-3-14 0 1,-3-13-13-16,-2-11 11 0,0-6 2 16,-2-5 0-16,0 0-15 15,-1 6-12-15,0 5 6 16,0 16 8-16,-6 10 0 15,1 12 3-15,-2 6 10 16,0 19 1-16,-3 7 1 16,-2 6 55-16,-7 1-9 15,-2 0-10-15,0-1 34 16,-15-3-61-16,-5-4 0 16,1-5-11-16,-4-8-14 15,-2-14-46-15,4-4-210 0,8 0-826 16</inkml:trace>
  <inkml:trace contextRef="#ctx0" brushRef="#br0" timeOffset="2177.85">24455 1359 986 0,'0'0'146'16,"0"0"-146"-1,0 0-14-15,0 0 14 0,0 86 32 16,5-10 36-16,-1 29 58 15,-4 13 31-15,0 2-45 16,0-8 19-16,-4-18-55 16,-2-15-37-16,2-18-21 15,2-14-8-15,2-8-20 16,0 18-41-16,0-8-151 16,3-6-403-16</inkml:trace>
  <inkml:trace contextRef="#ctx0" brushRef="#br0" timeOffset="2978.97">24851 2426 796 0,'0'0'624'0,"0"0"-523"16,0 0-18-16,0 0 21 15,49-102-18-15,-28 55-44 0,-2-6-31 16,2-19 30-16,-3 9-33 16,-4-7 7-16,-6-1 8 15,-5 12-21-15,-3-6 2 16,0 4-4-16,0 7 1 15,-8 7 3-15,-3 8-3 16,2 7-1-16,-1 10 10 16,4 9-1-16,1 9-18 15,1 4 6-15,-1 12-26 16,-2 22 28-16,-2 9 1 16,3 23 0-16,6 19-1 15,0 18 9-15,5 2-14 16,9-21 6-16,-2-23 0 0,-1-25 5 15,-1-10-4 1,1-1-1-16,2-2 0 0,-4-4 5 16,0-10-5-16,-3-9 0 15,1 0 0-15,1-17 9 16,2-12-9-16,2-10 0 16,3-7 0-16,4-2-20 15,8-2 2-15,4 5-40 16,7 7-46-16,2 11-67 15,-2 13 49-15,-1 12 90 16,-8 4 31-16,-6 21-16 16,-8 8 17-16,-8 4 0 15,-7 5 1-15,0 0 51 16,-20-1-27-16,-10-1 21 16,-8-4-30-16,-4-6-4 0,-2-9-2 15,2-5-10-15,5-9 9 16,8-5 23-16,10 0-31 15,10-16-2-15,8-3-31 16,1-4 6-16,12 3 26 16,13 3 0-16,5 7 8 15,3 6 35-15,-1 4-1 16,3 2 67-16,-2 10-17 16,1 5-46-16,-3 2 8 15,2 1-32-15,0-2-16 16,-1-2-6-16,15-11-85 15,-7-4-201-15,-6-1-451 0</inkml:trace>
  <inkml:trace contextRef="#ctx0" brushRef="#br0" timeOffset="3370.97">25759 1971 1166 0,'0'0'297'15,"0"0"-246"-15,-82-10-50 16,43 10 23-16,1 5-12 16,2 13 14-16,6 7-8 15,5 3-10-15,10 3-16 16,9 0 6-16,6-4-11 0,4-2 7 16,20-6-4-1,7-7-2-15,4-3-25 0,2-7-75 16,-1-2 6-16,-3 0 58 15,-2-11 37-15,-4-1 10 16,-3-3 2-16,-5 3 10 16,-7 4 71-16,-3 6 30 15,-4 2-38-15,0 13-35 16,0 22-8-16,-1 23 88 16,-2 29-47-16,-2 21-17 15,0-7 23-15,-3-22-63 16,-2-25 4-16,2-23-19 15,3 0-10-15,0-4-6 16,8-7-177-16,5-13-560 0</inkml:trace>
  <inkml:trace contextRef="#ctx0" brushRef="#br0" timeOffset="3843.18">26008 1302 1035 0,'0'0'204'15,"0"0"-164"-15,0 0-11 16,0 0 49-16,0 0-12 16,99 45-1-16,-63-16-14 15,5 9-23-15,1 10 17 16,9 18-44-16,1 24 25 16,3 26 31-16,-10 14-35 15,-21-4 44-15,-20-7-54 16,-4-18 2-16,-24-6 11 15,-2-24-15-15,0-17-10 16,4-17 0-16,1-6 0 0,-4 1 0 16,-2-1 6-1,0-2 28-15,5-9 35 0,5-6-68 16,5-7 29-16,6-3-30 16,3-2 14-16,3-1-3 15,0-1-11-15,0 0-20 16,0-4-35-16,0-6-311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6T12:54:23.12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23019 8574 1629 0,'0'0'118'0,"0"0"-118"16,0 0-175-16,0 0-36 15,0 0 32-15,0 0-113 0</inkml:trace>
  <inkml:trace contextRef="#ctx0" brushRef="#br0" timeOffset="45478">28128 11751 1572 0,'0'0'36'16,"0"0"-36"-16,0 0-650 16,0 0-26-16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2:45:50.17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21041 1260 588 0,'0'0'280'0,"0"0"-150"16,0 0-68-16,0 0 36 0,0 0 21 15,0 0-54-15,-31 0-11 16,27 0-19-16,-1 1-29 16,-3 4 20-16,-2 0-26 15,-2 4 1-15,-3 4 5 16,-1 4 3-16,-5 3 4 16,0 6-7-16,0 6 2 15,-1 6 29-15,1 18-31 16,6 26 4-16,10 25 42 15,5 10 17-15,8-7-5 16,14-27-42-16,-2-28 0 16,1-15 21-16,-1-10-42 15,7 4 15-15,3 0-13 0,4 0 7 16,-1-7 3-16,0-5-13 16,-3-5 0-16,4-6-54 15,-8-5-251-15,-8-6-510 0</inkml:trace>
  <inkml:trace contextRef="#ctx0" brushRef="#br0" timeOffset="1780.23">21216 1917 1079 0,'0'0'196'0,"0"0"-151"0,0 0-34 16,0 0-1-16,0 0-8 16,0 0-2-16,0 0 0 15,61-48 7-15,-40 48-1 16,-2 0-6-16,4 11 0 16,-1 10 0-16,-2 8 0 15,0 8 23-15,-4 5-1 16,-6 2-21-16,-3-1 20 15,-5-1-14-15,-2-8 6 16,0-4-2-16,0-7-4 16,0-6-4-16,-5-4-2 15,2-8-1-15,0-4 22 16,2-1 7-16,-1 0 55 0,1-15-35 16,-1-7-48-16,2-8-1 15,0-9 0-15,0-3-9 16,9-6 7-16,5-3-25 15,2 3 12-15,3 2 9 16,-2 10-16-16,2 7 15 16,-4 12-3-16,1 10-12 15,-3 7 21-15,1 7-38 16,0 17 24-16,0 15 8 16,2 7 14-16,-2 8 9 15,-2-1 22-15,1-1-13 16,0-7 14-16,-3-11-39 15,-1-6 1-15,0-7-1 16,-1-11 13-16,-4-3-12 16,-1-7 15-16,-1 0 63 0,1-4 47 15,2-13-78-15,0-8-22 16,1-10-26-16,0-6 10 16,0-6-12-16,1-1 4 15,1 3-2-15,1 9 0 16,-2 10-7-16,3 13 5 15,0 13-32-15,-1 9-27 16,1 22 55-16,2 13 12 16,-1 6-2-16,2 6 7 15,-1-5-4-15,2-10-9 0,3-7 2 16,1-10-3 0,-1-9 3-16,2-8 1 0,-3-7-1 15,1 0 31-15,-1-13-24 16,0-12 3-16,1-8-10 15,-4-5-3-15,0-3-5 16,-2-4 8-16,-3 4-12 16,-2 6 12-16,-1 8-45 15,-2 15 32-15,0 12-12 16,0 5-77-16,2 24 94 16,1 11 8-16,6 7 1 15,1-1 9-15,5-3-10 16,5-11 0-16,2-8 4 15,2-10-2-15,1-8 11 16,-3-6-3-16,-2-1 28 0,-4-16 10 16,-1-10-36-16,-4-6 7 15,-6-6-18-15,-6 2 0 16,-2-2 8-16,-7 2-9 16,-12 4 1-16,-4 7-2 15,-6 9-40-15,-2 7 26 16,0 8-8-16,1 2 10 15,3 13 5-15,5 8 8 16,8 4 0-16,7 4-1 16,7 0 1-16,0-2 0 15,16 1 6-15,11-3-6 16,7-4 20-16,6-6-13 16,2-5-7-16,3-6-7 15,0-4 3-15,-3-11 4 0,-1-11 17 16,-5-8-17-16,-3-7 39 15,-3-5-39-15,-6-8 0 16,-5-2 8-16,-3-5-2 16,-5-15-6-16,-5 5 9 15,-4-1-8-15,-2 3-1 16,0 19-4-16,-9 2 4 16,-2 15-1-16,-1 13 2 15,0 15-1-15,0 1 0 16,-4 25 1-16,1 15 1 15,2 9-1-15,5 10-1 16,6 5 0-16,2 0 0 0,10 1 29 16,12-8-20-16,5-4 7 15,5-6 11-15,4-11-26 16,2-5 8-16,2-12-9 16,-4-8-12-16,-2-9 12 15,-4-2 0-15,-3-10 1 16,-4-12 20-16,-5-9-11 15,-1-5-10-15,-7-8 0 16,-5-2 1-16,-4-4-17 16,-1 5 7-16,0 6 8 15,0 11-8-15,-4 11-1 16,-1 15 1-16,-2 4-25 16,-3 25 5-16,0 16 29 15,3 9 1-15,2 9 6 0,5 0-5 16,0-5-1-16,12-8-1 15,5-9 0-15,1-9 0 16,1-9 6-16,-2-4-6 16,2-10 1-16,-1-2 2 15,-2-5 15-15,2 0-24 16,2-14 12-16,0-10-6 16,4-5 22-16,3-8-22 15,3-8 9-15,3-1-9 16,3 1-12-16,1 4-2 15,2 9-10-15,-1 12 2 16,-2 15 21-16,-3 5-45 16,-3 14 45-16,-5 18-8 0,-7 3 18 15,-5 2-5 1,-6 0 52-16,-7-1 0 0,0-5 15 16,-11-2-22-16,-11-3-4 15,-5-3-22-15,-3-7-14 16,-1-5-18-16,-7-9-14 15,10-2-129-15,4 0-438 0</inkml:trace>
  <inkml:trace contextRef="#ctx0" brushRef="#br0" timeOffset="2305.77">23818 1402 954 0,'0'0'146'16,"0"0"-97"-16,0 0 17 16,0 0 52-16,0 0-11 15,0 0-24-15,0 0-83 16,-1 7 0-16,1 73 40 16,0 37 73-16,0 18-31 15,0 5-8-15,-2-16-31 16,-3-34-12-16,2-22-8 0,3-23-16 15,0-9-6-15,0 5-1 16,16 8-54-16,-1-6-203 16,-2-11-708-16</inkml:trace>
  <inkml:trace contextRef="#ctx0" brushRef="#br0" timeOffset="3123.86">24185 2334 722 0,'0'0'697'0,"0"0"-687"15,0 0-10-15,44-92 31 16,-22 48-30-16,2-3 74 15,-1-8 17-15,-1-1-31 16,-1-4-8-16,-6-4-52 16,-2 0 11-16,-7 0-3 15,-4 0 2-15,-2 2 7 16,0 4-17-16,-8 6 1 16,-5 9 11-16,2 11-6 15,1 13-7-15,1 6 15 16,1 10-14-16,2 3 3 15,0 6-4-15,-2 18-3 16,2 13-6-16,3 23-1 0,3 22 9 16,1 16 0-16,14-5 1 15,1-21 0-15,-2-22 0 16,-2-16 0-16,1 2 5 16,2 0-4-16,-1 0-1 15,-4-13 0-15,-3-6 0 16,-2-11 0-16,-4-3 1 15,2-3 40-15,0-3 44 16,5-17-72-16,1-8-4 16,3-9-9-16,7-5 2 15,5-5-10-15,6 0 8 16,2 7-23-16,3 6 10 0,1 12-15 16,-5 15 27-16,-1 7-24 15,-5 13 12-15,-6 15 13 16,-7 8 1-16,-8 5 7 15,-4 1 5-15,-14 1-7 16,-14-1-1-16,-7-4-3 16,-3-9 5-16,2-6 4 15,2-9-11-15,2-10 12 16,5-4 10-16,4 0-21 16,6-15 4-16,5-3-5 15,6-4-21-15,6 0 6 16,0 0-32-16,8 3 29 15,8 7 16-15,2 5-17 0,1 6 18 16,4 1-14 0,0 8 15-16,4 11 3 0,1 0-3 15,0 4 18-15,2-4-8 16,-1-2 0-16,3-6-11 16,3-4 1-16,19-7-58 15,-6-4-274-15,-6-10-651 0</inkml:trace>
  <inkml:trace contextRef="#ctx0" brushRef="#br0" timeOffset="3710.16">25142 1881 1298 0,'0'0'308'0,"0"0"-185"15,0 0-24-15,0 0-70 0,0 0-11 16,-108-34-18-16,71 49 9 15,-2 9-10-15,2 4 2 16,6 5-1-16,7 0 0 16,12 1-1-16,10-2 0 15,2-1 1-15,15-7-68 16,14-6 68-16,5-9-20 16,2-8 5-16,4-1 9 15,-4-8-20-15,-3-7 19 16,-4-7-3-16,-2 1 5 15,-6 0 5-15,-6 2 2 16,-3 5 9-16,-5 7-3 0,-2 7-8 16,-4 0-66-16,2 20 14 15,0 12 52-15,2 20 13 16,8 27-13-16,7 26 9 16,8 11 11-16,2 0-8 15,-2-12 0-15,-5-16-11 16,-10-14 0-16,-4-16 20 15,-9-16-19-15,0-9-1 16,-7 2 9-16,-13 1-3 16,-10 0-7-16,-6-9 1 15,-7-8-1-15,-3-6 27 16,-5-13-2-16,-2 0 13 16,-1-16 44-16,5-12-33 0,1-6 3 15,11-8-16-15,8-3 5 16,16 0 31-16,13 0-41 15,3-1-30-15,27 4 13 16,11 2-14-16,15-1 1 16,6 5-1-16,7 1-25 15,25-13-25-15,-17 10-107 16,-12 1-317-16</inkml:trace>
  <inkml:trace contextRef="#ctx0" brushRef="#br0" timeOffset="4130.7">25325 1255 689 0,'0'0'231'0,"0"0"-181"16,0 0-8-16,0 0 68 15,52 72-4-15,-17-38-22 16,8 7-22-16,3 5-28 16,5 7 35-16,7 15-48 15,2 15-11-15,-5 17 21 16,-10 10-30-16,-25-1 5 0,-20-3-6 15,-10-9 2-15,-23-5 9 16,-3-15-10-16,4-20-1 16,5-14 26-16,2-7 10 15,-2 0 20-15,0 1 55 16,3-2-43-16,5-10 3 16,8-8-48-16,4-8-8 15,7-1-15-15,0-6-68 16,0 1-337-16</inkml:trace>
  <inkml:trace contextRef="#ctx0" brushRef="#br0" timeOffset="7630.45">1272 6727 780 0,'0'0'224'0,"0"0"-162"16,0 0 35-16,0 0 6 16,0 0-37-16,0 0 24 15,-6-6-16-15,6 5-45 16,0 1 43-16,0 0-42 16,0 0-1-16,0 0 8 15,0 0-30-15,-2 0-3 16,2 0-4-16,0 4-17 15,0 10 10-15,0 8 14 16,0 11-6-16,3 6 2 16,5 7-3-16,4 4 0 15,4 6 0-15,-2 5-2 0,5 9 2 16,0-2 1 0,-5-1-1-16,2-2 10 0,-5-16-7 15,-2 4-6-15,1-6-3 16,-4-7 6-16,3-5-3 15,-1-4 12-15,0-2-9 16,0-7 6-16,-5-3-5 16,3-2-1-16,-3-6 0 15,4-2-12-15,-2-4 3 16,-1-1 8-16,1-2-9 16,2-1 9-16,1 0-48 15,5-1 30-15,2 0-6 16,3 0 25-16,7 0 4 15,2 0-4-15,6 0 8 0,0 0-7 16,4 0 6-16,2 0-7 16,4-2 0-16,2-1 1 15,4 0 6-15,3-1-6 16,-1 0 15-16,6 1 5 16,-1-2-14-16,1 1 6 15,4 2 6-15,3-4-13 16,-1 4 28-16,3-2-33 15,-1 1 9-15,4-2-10 16,-1 0 11-16,1 1-12 16,-2-2 1-16,0 2 0 15,-4-1 4-15,-4 2-4 16,-3 0 0-16,4 0 0 0,-4 2 9 16,-1-1-10-16,2 1 2 15,-2-3-1-15,0 4 4 16,-2 0-2-16,0-3-2 15,2 3 0-15,-1 0 0 16,-3 0 3-16,7 0-3 16,-1 0 0-16,4 0 2 15,2 0 1-15,1 0-3 16,-3 0 0-16,0 0 1 16,-9 0 26-16,-7 0-11 15,-8 0-7-15,-9 0 11 16,-8 0-17-16,-5-1-3 15,-8-1 0-15,-2 2 0 0,-5-1 27 16,0 1 23-16,0 0-2 16,0 0 19-16,0-2-67 15,0 2 25-15,0 0-25 16,0-3-5-16,3 1 5 16,0-6 9-16,1 1-8 15,2-7 11-15,2 0-6 16,-1-3-7-16,-1 0 1 15,0-1 0-15,-3-3-6 16,0-2 12-16,-3-3-6 16,0-1 0-16,0-5-1 15,0-1 0-15,-3-3 1 16,-7 0-5-16,2-2 5 16,-1-1 0-16,0 1 1 0,2 0-1 15,2 0 0-15,2 4-2 16,2 2 2-16,1 5-11 15,0 5 2-15,0 6 9 16,0 3 0-16,0 3 3 16,0 3 5-16,0 3-9 15,0 1 1-15,0 1-2 16,0 2-7-16,0 0 9 16,1 0 0-16,1 0-9 15,-1 8-94-15,1 5-209 16,-2 0-809-16</inkml:trace>
  <inkml:trace contextRef="#ctx0" brushRef="#br0" timeOffset="11902.35">7835 8884 578 0,'0'0'292'0,"0"0"-187"15,0 0 14-15,0 0 31 16,0 0-32-16,0 0 27 0,0-10-45 15,0-1-46-15,0-2 35 16,0-2-49 0,3-4-4-16,3-3-14 0,0-2-9 15,-2-5 5-15,1-2-18 16,-1-1 0-16,1-2 13 16,-1-1-12-16,-1-2-1 15,1 2 0-15,-1-1-12 16,-1 5-4-16,-2 0 16 15,0 4 0-15,0 5-10 16,0 3-22-16,0 6 19 16,0 4 7-16,0 4-21 15,0 3 26-15,0 2-46 0,0 0 5 16,0 2-28-16,0 9 15 16,0 5 49-16,0 6 5 15,0 7-1-15,3 7 1 16,0 9 2-16,6 17-1 15,1 19 18-15,-1-3-11 16,-3-8-1-16,-1-7-5 16,-2-19 0-16,-3 4 35 15,3-3-11-15,-3-11 22 16,4-9 9-16,-2-10-55 16,-1-7 14-16,-1-5-15 15,2-2 1-15,-1-1-6 16,1 0 5-16,4-8-90 15,0-5-80-15,-2-3-561 0</inkml:trace>
  <inkml:trace contextRef="#ctx0" brushRef="#br0" timeOffset="12457.88">8229 8365 557 0,'0'0'142'15,"0"0"-26"-15,0 0 8 16,0 0 0-16,-9 97 24 16,1-64-54-16,4 3-7 15,-2 3 0-15,1 0-45 16,2-4 30-16,0-3-26 16,2-5-22-16,1-4 27 15,0-8-50-15,0-2 11 16,0-6-12-16,0-3 6 15,7-1-6-15,4-3 2 0,4 0 0 16,3 0 47 0,4-3-48-16,3-4 18 0,4 2 2 15,-1 0-20-15,6 0 44 16,1 2-23-16,1 1-3 16,2 0 34-16,2 2-53 15,-2 0 25-15,-4 0-25 16,-2-1 10-16,-4 1-4 15,-6-2-6-15,-3-1 0 16,-5 2 8-16,-5-2-8 16,0-1 0-16,-5 1-37 15,-2-6-84-15,-2 0-71 16,0 1-415-16</inkml:trace>
  <inkml:trace contextRef="#ctx0" brushRef="#br0" timeOffset="12757.61">8572 8303 836 0,'0'0'178'16,"0"0"-19"-16,3 92-10 15,9-30 14-15,-3 21 18 16,2 23-67-16,-5 5-19 16,-1-18-40-16,-5-25-38 0,0-29 20 15,0-6-22 1,0-2-5-16,-2-1 10 0,-2-2-10 16,-1-10-10-16,3-8 0 15,2-10-30-15,0-1-74 16,2-12-479-16</inkml:trace>
  <inkml:trace contextRef="#ctx0" brushRef="#br0" timeOffset="13382.52">9037 8886 646 0,'0'0'188'15,"0"0"-113"-15,0 0 0 16,0 0 64-16,0 0 16 16,-2 75-51-16,4-58 15 15,4-2-52-15,3-4-45 16,3-4 23-16,-3-4-9 16,0-3-5-16,0 0 29 15,1-7-51-15,-4-6 18 16,-1-3-27-16,-4-1 9 0,-1 0 1 15,0 4-10-15,-1 0 0 16,-8 5 19-16,-3 4-10 16,0 4-9-16,0 0 0 15,0 0 0-15,3 13 0 16,3 3 0-16,3 1 0 16,3 0 0-16,0-3-9 15,21-4-42-15,1-3-248 16,-1-5-724-16</inkml:trace>
  <inkml:trace contextRef="#ctx0" brushRef="#br0" timeOffset="14236.12">9426 8415 910 0,'0'0'169'0,"0"0"-109"16,0 0-2-16,0 0-50 16,0 0 82-16,0 0-13 15,0 0 0-15,78-87-10 16,-45 69-53-16,3 2 20 15,2 5 3-15,3 5-26 16,-4 6 29-16,2 0-25 16,-2 12 0-16,-4 9 20 15,-5 5-33-15,-8 7 18 16,-6 3-8-16,-11 1-11 0,-3 2 24 16,-6 0-24-16,-16 1 8 15,-6-2 1-15,-2-4 0 16,-3-6-10-16,3-7 0 15,5-7-2-15,3-7 2 16,5-6 2-16,4-1-1 16,5-1-1-16,5-11-15 15,3-5-27-15,0-5-12 16,11 0-38-16,10-3 50 16,2 5 7-16,6 3 22 15,4 4 12-15,1 6-21 16,8 5 22-16,1 2-1 15,-1 9-1-15,2 13 2 16,-2 11 2-16,-3 7 14 16,-2 7 13-16,-7 1-28 0,-10-1 18 15,-7-3 49-15,-10-5 2 16,-3-5 15-16,-10-5-47 16,-13-2-9-16,-14-2-13 15,-6-6-3-15,-14-3-13 16,-1-4 5-16,-3-8-4 15,1-2 26-15,7-2-5 16,7 0 22-16,6-3 17 16,12-5-53-16,4 1 37 15,12 2-44-15,2 0-1 16,5 3 7-16,4 1-7 0,1-2-50 16,0 1-115-1,7-2-579-15</inkml:trace>
  <inkml:trace contextRef="#ctx0" brushRef="#br0" timeOffset="16534">10830 8718 527 0,'0'0'239'0,"0"0"-104"16,0 0 9-16,0 0-28 15,0 0 20-15,0 0-24 16,0 0-11-16,-36-16-9 16,26 13-56-16,-1-1 4 0,-2 2-21 15,-2 2-9-15,-4 0 23 16,-1 0-33-16,-1 0 1 15,-4 8-1-15,3 4 8 16,-1 5-9-16,1 1 1 16,1 2 0-16,4-1-2 15,1 1 2-15,6 1 0 16,2-2 0-16,4 1-4 16,4-1-3-16,0 1 7 15,7-4 0-15,7-1 3 16,2-2-3-16,2-4 0 15,3-7-3-15,1-2-16 16,-2 0 19-16,-1-8 1 0,0-5 7 16,-2-4 13-16,-1 0-14 15,-1-3-7-15,-2-2 0 16,-2 2 2-16,-2 2 2 16,0 1-4-16,-5 2 0 15,-1 6 11-15,0-1-10 16,-1 6-1-16,-2 1 0 15,0 3-11-15,0 0 1 16,0 0 10-16,0 0 0 16,0 4 0-16,1 12 1 15,2 7-1-15,0 8 0 16,2 8 1-16,2 10-2 0,-1 18 2 16,3 25-1-16,-3 23 11 15,-1 11-10-15,-5-21-1 16,0-26 0-16,0-29-2 15,0-12 2-15,0 8 0 16,-2-1 41-16,-4 2 26 16,2-11-33-16,1-9 12 15,-2-9-10-15,5-7-24 16,0-7 24-16,0-1-28 16,0-3 14-16,0 0 12 15,0 0-26-15,0 0-6 16,0 0-2-16,0 0-30 15,0 0 2-15,0-3-124 0,8-5-252 16</inkml:trace>
  <inkml:trace contextRef="#ctx0" brushRef="#br0" timeOffset="18959.88">11973 8323 166 0,'0'0'717'0,"0"0"-510"0,0 0-23 16,0 0-61-16,0 0 27 15,0 0-3-15,0 0-61 16,-25-20-7-16,14 16-34 16,-1-2-5-16,-6 2 8 15,-2 1-42-15,-8 3 3 16,-5 0-9-16,-7 7-3 15,-3 10 3-15,-6 5 0 16,2 7 1-16,0 2 3 16,6 2-2-16,5 3-2 15,8 0 0-15,7 4-3 16,12 2-3-16,9 6 6 16,2 3 0-16,19 1 12 15,14 0-11-15,6-3-1 16,4-8 0-16,5-10 6 0,4-11 6 15,-2-10-11-15,1-8 7 16,-6-2 3-16,-5-8-9 16,-2-8-4-16,-6-1-23 15,2-3-112-15,-9 1-101 16,-7 6-443-16</inkml:trace>
  <inkml:trace contextRef="#ctx0" brushRef="#br0" timeOffset="19589.98">12074 8880 1092 0,'0'0'174'0,"0"0"-120"0,0 0-46 16,0 0 27-1,0 0-17-15,0 0 18 0,0 0 38 16,95-58-32-16,-68 54-3 15,-2 4-18-15,0 0-20 16,-2 3 31-16,-3 11-22 16,-7 3-1-16,-3 3 9 15,-7 5-7-15,-3 5-11 16,-3 4 0-16,-16 5 13 16,-8 1-9-16,-4 2-3 15,-5 2-1-15,-1-4 10 16,0-5-4-16,4-8-6 15,10-6 0-15,6-10 0 16,6-7 6-16,5-4-4 16,6-1 6-16,0-15-8 15,12-4-9-15,9-1 8 16,0 0 1-16,9 2 0 0,0 7 10 16,1 6 36-16,3 6-10 15,-1 0 24-15,1 12-41 16,-7 2 22-16,-1 5-14 15,-4-2-16-15,-3-3 22 16,-2-3-32-16,-3-3 12 16,0-4-6-16,1-4-7 15,0 0 0-15,10-15-55 16,-3-9-153-16,-3 0-561 0</inkml:trace>
  <inkml:trace contextRef="#ctx0" brushRef="#br0" timeOffset="19906.37">12574 8338 1175 0,'0'0'152'15,"0"0"-108"-15,0 0-30 16,0 0 2-16,0 0 85 0,37 93 21 16,-19-35-3-1,-2 21-46-15,-5 17-29 0,-5-7 0 16,-6-17-31-16,0-23-11 16,0-15-2-16,-3 2-2 15,-3-2-14-15,-2-1 6 16,1-12-122-16,-1-14-83 15,4-7-135-15,-2 0-313 0</inkml:trace>
  <inkml:trace contextRef="#ctx0" brushRef="#br0" timeOffset="20126.13">12608 8799 874 0,'0'0'210'0,"0"0"-138"16,0 0 29-16,0 0 20 0,80-27-15 15,-47 26 17 1,3 0-35-16,6 1-46 0,1 0 11 16,2 0-29-16,-3-2-3 15,-5 2-4-15,0-3-8 16,-5-1-9-16,-7 0 0 16,-4-2-64-16,-5-5-95 15,-4 1-195-15,-6-1-535 0</inkml:trace>
  <inkml:trace contextRef="#ctx0" brushRef="#br0" timeOffset="20396.02">12981 8327 1309 0,'0'0'233'15,"0"0"-189"-15,0 0-37 16,0 0 40-16,3 103 64 16,9-43 6-16,2 21-12 15,-1-5-61-15,-3-8 4 16,-3-9-39-16,-5-18-6 16,1 2 13-16,-2 2-16 15,1-12 0-15,1-8-13 0,1-8-123 16,1-9-203-16,1-5-766 15</inkml:trace>
  <inkml:trace contextRef="#ctx0" brushRef="#br0" timeOffset="20806.09">13331 8848 833 0,'0'0'313'0,"0"0"-200"16,0 0-36-16,-56 72-35 16,38-42 34-16,0 6 63 15,6 0 8-15,2 2-63 16,7 1-32-16,3-1 17 0,0-3-68 16,11-6 15-16,7-5-16 15,3-5 7-15,4-8 14 16,1-5-20-16,-2-6 5 15,1-1 2-15,-4-15 10 16,0-8-13-16,-6-5-5 16,-6-2 8-16,-5-1 2 15,-4 0-10-15,0 4 9 16,-10 5 7-16,-5 7-3 16,-3 6 9-16,-3 10-22 15,2 0 17-15,-4 5-18 16,4 13 1-16,6 3 0 15,2 3-1-15,8 2-3 0,3-2-26 16,9 1-46-16,9-6-157 16,4-9-376-16</inkml:trace>
  <inkml:trace contextRef="#ctx0" brushRef="#br0" timeOffset="21316.55">13710 8485 472 0,'0'0'636'0,"0"0"-588"15,0 0-27-15,0 0 20 16,-27 79 59-16,24-42 100 16,0 8-43-16,3 5-43 15,0 8-41-15,5 2-60 16,13-5 42-16,7-4-41 16,7-10-12-16,3-10 26 15,5-13-28-15,5-13 0 16,3-5 0-16,0-8 7 15,-1-18 4-15,0-11 2 16,-6-7-12-16,-6-9 34 16,-10-2-29-16,-11-2 5 15,-11-2-11-15,-3 3 1 0,-14 1 5 16,-17 7 25-16,-8 8-1 16,-10 7 15-16,-6 11-34 15,-5 12 30-15,3 10-28 16,2 5 2-16,4 19-15 15,5 5 0-15,7 7-1 16,6 1-21-16,10 1-80 16,11 16-20-16,7-10-134 15,5-5-551-15</inkml:trace>
  <inkml:trace contextRef="#ctx0" brushRef="#br0" timeOffset="21768.58">14204 8874 916 0,'0'0'137'16,"0"0"-50"-16,0 0 88 15,0 0-58-15,94-10 62 16,-67 10-70-16,1 0-24 16,-1 0-25-16,-2 13-29 15,-5 7 16-15,-4 6-12 0,-8 8 14 16,-7 7 21-16,-1 3-60 16,-11 3 6-16,-11-2-16 15,-5 0 2-15,-2-6 11 16,0-5-13-16,1-7 0 15,4-7-1-15,3-8 13 16,3-6-12-16,5-6 6 16,1 0-6-16,6-6 17 15,4-3-3-15,2 0 25 16,2-1-19-16,16 6-9 16,7 1 3-16,5 3-8 15,4 0-6-15,2 0 0 0,19 0-31 16,-8 0-121-16,-6 0-442 0</inkml:trace>
  <inkml:trace contextRef="#ctx0" brushRef="#br0" timeOffset="22279.67">15306 8897 1200 0,'0'0'192'0,"0"0"-152"16,0 0 71-16,0 0-12 16,110 13 57-16,-61-6-57 15,7-2-43-15,2-2 38 16,2-3-52-16,-7 0-2 16,-6 0-15-16,-9 0-13 15,-9-5-12-15,-7-1 0 16,-2 0-16-16,2-4 14 15,-5 2-167-15,-4-2-529 0</inkml:trace>
  <inkml:trace contextRef="#ctx0" brushRef="#br0" timeOffset="23142.32">16833 8439 51 0,'0'0'622'15,"0"0"-487"-15,0 0 2 16,0 0 93-16,0 0-52 15,0 0-65-15,0 0 21 16,2-32-42-16,-2 32-35 16,-2 0 0-16,-5 0-47 15,-2 10-3-15,-3 6-7 16,-4 8 0-16,-2 6 9 16,-2 7-8-16,0 7-1 15,3 8 0-15,1 2 4 16,5 5-4-16,7 2 0 0,4 2 0 15,0-7 6 1,15-8-5-16,10-5-1 0,8-8 0 16,7-12 10-16,6-7-4 15,2-12-4-15,5-4-1 16,-1-9 20-16,-4-13-10 16,-5-8-11-16,-6-4 0 15,-10-3 1-15,-8 1 8 16,-10 0-8-16,-9 4 20 15,0 4 20-15,-22 4-35 16,-8 5 20-16,-6 7-20 16,-4 7 9-16,-3 5-3 15,-1 10-11-15,3 13 0 16,2 7 8-16,8 6-8 0,4 1-2 16,12 1 1-1,6-1-40-15,9-3-12 0,19 2-88 16,9-10-228-16,5-9-547 0</inkml:trace>
  <inkml:trace contextRef="#ctx0" brushRef="#br0" timeOffset="23652.82">17341 8453 1164 0,'0'0'194'0,"0"0"-136"15,0 0-58-15,0 0 0 16,0 0 40-16,0 0 61 15,83 32 11-15,-41-18-28 16,6-2-61-16,2 0 16 16,-2-4-28-16,0-6 9 15,-5-2-7-15,-5 0-5 16,-4 0-8-16,-10-7 0 16,-5-3 1-16,-7 0 7 15,-5-2-7-15,-4 0 4 0,-3 0-5 16,0 0-7-16,0 2 5 15,-8 1-8-15,0 6 6 16,0 3-9-16,1 0-15 16,-5 21 7-16,2 12 21 15,-5 22 0-15,3 24 9 16,1 21 32-16,4-8-8 16,6-17 13-16,1-26-45 15,0-17-1-15,0-1 0 16,0 2-18-16,1 0 17 15,3-10-134-15,-4-9-272 0</inkml:trace>
  <inkml:trace contextRef="#ctx0" brushRef="#br0" timeOffset="23856.1">17529 8874 1461 0,'0'0'200'15,"0"0"-171"-15,0 0 9 16,0 0-22-16,0 0 82 16,106-17-18-16,-61 12-37 15,5 0 2-15,2 0-45 16,-1-2-13-16,14-6-93 16,-14 2-252-16,-8-1-558 0</inkml:trace>
  <inkml:trace contextRef="#ctx0" brushRef="#br0" timeOffset="24290.72">18277 8494 1307 0,'0'0'294'16,"0"0"-205"-16,0 0-41 15,0 0-36-15,0 0 23 16,0 0 5-16,-91 63 1 15,72-30 7-15,1 9-42 16,2 4 25-16,5 8-6 16,4 5-23-16,5 2 35 0,2-2-37 15,6-3 0-15,15-8-1 16,5-10 0-16,9-9-5 16,6-7 6-16,5-11 0 15,3-9-10-15,3-2-24 16,-4-15 34-16,-3-11 0 15,-8-7-16-15,-9-3 10 16,-8-1 6-16,-13 0 0 16,-7 4 19-16,-6 2-4 15,-21 5-11-15,-9 5 21 16,-7 7-25-16,-5 8 46 16,1 6-23-16,-1 6-10 15,8 14-1-15,6 7-11 16,5 1-2-16,9 3 1 0,9-1-61 15,11 10 7-15,6-7-132 16,13-8-418-16</inkml:trace>
  <inkml:trace contextRef="#ctx0" brushRef="#br0" timeOffset="24988.98">19102 8807 1482 0,'0'0'233'0,"0"0"-159"0,0 0 34 15,0 0-80 1,-104-39 37-16,66 36-34 0,1 3-3 16,3 3-17-16,4 11-10 15,8 6-2-15,2 4 0 16,6 3-6-16,6 1-5 15,8-1 12-15,0-2-13 16,13-5 9-16,10-4-25 16,7-7 5-16,1-6-36 15,2-3-19-15,1 0 4 16,-3-14-30-16,-5-3 28 16,-2-1 58-16,-4 0 18 15,-6 2 1-15,-2 4 89 0,-5 1 1 16,-2 8 2-1,-4 3-58-15,2 0-30 0,2 6-4 16,4 17 0-16,0 8 22 16,4 10-10-16,3 11-11 15,5 17 11-15,3 22-11 16,5 21-1-16,-4 7 0 16,-6-6 3-16,-10-13-3 15,-7-17 0-15,-2-2 0 16,-2-15 5-16,-8-11-5 15,-5-11-9-15,0-5 0 16,-6 7-42-16,-6-2 51 16,-5 1 0-16,-3-12 2 15,-1-13 48-15,-1-12-17 16,-2-8 22-16,2-12-23 0,3-13-21 16,2-9 44-1,6-7-30-15,3-4 19 0,8-8-10 16,6 0-24-16,5-2-19 15,4-2 9-15,3 2 0 16,13 3 18-16,9 1 1 16,8 1 5-16,6 5 1 15,6 2-24-15,0 3-2 16,2 6-5-16,0 5-48 16,18-5-27-16,-9 9-106 15,-9 1-437-15</inkml:trace>
  <inkml:trace contextRef="#ctx0" brushRef="#br0" timeOffset="25732.99">19908 8383 773 0,'0'0'176'0,"0"0"-106"16,0 0 103-16,0 0-29 16,-15-75-25-16,15 68-37 15,-2 3 4-15,2 1 0 16,0 3-61-16,-1 0-12 16,1 5-13-16,0 18 0 0,1 24 54 15,16 31 12-15,2 31-6 16,4 11 12-16,-1 1-57 15,-9-15 5-15,-1-31-19 16,-7-19 10-16,-1-15-5 16,-1-7-5-16,-1 1 0 15,1-2-1-15,0-3-18 16,-2-10-21-16,-1-15-84 16,0-5-184-16,0 0-266 0</inkml:trace>
  <inkml:trace contextRef="#ctx0" brushRef="#br0" timeOffset="25979.24">19854 8874 958 0,'0'0'320'16,"0"0"-221"-16,0 0-76 16,0 0 102-16,0 0-29 15,0 0 39-15,0 0-9 16,124-46-66-16,-69 42 9 15,8 1-31-15,1 3 3 16,2 0 21-16,-2 0-62 16,-5 0 7-16,-5 0-7 15,-10 0-29-15,-11 0 13 16,-10 0-68-16,-11 0-81 16,-9-10-159-16,-3 0-689 0</inkml:trace>
  <inkml:trace contextRef="#ctx0" brushRef="#br0" timeOffset="26219.94">20285 8378 1156 0,'0'0'246'0,"0"0"-195"16,0 83 91-16,9-18-47 15,7 22 10-15,5 21 38 16,-1 2-85-16,-5-21 15 16,-5-25-63-16,-1-27 3 0,-2-9-26 15,2 1-2-15,6-1-92 16,-3-6-239-16,-3-13-777 0</inkml:trace>
  <inkml:trace contextRef="#ctx0" brushRef="#br0" timeOffset="26669.93">20643 8928 1145 0,'0'0'196'0,"0"0"-196"15,0 0 0-15,0 0 80 16,107-25-21-16,-72 25 40 0,-1 5 3 15,-3 12-54-15,-2 5-4 16,-11 4-34-16,-5 4 2 16,-11 3 46-16,-2 1-50 15,-15 2 3-15,-11-2-11 16,-8-2-1-16,-5-3-8 16,-1-7 8-16,1-7 1 15,4-9 4-15,6-6-3 16,10 0-1-16,7-7 0 15,7-9-59-15,5-2 59 16,0 3-13-16,15 1 13 0,3 5 19 16,6 6-12-1,3 3 18-15,4 0 12 0,2 10-15 16,1 4 61-16,2 1-39 16,1-1-9-16,-4-5-4 15,-2-1-21-15,1-5-11 16,0-3 1-16,3 0-42 15,1-12 11-15,17-22-66 16,-8 2-221-16,-6-1-685 0</inkml:trace>
  <inkml:trace contextRef="#ctx0" brushRef="#br0" timeOffset="27188.1">21308 8492 864 0,'0'0'618'16,"0"0"-533"-16,0 0-70 15,0 0 0-15,0 0 56 16,0 0-26-16,0 0 21 16,-73 92 20-16,64-52-32 15,3 9-4-15,5 5-25 16,1 6-1-16,0 1 25 15,16 1-37-15,7-6-6 16,5-5 3-16,5-8-9 16,4-9 0-16,3-9 0 15,2-7 0-15,4-10-7 0,-1-5 7 16,3-3 0-16,0-5-2 16,1-14 17-16,0-6-11 15,-6-5-4-15,-2-7 1 16,-10-3 17-16,-6-5-11 15,-9-2-7-15,-8-1 0 16,-5 1 5-16,-3-1-5 16,-1 3 7-16,-15 1-6 15,-6 2 40-15,-6 1-39 16,-6 4 46-16,-6 5-8 16,-5 5-38-16,-4 5 42 15,-3 4-32-15,-3 8-11 0,0 7 7 16,0 3-8-16,4 3-6 15,2 15-22-15,3 4-55 16,4 6 18-16,-5 22-66 16,9-6-90-16,10-2-403 15</inkml:trace>
  <inkml:trace contextRef="#ctx0" brushRef="#br0" timeOffset="32648.26">6934 9293 751 0,'0'0'158'16,"0"0"-132"-16,0 0 94 15,0 0-3-15,0 0-3 16,0 0 2-16,-12 0-59 16,12 0 17-16,0 0-29 0,0 0-36 15,0 0 35-15,0 0-21 16,-3 0 3-16,3 3 24 15,-3 4-49-15,0 0 8 16,3 2-9-16,0 2 6 16,0 3 14-16,0 3-11 15,12 4 3-15,9 6 26 16,6 2-31-16,7 0-3 16,8 2-4-16,7-1 0 15,6-4 22-15,1 1-13 16,-1-6 7-16,1 1 3 15,1-6-10-15,-2-3-5 16,2-1-4-16,-5-6 8 16,-1-1 15-16,-4-2-17 0,-8 0 9 15,-6-3-11-15,-8 3 3 16,-4-3-7-16,-4 0 0 16,-4 0 0-16,-4 0 0 15,0 0 0-15,-1 0-48 16,6-3-70-16,-3-5-141 15,-1-1-373-15</inkml:trace>
  <inkml:trace contextRef="#ctx0" brushRef="#br0" timeOffset="33654.54">7909 9540 1113 0,'0'0'151'0,"0"0"-114"16,0 0 13-16,0 0-40 16,0 0 32-16,0 0 3 15,0 0-39-15,-5 36 39 16,0-12-13-16,1 3 13 16,-1 9 39-16,-1 2-50 15,1 4 7-15,1 4-25 16,3-3 0-16,-1 0-5 15,2-7-5-15,0-5-6 16,0-5 12-16,0-8-11 16,0-7-1-16,0-4 0 0,0-5 2 15,0-1-2-15,0-1 9 16,0 0 37-16,0 0 32 16,0-10-55-16,0-7 2 15,-1-5-25-15,-5-6 1 16,0-5 5-16,0-3-6 15,-3-3 6-15,3-1-6 16,1-2 10-16,1 3-19 16,1 3 9-16,0 3-4 15,1 5-4-15,1 5 9 16,1 3-1-16,0 3 11 16,-2 2-5-16,2 1-6 15,0 5 0-15,0-1-2 0,0 6 2 16,0 1 0-16,0 3 0 15,0 0-1-15,0 0-3 16,0 0 3-16,0 0-4 16,0 0 1-16,3 0 3 15,5 5 1-15,1 0 0 16,4 2 0-16,1-2 11 16,5 2-19-16,2 1 8 15,3 1 0-15,7 2 3 16,2-1-3-16,0 1 0 15,5 3 8-15,-3-5-1 16,-2-1-7-16,-5-1 0 0,0-2-6 16,-8 0 5-1,-4-1 1-15,-5-1 0 0,-5-1-1 16,-1-2 8-16,-3 2-10 16,-2-2 3-16,0 1 0 15,0 1 3-15,0 3 3 16,0 1-3-16,-9 5 3 15,-1 3 5-15,-4 1-12 16,-1 4 1-16,-3 5 0 16,-6-1 0-16,-1 3 0 15,-5 3 0-15,-4 0 0 16,1-1 5-16,-3-3-6 16,1-1 1-16,2-3 0 0,3-4 8 15,3-2-7 1,8-5-1-16,-2 1 0 0,9-5 6 15,2 1 7-15,2-2-12 16,2-4 13-16,3 2 12 16,3-3-17-16,0 0-10 15,0 0 1-15,0 0 0 16,0 0 9-16,0 0-9 16,0 0 0-16,0 0-6 15,0 0-8-15,0 0-1 16,3-2-51-16,8-17-56 15,-1 2-119-15,-3-3-502 0</inkml:trace>
  <inkml:trace contextRef="#ctx0" brushRef="#br0" timeOffset="35477.99">7835 9508 642 0,'0'0'186'0,"0"0"-78"16,0 0-37-16,0 0 59 16,0 0-4-16,0 0-43 15,9 89 8-15,-5-57 14 0,-2 7-59 16,-1 3 4-16,-1 3-21 15,0 1-4-15,0 0 17 16,0-5-42 0,0-7 12-16,-3-6-12 0,-1-11 1 15,1-6 23-15,3-7-13 16,0-4 11-16,0 0 16 16,0 0-4-16,0-9 22 15,-3-4-56-15,0-6 2 16,1-3 13-16,-1-5-5 15,0-1-10-15,-1-4 0 16,1-3 1-16,-1-2-1 16,-1 0 0-16,2-1 0 0,0 4-3 15,0 1 3-15,0 5 0 16,0 5 0-16,0 6 3 16,3 6-3-16,-3 3 0 15,3 5 1-15,0 3-3 16,0 0 2-16,-2 9-8 15,2 15 8-15,0 5-9 16,0 12 8-16,0 7 1 16,2 2 0-16,4 3 15 15,-3-3-14-15,2-6-1 16,-2-8 0-16,-2-9-2 16,-1-8 0-16,2-9 2 15,-2-6 0-15,0-4 10 16,0 0-9-16,0-3-1 15,0-10 0-15,0-9 0 0,0-4-8 16,0-4 9 0,0-4-1-16,-3-4 6 0,-2-2-4 15,2 2-2-15,0 1 0 16,0 6-4-16,3 5 3 16,-3 4 1-16,1 5 0 15,1 5 14-15,-2 0-14 16,3 5-1-16,-1-1 0 15,1 1 0-15,0 2-5 16,0 3 6-16,0 0 0 16,0 2 1-16,0-1-1 15,0 1 0-15,0 0-1 16,0-2-11-16,1 0 6 16,5 2 12-16,0 0-3 0,3 0-2 15,-1 0 7-15,2 0-9 16,2 0 1-16,1 0-2 15,4 4 1-15,2 3 2 16,2 1-1-16,3 2 0 16,3-4 9-16,-2 0-15 15,5-1 6-15,0-3 0 16,-2 0-1-16,0 0 2 16,-1 1-1-16,-4 0 0 15,-4 1 11-15,0 0-19 16,-4 0 8-16,-3-2 0 0,0 1 5 15,-3 1-5 1,-3-1 0-16,0-2-1 0,-3 0 2 16,-2-1-1-16,-1 2 0 15,0-1 0-15,0 1-6 16,0 3 7-16,0 2-1 16,-4 1 0-16,-6 2 0 15,-1 1-2-15,-1 4 2 16,-4 1 0-16,-3 3 4 15,-3 2 2-15,-1 3-8 16,-4 2 2-16,-3 3-7 16,0-2 7-16,0 2 0 15,-1-5 0-15,3 0 13 16,1-2-13-16,2-3 0 16,2-4 0-16,4-1 0 0,1-3 1 15,6-2-1 1,3-2 0-16,0-2 3 0,3 0-3 15,2 0 0-15,-1-5 0 16,5 2-6-16,-3-2 6 16,3 1 0-16,0-1 0 15,0 0-2-15,0 0 4 16,0 0-4-16,0 0 2 16,0 0-6-16,0 0 0 15,0 0 6-15,0 0 0 16,0 0 0-16,0 0-14 15,9 0 14-15,4-6 0 16,2-1-4-16,8-3 3 0,2-4 1 16,3-1 0-1,4-6 0-15,0-4 0 0,1-4-1 16,0-2 1-16,-3-1-2 16,0 1 1-16,-3 3 1 15,-6 3 0-15,-5 3-2 16,-1 5 2-16,-6 6 0 15,-3 3 0-15,-3 3 3 16,-3 2-3-16,1 2 0 16,-1-2 1-16,0 2 7 15,0-3-7-15,0 1-1 16,0-2 0-16,-1 2 5 0,-2 0-18 16,-3 0 10-1,-1 0-16-15,-1 3 18 0,-1-2-42 16,0-1 43-16,-4 0-8 15,1-1 8-15,-3-3-7 16,3 0 7-16,-3-3 0 16,0 0 0-16,3-2-1 15,-3 0 1-15,0 2 0 16,-1 1 1-16,-2 1-3 16,0 1 2-16,2 3 0 15,1 1 0-15,-3 3-16 16,7 0 15-16,-2 0 1 15,4 0 0-15,3 0-8 16,0 0 9-16,4 0-2 16,1 0-7-16,-1 0-35 0,2 0 42 15,0 0-58 1,0 0-92-16,0 5-89 0,0-3-338 16,0 1-178-16</inkml:trace>
  <inkml:trace contextRef="#ctx0" brushRef="#br0" timeOffset="35779.3">7814 9574 504 0,'0'0'112'15,"0"0"-77"-15,0 0-12 16,0 0-16-16,0 0 81 16,0 0 74-16,0 0-9 15,-21 91-72-15,21-65-53 16,0-2-15-16,0 1-13 15,0-8-281-15,0-5-644 0</inkml:trace>
  <inkml:trace contextRef="#ctx0" brushRef="#br0" timeOffset="39075.62">3584 9007 512 0,'0'0'316'15,"0"0"-199"-15,0 0-1 0,0 0 22 16,0 0-61-16,0 0 6 16,0 0-3-16,0-18-44 15,0 15 29-15,0 1-36 16,0 2-18-16,0 0 29 16,0 0-38-16,0 0-2 15,0 0 0-15,0 0-15 16,0 0 9-16,0 0 6 15,9 11 0-15,4 9 18 16,2 8-11-16,3 11-7 16,0 8 0-16,0 9-2 15,-6 6 2-15,3 1 0 16,-8 0 0-16,-2-5 10 0,-4-10-4 16,-1-12-7-16,0-7 1 15,0-12-2-15,0-10 2 16,0-4 1-16,0-3 15 15,0 0 35-15,0-4-13 16,0-10-8-16,0-6-30 16,0-4 9-16,-1-7-8 15,-2-3-1-15,1-4 0 16,1-3-1-16,1 0-39 16,0-4 1-16,0 1-12 15,9 0-25-15,1 4 51 16,5 3-2-16,3 5 27 15,-3 6-12-15,6 4 9 16,-4 7 3-16,2 3-11 0,-3 8-9 16,-4 4 19-16,4 4-17 15,-2 20 18-15,2 10 20 16,-1 14-18-16,3 7 15 16,-5 7-8-16,-1 1-3 15,-1 0 37-15,-5-8-6 16,-3-4-11-16,-3-10 2 15,0-9-26-15,0-11 17 16,0-10-19-16,0-5 1 16,0-5-10-16,0-1-29 15,0-4-132-15,0-5-633 0</inkml:trace>
  <inkml:trace contextRef="#ctx0" brushRef="#br0" timeOffset="39429.93">4089 9225 25 0,'0'0'794'15,"0"0"-642"-15,0 0-112 0,0 0-28 16,0 0 40-16,0 0 55 16,0 0 29-1,41 5-43-15,-19 0-38 0,5-3 37 16,0-1-46-16,0-1 26 16,0 0 25-16,-5 0-95 15,0 0 18-15,-5 0-20 16,-4 0 6-16,-2 0-29 15,-2 0 23-15,-4 0-73 16,-5 6-67-16,0 10-124 16,0 0-276-16</inkml:trace>
  <inkml:trace contextRef="#ctx0" brushRef="#br0" timeOffset="39637.08">4134 9528 611 0,'0'0'632'0,"0"0"-556"16,0 0-55-16,0 0 24 15,0 0 82-15,0 0 14 16,106-25-51-16,-73 18-30 16,-2 0-60-16,2-1 0 15,-5-1-27-15,5-10-137 16,-9 2-154-16,-7 0-921 0</inkml:trace>
  <inkml:trace contextRef="#ctx0" brushRef="#br0" timeOffset="40434">4513 9085 430 0,'0'0'144'15,"0"0"-102"-15,0 0 60 16,0 0 73-16,0 0-16 16,0 0-19-16,60 84-17 15,-50-49-15-15,-2 5-8 0,-1 6-51 16,-1 0 18-16,-3 0-16 15,-3-5-51-15,3-4 22 16,-3-8-22-16,0-10 1 16,0-7 16-16,0-4-17 15,0-5 0-15,0-3 16 16,0 0-14-16,0-2 87 16,0-13-48-16,0-8-35 15,0-7 13-15,0-6-19 16,0-6-1-16,0-2 1 15,0-5-60-15,0 3 50 16,0 3-2-16,0 6 8 0,8 7-6 16,1 7-11-1,-1 9 21-15,0 7-10 0,-2 7-25 16,3 0 34-16,4 12 1 16,-1 15 0-16,6 9 10 15,-1 6 3-15,2 8-13 16,0 0 0-16,-4-4 6 15,0 0 4-15,-6-9-10 16,-1-8 8-16,-4-5 11 16,-1-10-18-16,-3-8-1 15,3-3 3-15,-3-3 4 16,0 0 32-16,0-9 10 16,0-8-35-16,-4-9-14 15,-1-6-7-15,4-4 6 16,-1-3-30-16,2-4-29 0,0 4 45 15,0 3-20-15,6 2 4 16,4 7 31-16,1 7-32 16,-2 6 17-16,4 5 9 15,-1 6-23-15,3 3 28 16,3 3-2-16,3 17 3 16,1 10 43-16,-1 7-30 15,0 9 25-15,-3 6-8 16,-5 1-29-16,-2-2 27 15,-1-6-27-15,-4-7 7 16,-1-9-8-16,-5-5-43 16,0-10-256-16,0-3-720 0</inkml:trace>
  <inkml:trace contextRef="#ctx0" brushRef="#br0" timeOffset="40837.93">4355 9895 1075 0,'0'0'201'0,"0"0"-174"0,0 0-17 16,0 0-4-16,0 0 81 15,0 0-7-15,106-14 23 16,-63 11-17-16,8 0-54 16,7-1 35-16,5-3-39 15,-2 2-6-15,0-3 7 16,-1-1-28-16,-4 2-2 15,-4-3 1-15,-7 3 0 16,-7 2 3-16,-8 0-3 16,-8 1 1-16,-10 1-3 0,-5 1-40 15,-7-3-31 1,0 2-79-16,0-2-245 0</inkml:trace>
  <inkml:trace contextRef="#ctx0" brushRef="#br0" timeOffset="41987.01">4337 10253 874 0,'0'0'194'0,"0"0"-165"16,0 0 7-16,0 0 6 16,0 0 53-16,0 0 7 15,27-85-67-15,-15 66 14 16,7 2-21-16,1 0-15 15,4 1 39-15,-2 4-1 16,3 6-18-16,-5 4-33 16,4 2 11-16,-4 5-11 15,-3 12 0-15,4 9 1 16,-8 8 15-16,-4 7-3 16,-1 8 9-16,-7 1 2 15,-1 1-18-15,0 0 0 0,-3-7 4 16,-6-5-9-1,3-10 32-15,-1-8-33 0,2-8 6 16,4-6 1-16,-1-7 6 16,1 0 0-16,1-8 24 15,-2-12-25-15,1-8 15 16,-1-8-27-16,2-8 0 16,0-2-2-16,0-2 5 15,11 0-3-15,2 3 0 16,2 5 1-16,1 4 1 15,1 9-1-15,-1 7-2 16,-2 6 1-16,-1 7-27 0,-4 5 21 16,3 2-16-16,3 9 22 15,0 13 0-15,3 9 1 16,-2 8-1-16,-1 5 0 16,0 2 6-16,-5 0-6 15,-2-4 0-15,-5-8 3 16,0-9 12-16,0-8-14 15,-3-9-1-15,0-5 9 16,0-3-3-16,0 0 23 16,0-9-28-16,0-12 1 15,-6-4-2-15,4-6 0 16,-1-5-10-16,3-1-6 16,0-1-21-16,3-2 37 0,12 3-8 15,5 4 8-15,2 5 1 16,2 6 0-16,-3 8-2 15,4 7-15-15,-4 7-11 16,4 0 20-16,-5 11 7 16,2 9 0-16,-4 9 15 15,-3 4-5-15,-3 6-4 16,-8 7 20-16,-4 5-24 16,0 3 37-16,-3 5-31 15,-10 4 1-15,-4 3 5 16,-3 0-8-16,-1 1-6 15,3-5 0-15,0-6 0 16,6-6 7-16,9-6-6 16,3-7 0-16,0-4 8 0,6-5-8 15,15-5-1-15,3-5 0 16,10-5 0-16,5-6-5 16,3-4 11-16,2-3 13 15,-2 0 22-15,-3-10-41 16,-3-3 13-16,-8 0-11 15,-7-3-2-15,-2 4 21 16,-7 0-12-16,-3 2 3 16,-3 1 11-16,0 6-23 15,-6-2 0-15,3 3-1 16,-3 1-19-16,0 0-8 0,0-6-82 16,0 1-181-1,0-2-976-15</inkml:trace>
  <inkml:trace contextRef="#ctx0" brushRef="#br0" timeOffset="42576.29">5226 9746 704 0,'0'0'260'16,"0"0"-189"-16,0 0 5 16,0 0 49-16,0 0 2 15,88 4 4-15,-66-4-24 16,1 0-34-16,-4 0-55 15,-4 0-2-15,0 0-16 16,-6 0-10-16,-2 0-3 16,-4 0-124-16,-3 7-69 0,0 5-111 15,0 2-222-15</inkml:trace>
  <inkml:trace contextRef="#ctx0" brushRef="#br0" timeOffset="42827.67">5289 9990 560 0,'0'0'555'16,"0"0"-490"-16,0 0-35 16,0 0 112-16,0 0 2 15,0 0 3-15,0 0-47 16,80 7-60-16,-59-7 34 0,-1 0-46 15,-4 0-26 1,-7 0 15-16,0 0-16 0,0 0-2 16,-3 0-35-16,-3 10-119 15,-2 0-166-15,-1 1-688 0</inkml:trace>
  <inkml:trace contextRef="#ctx0" brushRef="#br0" timeOffset="48827.9">5696 9554 620 0,'0'0'164'16,"0"0"-79"-16,0 0-43 15,0 0 64-15,0 0 14 16,0 0-23-16,0 0 19 16,18-58-35-16,-15 40-7 15,4-4-3-15,-1-3-42 16,-1-4 5-16,1-1-28 15,0-1 2-15,-2 0 5 16,2-1-13-16,-3 3 6 16,0 3 3-16,0 2-6 15,-3 4-3-15,3 3 0 0,-1 3 0 16,-2 1 1-16,1 6 0 16,-1 0-1-16,0 3 1 15,2 2 1-15,-2 1-4 16,0 1-6-16,0 0-3 15,0 0 10-15,0 0 1 16,0 0 0-16,1 9-3 16,1 8 2-16,-1 7 1 15,1 10 0-15,-1 6 1 16,2 12 6-16,-3 5-7 16,1 2 0-16,-1 0-1 15,0-6 8-15,0-7-13 16,0-8 7-16,0-8-1 0,0-8 10 15,0-6-10-15,0-7 0 16,0-6 0-16,0-3-5 16,0 0-11-16,2 0-66 15,1-11-127-15,-2-3-383 0</inkml:trace>
  <inkml:trace contextRef="#ctx0" brushRef="#br0" timeOffset="49270.79">5909 9182 722 0,'0'0'279'15,"0"0"-184"-15,0 0-4 16,0 0 12-16,0 0-22 15,0 0-20-15,0 0-61 16,0 6 0-16,0 9 35 16,0 5 11-16,0 4 5 15,0 0 4-15,0 1-54 16,0-2 18-16,0-3-19 16,0-3 1-16,0-4 3 15,0-1-4-15,0-5 0 0,0-3 10 16,3 1-2-1,5-3-8-15,-1-2 0 0,5 0 0 16,0 0 7-16,3 0-6 16,0 0 6-16,1 0 3 15,2 0-4-15,3 0-6 16,0 0 0-16,-2-5 1 16,1 5 8-16,-2-4-9 15,-5 0 0-15,1 1 0 16,-4-5-82-16,-4 0-137 15,-5-1-309-15</inkml:trace>
  <inkml:trace contextRef="#ctx0" brushRef="#br0" timeOffset="49565.61">6067 9099 849 0,'0'0'241'0,"0"0"-180"16,0 0-61-16,0 0 9 15,0 0 60-15,0 75 17 16,2-36 17-16,2 8 19 16,-1 3-58-16,-1 4 1 0,1-2-30 15,0-3-35 1,1-3 28-16,-1-10-21 0,-3-5-7 15,3-9 8-15,-1-7-2 16,-1-6-12-16,2-7-48 16,0-2-186-16,-1 0-360 0</inkml:trace>
  <inkml:trace contextRef="#ctx0" brushRef="#br0" timeOffset="49865.02">6196 9619 743 0,'0'0'117'0,"0"0"-65"16,0 0 61-16,0 0-9 15,0 0-3-15,0 0-64 16,0 0-10-16,25-26-4 15,-22 18-23-15,-3 4 18 16,0 1 63-16,0 3-35 16,0 0-8-16,0 9-36 15,3 5 12-15,3-1 18 16,0-1-29-16,0-2-5 16,0-7 2-16,-2-3-132 15,1 0-391-15</inkml:trace>
  <inkml:trace contextRef="#ctx0" brushRef="#br0" timeOffset="50501.66">6294 9140 631 0,'0'0'152'16,"0"0"-99"-16,0 0 55 0,0 0-47 15,0 0 56-15,0 0-17 16,84-12-52-16,-59 15 27 15,0 9-43-15,-1 2 44 16,-4 1 28-16,-4 2-60 16,-7 1 10-16,-3 2-15 15,-6 0-30-15,0 1 30 16,-6-1-28-16,-6-1-4 16,-6-4 47-16,-1-3-53 15,5-2 6-15,1-3-7 16,1-5 0-16,4 1 4 15,4-3-4-15,4 0-7 0,0-3-39 16,0-6-51-16,0-2 2 16,6 0 9-16,3 2 9 15,7 3 47-15,-1 2-6 16,3 4 36-16,0 0-6 16,3 4 12-16,-2 11 34 15,-4 2 8-15,0 4 3 16,-7 1 22-16,-5 2 20 15,-3 3-16-15,0 0-4 16,-8-1-57-16,-5-3 6 16,-2-1-22-16,-6-9 9 15,6-1 1-15,-4-7 0 16,2-5-1-16,-1 0-9 0,5 0-42 16,1-11-82-1,6-4-108-15,6 0-255 0,0 4-511 0</inkml:trace>
  <inkml:trace contextRef="#ctx0" brushRef="#br0" timeOffset="51319.66">6721 9472 844 0,'0'0'213'16,"0"0"-116"-16,0 0 21 16,0 0 3-16,0 0 34 0,0 0-82 15,0 0-19-15,7-61-6 16,-9 53-36-16,-6 2 30 16,0-1-32-16,-1 3 8 15,-1 3 9-15,1 1-25 16,1 0-3-16,-2 1 1 15,-2 10-12-15,3 1 1 16,0 2 11-16,0 2 0 16,5-2-5-16,2 0 5 15,2-2 0-15,0 0-9 16,0-2-2-16,6-3 5 16,3-3 6-16,5-2-18 0,2-2-1 15,-1 0-23 1,1-6 42-16,-2-6 0 0,-1-2 3 15,-1-1 10-15,-3 1-12 16,-1 1 9-16,-3 4 40 16,-2 1-34-16,-1 4 9 15,1 3-25-15,-2 1-22 16,5 0 22-16,2 13 1 16,5 9 11-16,1 7 3 15,2 7-8-15,4 10-9 16,0 2 2-16,0 8 0 15,-1 2-6-15,-1 2 7 16,-6 1-1-16,0-2 4 16,-6-3 6-16,-5-4-11 15,-1-2 1-15,0-8-10 0,0-4 3 16,-9-6 7-16,-5-9 0 16,0-7-2-16,-5-7-4 15,-2-7 6-15,0-2 0 16,-3-4 0-16,2-8 12 15,2-2-5-15,4-1 12 16,4-2 10-16,2 0-28 16,4-3-1-16,1-1 0 15,5-3 1-15,0-2 3 16,0-6-4-16,5-3 0 16,8-4 3-16,3-3 11 15,2 2-14-15,3 0 0 16,0 5 1-16,1 4-1 0,-2 7 0 15,1 5 0-15,-5 9 0 16,-7 3-39-16,0 7-15 16,-7 0-81-16,-2 8-118 15,0 1-384-15</inkml:trace>
  <inkml:trace contextRef="#ctx0" brushRef="#br0" timeOffset="51815.56">5706 10019 742 0,'0'0'562'0,"0"0"-493"16,0 0-38-16,0 0-14 15,0 0-8-15,0 0 46 16,0 0 40-16,35 0-44 16,-13 0 20-16,12 0-20 15,8 0 3-15,25 0 37 0,24 0-53 16,36 0 0-1,12-2-38-15,4-8 10 0,-10 0-8 16,-18-4-1-16,-10 0-1 16,-8 3 7-16,-20 3 3 15,-16 3-10-15,-17 4 0 16,-5 1 1-16,6 0 1 16,-2 0-1-16,5 6-1 15,-9 0 0-15,-11 2 5 16,-1-3-5-16,-11-2 0 15,-4 0 0-15,-4-1-6 16,-5-2 7-16,-3 0-1 16,0 0 0-16,0 0-91 15,0-8-268-15</inkml:trace>
  <inkml:trace contextRef="#ctx0" brushRef="#br0" timeOffset="69091.22">5865 10294 662 0,'0'0'359'0,"0"0"-231"0,0 0-31 16,0 0 41-1,0 0-15-15,0 0-6 0,-5 0-44 16,5 0-24-16,-3 0 5 15,0 7-54-15,-5 3 1 16,-2 4-1-16,0 4 13 16,-5 6-6-16,4 6-2 15,-1 3-4-15,2 3 5 16,3 3-6-16,2 1-1 16,5 0-9-16,0-1 2 15,6-3-2-15,9 0 10 16,0-5 0-16,4-4 1 15,1-6-1-15,-1-3-34 16,3-11 9-16,-5-4 2 0,2-3 23 16,-5-1 0-16,-4-15 22 15,-1-3 21-15,-3-4-42 16,-6-1-1-16,0 2 1 16,0 1-1-16,-3 4 33 15,-9 2-12-15,-1 4-2 16,-2 3 14-16,-3 3-22 15,1 5 0-15,-2 0-11 16,4 7 0-16,-1 8-3 16,4 9 3-16,3 1-35 15,3 1-85-15,6 12-119 16,6-11-41-16,7-5-397 0</inkml:trace>
  <inkml:trace contextRef="#ctx0" brushRef="#br0" timeOffset="69608.89">6081 10419 922 0,'0'0'186'0,"0"0"-150"16,0 0-7-16,0 0-27 0,0 0 15 16,0 0 35-1,34-83-40-15,-13 72 11 0,6 4 2 16,1 3-24-16,-1 4 27 16,3 0-27-16,-5 14 15 15,-2 6 28-15,-7 12 12 16,-7 5 21-16,-6 7 8 15,-3 6-75-15,-9 4-10 16,-10-1-9-16,-4 0-3 16,-2-6-8-16,1-9 0 15,2-11-8-15,5-7 19 16,2-10-2-16,6-10 11 0,5 0 0 16,2-10-29-1,2-8 17-15,0-3-14 16,9 0 25-16,6 2 1 0,3 8 0 15,3 6 37-15,0 5 12 16,0 0 28-16,0 10-4 16,1 4-10-16,-4 1-12 15,3 2-44-15,-2-3 1 16,1-3-16-16,5-7-91 16,-6-4-256-16,-2 0-526 0</inkml:trace>
  <inkml:trace contextRef="#ctx0" brushRef="#br0" timeOffset="69743.69">6539 10718 1030 0,'0'0'693'0,"0"0"-600"15,0 0-69-15,0 0-11 16,0 0-13-16,0 0-127 16,0 0-32-16,28-8-165 15,-19-8-586-15</inkml:trace>
  <inkml:trace contextRef="#ctx0" brushRef="#br0" timeOffset="70156.36">6643 10372 818 0,'0'0'716'0,"0"0"-628"0,0 0-25 16,0 0 10-1,0 0-42-15,0 0-11 0,0 0-20 16,-15 81 9-16,15-42-14 16,0 3 5-16,0 0 0 15,12-1 0-15,3-1 0 16,6-7-1-16,3-5-1 16,2-9-25-16,0-9 26 15,1-5-8-15,0-5 9 16,-5-5-8-16,0-12 11 15,-5-9-3-15,-2-4 0 16,-8-9 1-16,-4-2 11 16,-3-2-11-16,0 2 32 15,-10 0 26-15,-8 5-36 16,-3 4 14-16,-3 7-5 0,0 6-23 16,-1 6 22-16,-2 9-30 15,2 4 1-15,2 3-2 16,2 15-88-16,5 17-66 15,6-6-239-15,2-1-701 0</inkml:trace>
  <inkml:trace contextRef="#ctx0" brushRef="#br0" timeOffset="70516.03">6968 10260 1288 0,'0'0'285'0,"0"0"-260"15,0 0-15-15,0 0-10 16,-4 80 10-16,8-51 22 16,14-1-19-16,3-6-3 15,7-4 11-15,-4-8-20 16,3-8 8-16,-3-2-8 15,-2-2 11-15,-8-15 55 16,1-5-46-16,-9-3 20 16,-5-3 11-16,-1-2-19 15,-1 2 41-15,-13 2-8 16,-4 4-28-16,-1 6 24 0,-1 5-54 16,0 8-8-16,-1 3-8 15,3 5-82-15,-1 25-7 16,5-3-140-16,4-1-502 0</inkml:trace>
  <inkml:trace contextRef="#ctx0" brushRef="#br0" timeOffset="70845.53">7044 10619 662 0,'0'0'296'0,"0"0"-228"16,5 87-3-16,11-58-36 0,4-8-16 16,7-10 147-16,1-10-59 15,2-1-50-15,-2-7 29 16,-3-13 0-16,-4-6 12 16,-7-3 13-16,-5-3-29 15,-8-3 25-15,-1 3-24 16,0 1-19-16,-12 6 23 15,-7 5-40-15,-1 6 41 16,-5 6-22-16,-3 6-58 16,-2 2-4-16,0 5-24 15,5 11-53-15,1 7 4 16,10 11-87-16,5-6-163 16,5-3-728-16</inkml:trace>
  <inkml:trace contextRef="#ctx0" brushRef="#br0" timeOffset="71372.87">7507 10430 1417 0,'0'0'175'15,"0"0"-30"-15,0 0-19 0,0 0-70 16,0 0 10-16,0 0-44 16,0 0 4-16,-66-13-1 15,51 13-25-15,0 13-1 16,-3 4-12-16,-1 6-19 16,3 0 31-16,4-2-4 15,1-1 5-15,8-3 0 16,3-5-11-16,0-3 10 15,0-6-13-15,12-3-72 16,2 0 74-16,2-7 0 16,1-6 12-16,0-3 0 15,-2 1 4-15,-4 2-5 16,-2 5 1-16,-3 5 0 0,1 3 9 16,-1 10-8-1,0 16 72-15,0 14 6 0,2 21-60 16,-3 22 22-16,-3 16-28 15,-2-4-13-15,0-17 37 16,0-28-22-16,0-16 10 16,-3 2-6-16,1 0-4 15,-2 1-6-15,3-13-9 16,1-10-6-16,0-7 5 16,0-7-105-16,0-23-10 15,0-10-77-15,-5-5-530 0</inkml:trace>
  <inkml:trace contextRef="#ctx0" brushRef="#br0" timeOffset="71679.33">7498 10086 1160 0,'0'0'242'15,"0"0"-51"-15,0 0-47 16,0 0-90-16,0 0-26 16,0 0 23-16,36 78 25 15,-25-29-16-15,0 20-15 16,-2 18 35-16,-3 18-49 16,0-9 1-16,-3-21-29 0,-2-27 12 15,1-18-9-15,1-1-6 16,-2-2 0-16,4-1-2 15,-2-12-84-15,0-9-62 16,1-7-212-16,-1-15-48 16,0-3-300-16</inkml:trace>
  <inkml:trace contextRef="#ctx0" brushRef="#br0" timeOffset="72664.95">7648 10543 730 0,'0'0'613'15,"0"0"-555"-15,0 0 54 16,0 0-6-16,0 0-79 0,0 0 67 16,0 0 28-16,65 32-24 15,-46-6-28-15,-4 2-58 16,-2 3 14-16,-4-5 2 16,-3-1-27-16,-3-4 19 15,-1-4-18-15,-1-4-1 16,-1-6-1-16,0-5-31 15,0-2 30-15,0-7-27 16,0-11-42-16,0-8 26 16,0-5-11-16,0-1-2 15,0 3 25-15,3 2-4 16,3 8 35-16,0 9-5 16,0 8-6-16,2 2 12 0,0 15 37 15,0 10 37 1,-1 3-8-16,-2 1-32 0,1-3 22 15,3-4-28-15,-5-5-27 16,1-3 17-16,-1-9-18 16,2-5 0-16,1 0-1 15,1-10-18-15,0-10 10 16,1-3 7-16,1-6-16 16,-1 3 2-16,0 1-18 15,-2 8-3-15,-1 9 21 16,-1 8-28-16,-2 0 35 15,0 18 9-15,0 6 6 16,-2 3 41-16,4-3-37 16,3-3 1-16,3-5 0 15,3-4-3-15,3-6 31 0,4-3-34 16,0-3-4-16,5 0-1 16,-1 0 0-16,-1 0 0 15,-8-3 0-15,-4-6-35 16,-9 1 34-16,-3-5-15 15,0 0 16-15,-5-1-3 16,-11-1 4-16,0 3-1 16,-4 2 0-16,-2 3 1 15,2 5 5-15,1 2-6 16,0 0 0-16,5 2-1 16,4 7-26-16,1 2 2 15,8 3-5-15,1-2-11 0,0 3 41 16,16-2-9-1,2 0 9-15,6-5 3 0,1-2-3 16,0-6-1-16,1 0 0 16,-5-11-2-16,-2-11 3 15,-5-7 1-15,-3-10 5 16,-3-5 10-16,-5-9-10 16,-3-3-6-16,0-4 0 15,-5-4-1-15,-10-2 0 16,-4 5 1-16,3 4 0 15,2 10 1-15,2 11 1 16,5 14-2-16,5 13 0 16,1 9-9-16,1 16 9 15,0 33 2-15,1 31 5 16,20 32 34-16,4 10-41 0,2-20 27 16,-4-29 24-16,-4-30-10 15,0-11 25-15,1 2-46 16,4-1-4-16,-2-1-11 15,-4-8-5-15,-6-8-88 16,-9-10-273-16</inkml:trace>
  <inkml:trace contextRef="#ctx0" brushRef="#br0" timeOffset="78078.74">9493 10277 466 0,'0'0'212'16,"0"0"-104"-16,0 0-92 16,0 0 188-16,0 0-32 15,0 0-56-15,0-3-32 16,0 3-9-16,0 0-23 16,0 0 18-16,0 0-9 15,-1 0-33-15,-4 0 7 16,-2 0-25-16,0 11 0 15,-2 1-4-15,-3 7 3 16,4 3-10-16,2 1 1 16,3 5-4-16,3 3 3 15,0 2 1-15,2 0 0 16,11 0 6-16,7-3-6 0,3-3-1 16,4-4 1-16,3-7 0 15,1-5 5-15,1-11-4 16,-4 0 11-16,-2-16 61 15,-1-15-54-15,-3-9 2 16,-4-9-4-16,-4-6-16 16,-8 1 41-16,-5 1-27 15,-1 6 2-15,-4 6 22 16,-13 7-32-16,-2 7 25 16,-5 8 10-16,0 5-21 15,0 5 11-15,-3 7-31 16,0 2 5-16,1 9-6 0,0 15-3 15,-2 6 2-15,8 5-9 16,1 2-28-16,6-2-8 16,7 0-65-16,6 6-82 15,1-8-182-15,11-8-597 0</inkml:trace>
  <inkml:trace contextRef="#ctx0" brushRef="#br0" timeOffset="78718.14">10102 10606 679 0,'0'0'374'0,"0"0"-228"16,0 0-33-16,0 0-19 15,0 0 11-15,0 0-3 16,0 0-59-16,14 75-9 16,-11-67-16-16,-2-3-17 0,2-3 15 15,0-2-8 1,-3 0 47-16,0-4 30 0,0-7-66 16,0-3-7-16,0 1-12 15,0 2 1-15,-3 2 14 16,-1 4-14-16,-2 5 22 15,1 0-5-15,-1 3-18 16,3 10 0-16,1 2-1 16,2-3-2-16,0-2 2 15,0-2 1-15,16-8-73 16,1 0-180-16,0 0-594 0</inkml:trace>
  <inkml:trace contextRef="#ctx0" brushRef="#br0" timeOffset="80354.84">10423 10212 662 0,'0'0'311'0,"0"0"-178"16,0 0-9-16,0 0 24 15,0 0-49-15,0 0 1 16,0 0-49-16,7-19-50 15,7 5 17-15,5 3-16 16,4 0-1-16,5 3 20 16,5 5-20-16,2 3 0 15,-2 6 15-15,-3 15-15 16,-6 7 34-16,-8 7-5 16,-10 6-24-16,-6 4 13 15,-1 5-19-15,-20-2 0 0,-2-1-1 16,-5-4-3-1,1-7 3-15,-1-7 1 0,7-10 0 16,0-4 4-16,6-10 4 16,5-5-4-16,1 0-4 15,5-5-19-15,2-10 19 16,2 0-40-16,0-2-7 16,5 4 20-16,6 3 9 15,4 5 18-15,3 5 21 16,4 0 12-16,3 8 23 15,3 11 5-15,2 2 12 16,0-1 3-16,1-1-48 16,-1-5 6-16,-5-6-27 0,3-6 3 15,-4-2-20 1,-2-10-10-16,4-32-121 0,-5 0-200 16,-7-1-994-16</inkml:trace>
  <inkml:trace contextRef="#ctx0" brushRef="#br0" timeOffset="80857.03">10891 10129 844 0,'0'0'526'16,"0"0"-468"-16,0 0-23 16,0 0-6-16,0 0-6 15,0 0 8-15,0 0 18 16,105-45 49-16,-68 45-69 15,3 3 2-15,-3 11 11 0,-5 7-35 16,-10 1 46 0,-7 5-14-16,-12 4-24 0,-3 2 21 15,-9 2-36-15,-13 0 0 16,-5-4 0-16,0-4 6 16,0-9-2-16,3-8-4 15,5-7 0-15,5-3 0 16,7-5-27-16,4-12-39 15,3-5-37-15,9 0-50 16,12 1 67-16,6 2 41 16,4 6 37-16,8 8-4 15,-2 5 24-15,3 5-11 0,-1 14 73 16,-3 11 24 0,-12 1 29-16,-3 7-60 0,-14 1-1 15,-7 1 4-15,-3 0-42 16,-16-1 4-16,-8-5-17 15,-3-5-4-15,-1-9 4 16,-2-11-3-16,1-9-11 16,1 0 11-16,4-15-12 15,5-6-29-15,7-6-27 16,11 0-87-16,4-15-130 16,13 7-306-16,4 3-437 0</inkml:trace>
  <inkml:trace contextRef="#ctx0" brushRef="#br0" timeOffset="81224.36">11382 10201 869 0,'0'0'502'16,"0"0"-441"-16,-5 86-19 15,5-43 25-15,2 5 25 16,16-1-35-16,9-6-25 15,4-7 3-15,2-9-23 16,2-11-1-16,0-11 23 16,-2-3-21-16,-1-11 41 15,-2-15-4-15,-3-7-13 0,-7-9 13 16,-4-2-23 0,-10-4-2-16,-6-3 13 0,0 1-32 15,-11 3 16-15,-11 3 17 16,-6 5-17-16,-5 11 53 15,-3 6-50-15,-7 13-5 16,-3 9-20-16,-5 0-2 16,5 14 1-16,3 10-31 15,10 3-42-15,13 4 7 16,11 18-72-16,8-6-106 16,1-5-561-16</inkml:trace>
  <inkml:trace contextRef="#ctx0" brushRef="#br0" timeOffset="82763.84">11882 10162 789 0,'0'0'255'16,"0"0"-182"-16,0 0-20 16,0 0 64-16,0 0 34 15,31 92-3-15,-24-52-24 0,-1 6 7 16,-3 3-72-16,0-2-9 15,0-5-31-15,-1-8-13 16,-1-7 7-16,1-11-7 16,-2-9 5-16,0-6 12 15,0-1-21-15,0-5 14 16,0-17-1-16,0-9-3 16,0-8-8-16,0-8-4 15,3-3-16-15,1 2 6 16,-1 1-47-16,5 9 37 15,-1 9 6-15,2 15-10 16,3 11 23-16,-3 3-5 16,6 16 6-16,-3 17 9 0,0 8-9 15,-2 4 11-15,2 2 9 16,-3-4-19-16,1-8 22 16,-1-7-10-16,-1-11 1 15,2-7 3-15,-4-7-16 16,0-3-1-16,0-8 0 15,0-14 9-15,0-6-15 16,-3-4 6-16,0-5-5 16,2-1-2-16,-4 3-15 15,1 5 6-15,1 8 4 16,0 12-3-16,1 10 14 16,3 8-14-16,1 20 15 15,-1 11 3-15,1 1-2 0,1 0-1 16,0-6 13-16,3-8-13 15,1-11 44-15,1-7-34 16,0-8-10-16,-2-1 14 16,3-21-14-16,-3-4 0 15,-1-6-14-15,-1-2-15 16,-7 3 20-16,0 3 2 16,0 5-24-16,-3 11 16 15,0 12-11-15,0 3-28 16,2 23 39-16,-1 9 15 15,4 3 10-15,2-1-10 16,3-4 16-16,2-10-16 16,3-6 11-16,0-9-8 15,1-8-3-15,0 0 8 0,-5-12 9 16,-2-7-17-16,-6-8-7 16,-3 0-34-16,0-3-45 15,-13 0 19-15,-8 1 27 16,-4 2 39-16,-2 5-12 15,2 6 21-15,6 8-8 16,6 8 30-16,6 1-29 16,5 20 9-16,2 8 8 15,0 5 30-15,8 0 18 16,8-4-37-16,6-7-16 16,-1-8-13-16,5-8 1 15,-1-7 8-15,0-7-9 16,1-18 0-16,-5-11 0 0,-2-8-51 15,0-5-3-15,-7-5 34 16,-3-4 8-16,-4-1 10 16,-5 0 2-16,-2 0-8 15,-11 6-1-15,-2 9 12 16,0 17-3-16,6 15 45 16,-1 12-17-16,1 32-3 15,0 33-19-15,6 33 13 16,3 13 38-16,6-1-12 15,10-25-1-15,2-29-44 16,0-19 12-16,0-11-6 16,7 0-6-16,3-4 0 15,5-4 20-15,0-15-19 16,-5-3-1-16,-4-17 0 0,-4-11 9 16,-4-11 1-16,-5-3-10 15,-3-5 0-15,-6 1 0 16,-2 5-31-16,0 7 9 15,0 14 4-15,0 11-6 16,0 9 24-16,0 13-25 16,0 17 25-16,0 12-4 15,0 1 14-15,0 3-10 16,7-7 4-16,1-8 4 16,5-8-7-16,-4-10 0 15,2-10 1-15,2-3 22 0,2-12-22 16,4-11 3-16,1-10-5 15,4-1-2 1,1 0 0-16,0 8 3 0,1 9-1 16,-4 12 45-1,4 5-29-15,-4 12 39 0,-4 13-1 16,-6 8 4-16,-8 1 16 16,-4 2-54-16,-4 1-6 15,-17-1-14-15,-7 0-71 16,3-7-70-16,5-11-344 0</inkml:trace>
  <inkml:trace contextRef="#ctx0" brushRef="#br0" timeOffset="83266.07">13738 9968 1134 0,'0'0'185'16,"0"0"-86"-16,0 0 84 15,0 0-40-15,-102-26-92 16,67 26-17-16,-2 18 14 15,1 5-17-15,-1 11-5 16,6 9-12-16,7 7-13 16,4 6 42-16,13 7 12 15,7 0 4-15,3 0 10 16,19-8-39-16,9-9-8 16,7-12-19-16,2-10 6 15,5-13-18-15,-3-8 6 0,8-9-97 16,-9-12-112-16,-13-2-833 0</inkml:trace>
  <inkml:trace contextRef="#ctx0" brushRef="#br0" timeOffset="83650.13">13782 10397 1228 0,'0'0'381'0,"0"0"-304"16,0 0-51-16,0 0-24 15,0 0 15-15,0 0 18 16,97-14-3-16,-64 22 46 0,-2 9 19 16,-3 7-55-16,-7 5-19 15,-9 7-14-15,-12 6 10 16,0 6-2-16,-21 0-16 16,-9 2 15-16,-8-5-16 15,-4-4 0-15,-2-9-1 16,3-8 8-16,3-9-7 15,7-11 0-15,4-4 1 16,8-12 3-16,12-8-4 16,7-1 0-16,0 3 0 15,19 4 0-15,12 7 43 16,8 5 2-16,5 2 10 16,3 0 9-16,-1 6-53 0,-1 0 3 15,-6-3-14-15,-2-2-45 16,3-1-52-16,-8-1-146 15,-9-6-911-15</inkml:trace>
  <inkml:trace contextRef="#ctx0" brushRef="#br0" timeOffset="84229.79">14262 9861 1222 0,'0'0'199'16,"0"0"-169"-16,0 0-29 15,0 0 38-15,0 0-17 16,0 0 46-16,-13 145 54 15,13-42-52-15,0 12-4 16,0-6-42-16,1-27-24 16,2-28 12-16,-2-20-12 0,-1-9-1 15,0-2 1-15,0-2-110 16,0-13-114-16,-1-8-156 16,-6 0-642-16</inkml:trace>
  <inkml:trace contextRef="#ctx0" brushRef="#br0" timeOffset="84394.11">14249 10335 1054 0,'0'0'268'15,"0"0"-188"-15,0 0-66 16,104 4 137-16,-54 1-57 16,8 1-5-16,4-4 3 15,-1-2-72-15,-4 0-20 0,1-9-12 16,-15-4-220-16,-16-1-635 15</inkml:trace>
  <inkml:trace contextRef="#ctx0" brushRef="#br0" timeOffset="84633.98">14605 9948 1460 0,'0'0'303'0,"0"0"-227"16,19 109 42-16,-5-27-54 15,1 23-25-15,-2 6 40 16,-1-6-48-16,-4-23-20 0,-2-30-11 16,-2-14-17-16,2-10-56 15,6-3-77-15,-3-4-328 16,2-9-460-16</inkml:trace>
  <inkml:trace contextRef="#ctx0" brushRef="#br0" timeOffset="84948.69">14908 10532 1134 0,'0'0'211'0,"0"0"-161"16,-17 86-20-16,10-40 56 0,6 0 4 15,1-2-7-15,13-5-38 16,10-6-11-16,5-10-30 16,2-9 6-16,1-10 1 15,-3-4-10-15,-2-3 1 16,-6-14 22-16,-7-6-8 16,-9-2 15-16,-4-3-21 15,-3 0-4-15,-17-1 13 16,-8 7-11-16,-5 6 14 15,2 9-5-15,1 7-8 16,6 10-5-16,5 14-4 16,7 8-8-16,12 12 7 15,0-7-129-15,9-10-365 0</inkml:trace>
  <inkml:trace contextRef="#ctx0" brushRef="#br0" timeOffset="85392.29">15227 10071 375 0,'0'0'1148'0,"0"0"-1025"16,0 0-90-16,0 0-17 0,0 0 2 15,-65 91 44 1,65-46 13-16,0 11-18 0,7 3 0 16,13 5-45-16,6-1-9 15,7-7-3-15,4-10-3 16,2-10-3-16,-2-14 5 16,1-14-15-16,-2-8 8 15,-2-15-5-15,-7-17 13 16,-3-10 0-16,-8-10 7 15,-9-7 3-15,-7-3 0 16,-1 1 7-16,-20-1 18 16,-10 4-29-16,-7 6 23 15,-4 7 3-15,-4 13-14 16,4 11 43-16,1 14-34 16,7 7-26-16,5 14-1 0,7 12-3 15,5 13-33-15,14 21-37 16,3-10-118-16,0-5-307 0</inkml:trace>
  <inkml:trace contextRef="#ctx0" brushRef="#br0" timeOffset="85759.33">15752 10363 886 0,'0'0'628'0,"0"0"-551"0,0 0-2 16,100 9 60 0,-71 10-6-16,-9 8-63 0,-6 7-40 15,-13 7 34-15,-1 5-38 16,-15 5-1-16,-13-2-14 16,-6-1 5-16,-1-5-12 15,2-9 0-15,5-8 6 16,4-11-3-16,8-7-3 15,5-8-1-15,10-3-8 16,1-14-31-16,9-2 40 16,15 2 0-16,4 1 1 15,6 5 13-15,2 4-14 16,0 2-1-16,0 2 1 0,-3 2 0 16,-2 0-4-1,-1 1 4-15,7-7-53 0,-6 2-146 16,-4-4-508-16</inkml:trace>
  <inkml:trace contextRef="#ctx0" brushRef="#br0" timeOffset="86068.82">16251 10302 1185 0,'0'0'382'16,"0"0"-283"-16,0 0-54 0,0 0-8 15,0 0 40-15,110 61-4 16,-68-52-21-16,2 0 37 16,0-1-23-16,-1-3-10 15,-3-1 15-15,-3-1-9 16,-4-3-4-16,-7 2-33 15,-6-2-24-15,-9 0 8 16,-5 0-9-16,-5 2-31 16,-1 4-61-16,-10 0-131 15,-8-3-767-15</inkml:trace>
  <inkml:trace contextRef="#ctx0" brushRef="#br0" timeOffset="91135.84">17421 10003 825 0,'0'0'169'15,"0"0"-103"-15,0 0-30 16,0 0 44-16,0 0 10 0,0 0-51 15,0 0-7 1,-37 4 10-16,27 5-25 0,-1 1 19 16,0 7-14-16,-3 2 0 15,-1 5 26-15,0 5-15 16,0 3-1-16,2 7 0 16,1 7-24-16,4 7 50 15,2 2-13-15,6 8-20 16,0 1 6-16,0 1-31 15,14-3 10-15,2-5 10 16,6-7-7-16,4-7 15 16,4-9-7-16,-1-9-14 0,4-9 11 15,-1-6-12 1,-1-10-4-16,0 0 3 0,1-22 1 16,-6-5 7-16,0-6-12 15,-10-6 0-15,-3 0 11 16,-8 1-10-16,-5 0-2 15,0 4 0-15,-15 3 2 16,-4 6 6-16,-8 3-7 16,-3 8 0-16,-1 6 40 15,-1 6-32-15,4 2 3 16,3 7-12-16,4 10 0 16,6 5-14-16,6 0-14 15,6 1-96-15,3 8-92 0,3-8-145 16,9-1-311-16</inkml:trace>
  <inkml:trace contextRef="#ctx0" brushRef="#br0" timeOffset="91661.35">17772 9973 763 0,'0'0'257'15,"0"0"-189"-15,0 0-16 16,0 0 32-16,0 0 3 15,0 0 38-15,38 78-41 16,-6-52-4-16,8 0-42 16,5-4-32-16,1-7 14 15,-1-6-18-15,-6-6-1 16,-8-3 12-16,-4 0-6 16,-11-9-7-16,-2-7 0 15,-8-2 1-15,-5-2 7 16,-1-1-8-16,0 0 0 0,-7 0 15 15,-8 6-14 1,3 3-1-16,-3 7 0 0,1 5-14 16,-2 12 12-16,0 33 1 15,-5 30 1-15,4 31 2 16,4 12 8-16,7-1 0 16,6-23 2-16,0-34-2 15,0-19-7-15,0-14-3 16,3-2 0-16,3-2 0 15,-3-6-151-15,0-9-106 16,-3-8-502-16</inkml:trace>
  <inkml:trace contextRef="#ctx0" brushRef="#br0" timeOffset="91887.32">17854 10515 1204 0,'0'0'328'0,"0"0"-235"16,0 0-92-16,0 0 39 16,0 0 38-16,0 0 14 15,112 0-34-15,-67 0-41 16,5 0 2-16,2-3-14 16,-2-4 3-16,-4-1-2 15,-7 0-6-15,8-9-47 16,-11 4-158-16,-6-2-504 0</inkml:trace>
  <inkml:trace contextRef="#ctx0" brushRef="#br0" timeOffset="92351">18561 10037 1401 0,'0'0'253'16,"0"0"-161"-16,0 0-83 16,0 0-9-16,0 0 0 15,0 0 9-15,0 0-9 0,-85 81 0 16,67-37 0 0,0 23 33-16,5 20-33 0,7 19 25 15,6-9-19-15,0-22 4 16,7-26-1-16,9-20-2 15,6 0-7-15,6-3 6 16,6-4-6-16,6-10-1 16,-1-9-6-16,0-3-11 15,1-15 18-15,-3-11 0 16,-2-10 0-16,-6-6 7 16,-5-7-7-16,-9-4 0 15,-9 2-1-15,-6 1-18 16,0 6 19-16,-16 9 1 15,-11 10 16-15,-9 11 20 0,-7 9-30 16,-6 5 11 0,-8 12-18-16,0 17 4 0,7 7-4 15,8 5 0-15,14 6-9 16,17 20-44-16,9-12-215 16,2-10-477-16</inkml:trace>
  <inkml:trace contextRef="#ctx0" brushRef="#br0" timeOffset="93131.77">19271 10428 1303 0,'0'0'176'0,"0"0"-114"0,0 0 17 16,0 0 51-16,0 0-2 15,-110-68-66-15,75 63-6 16,-1 5-43-16,2 0-6 16,3 3-2-16,2 16-5 15,4 5 0-15,4 7-2 16,6 6-10-16,5 2 12 16,7 2 0-16,3-3 3 15,13-4-9-15,14-8-51 16,7-9 1-16,7-10 0 15,2-7-30-15,0 0 26 16,-2-16 14-16,-6-5 31 16,-1-4 2-16,-9-5 22 0,-6 0-9 15,-6 0 38-15,-5 4 13 16,-7 7 29-16,-1 6-32 16,0 7-1-16,0 4 9 15,0 2-56-15,0 11-1 16,0 14 0-16,0 10-5 15,6 11 6-15,9 10 0 16,9 19 0-16,9 20 9 16,5 20-9-16,-2 9 0 15,-8-8 10-15,-11-15-4 16,-12-15 9-16,-5-2-8 16,0-3-6-16,-17 0 11 0,-4-14 1 15,-1-13-13-15,1-11 0 16,-3-8 9-16,-7 1-7 15,-8 0-2-15,-7-4 1 16,-2-13 24-16,-3-9-24 16,1-10 5-16,2-8 22 15,3-14-18-15,8-9 36 16,7-7-17-16,8-6-2 16,8-6 18-16,8-5-44 15,6-4 4-15,0-3-5 16,9-5-4-16,13 1 3 15,10-1 1-15,5 5 0 16,8 0-1-16,4 10-5 0,3 3 6 16,1 8 0-16,0 7-2 15,1 1 2-15,1 4 0 16,0 1 0-16,-4 2-1 16,0 3-30-16,-2 1-35 15,6-4-63-15,-10 5-158 16,-9 1-437-16</inkml:trace>
  <inkml:trace contextRef="#ctx0" brushRef="#br0" timeOffset="93433.69">19865 9975 1500 0,'0'0'223'16,"0"0"-188"-16,0 0-35 15,0 0-10-15,0 0 10 16,0 0 13-16,-2 85 4 16,15-2 52-16,5 35-28 15,3 17-23-15,-2-5 2 16,-6-17-20-16,-7-34 0 15,-3-24-1-15,-3-18 1 16,0-5-6-16,0 4-87 16,-5-6-186-16,-6-8-417 0</inkml:trace>
  <inkml:trace contextRef="#ctx0" brushRef="#br0" timeOffset="93646.17">19817 10632 1182 0,'0'0'287'0,"0"0"-200"16,0 0-49-16,98-6-3 15,-52 6 70-15,2-3-10 16,6-2-39-16,1-2 10 16,2-3-28-16,-3-1-22 15,-2-1-1-15,-9-1-15 0,-4-4-33 16,-13 3-135-16,-10 2-389 15</inkml:trace>
  <inkml:trace contextRef="#ctx0" brushRef="#br0" timeOffset="93898.14">20206 10011 1322 0,'0'0'262'16,"0"0"-192"-16,0 121-27 0,7-21 54 15,9 16 7 1,4 2-16-16,-2-25-40 0,-6-29-18 16,-4-19-8-16,0-9-22 15,0 4 0-15,-1 1-45 16,4 6-107-16,-1-15-186 15,-5-13-563-15</inkml:trace>
  <inkml:trace contextRef="#ctx0" brushRef="#br0" timeOffset="94334.07">20488 10799 1430 0,'0'0'212'0,"0"0"-143"15,0 0-68-15,0 0 15 0,0 0 15 16,82-37-21-16,-59 37 37 16,0 0 20-16,1 12-18 15,-3 7 2-15,-9 7-45 16,-6 6 13-16,-6 3 8 16,-3 4-25-16,-14-2 14 15,-8 2-16-15,-5-4 1 16,-1-4 11-16,-1-5-12 15,4-7 0-15,4-8 0 16,5-7-7-16,7-4-2 16,3-1 3-16,6-15-21 15,3-4 13-15,0-2 6 0,15 1 8 16,6 2-6-16,4 8 13 16,-2 5 17-16,1 6-4 15,-1 0 3-15,0 12 38 16,-4 4-28-16,2-1 6 15,-2 1-5-15,-1-6-33 16,2-3 16-16,-2-4-17 16,1-3-10-16,5-2-39 15,7-22-111-15,-3-1-344 16,-4-2-534-16</inkml:trace>
  <inkml:trace contextRef="#ctx0" brushRef="#br0" timeOffset="94838.09">21016 10125 1540 0,'0'0'296'16,"0"0"-207"-16,0 0-58 15,0 0 23-15,0 0-31 16,0 0-4-16,0 0-19 15,-52 32 6-15,38 6-6 16,2 11 6-16,5 21 3 16,4 19 20-16,3-2-21 15,0-12 15-15,16-9-20 16,4-20 8-16,4 3-7 16,6-1-3-16,5-12-1 0,4-10 0 15,1-11 0-15,5-10 0 16,-2-5 0-16,2-3 0 15,-3-20 6-15,-3-7-5 16,-2-6-1-16,-2-10 0 16,-5-3 12-16,-5-8-12 15,-6 0 10-15,-7-1 2 16,-7 1 31-16,-5 3-36 16,-4 7 18-16,-15 2 17 15,-11 7-25-15,-8 4 40 16,-6 5-29-16,-4 4-22 15,-4 9 10-15,0 11-16 16,1 5-1-16,3 12-1 0,2 17-29 16,3 10 12-1,5 9-55-15,-3 27-59 0,11-10-61 16,7-7-686-16</inkml:trace>
  <inkml:trace contextRef="#ctx0" brushRef="#br0" timeOffset="110289.27">22551 10447 202 0,'0'0'1102'0,"0"0"-888"0,0 0-137 15,0 0-42-15,0 0 68 16,0 0-17-16,-3 0-29 16,3 0 6-16,0 0-20 15,15 0-3-15,9 0 6 16,10 0-44-16,12-3 14 15,11-2-16-15,5 1 1 16,7 1 6-16,3 1-7 16,13-3 0-16,13-1-6 15,-5 1 12-15,-11-1-6 16,-12-1 0-16,-13 3 1 0,4-4-1 16,3 2 0-1,-7 0 0-15,-11 1-1 0,-14 0-11 16,-9 2-11-16,-14 2-30 15,-9 1-61-15,-9 0-252 16,-11 0-750-16</inkml:trace>
  <inkml:trace contextRef="#ctx0" brushRef="#br0" timeOffset="112850.32">22513 10277 993 0,'0'0'214'0,"0"0"-131"15,0 0-75-15,0 0 11 16,0 0 22-16,0 0-25 16,0 0 20-16,-5 37 47 15,2-3 11-15,1 11-11 16,1 17-45-16,-1-2-3 16,2 4 5-16,-1 0-29 15,1-13 14-15,-2 2-24 16,2-10 1-16,-1-7 22 15,-1-9-23-15,2-9 8 16,0-6-9-16,0-6 6 0,0-3 5 16,0-3-10-1,0 0 13-15,0-3 50 0,0-14-38 16,0-9-14-16,0-10-12 16,-1-6 1-16,-1-8 1 15,-1-14-2-15,0 3 0 16,-2-4 0-16,0 1-2 15,0 13 1-15,1-4-5 16,-1 11 1-16,2 12 5 16,2 8 0-16,-1 9 0 15,1 7 3-15,1 4-2 16,0 0-1-16,0 4 0 16,0 0 0-16,0 0-9 15,0 0 9-15,0 0 0 16,0 0-6-16,-3 0 5 0,1 8 1 15,-3 1 0-15,2 1-2 16,-2 1 1-16,0-4 1 16,1 1 0-16,-4 0 3 15,0 1-1-15,-3-1-2 16,-4 3 0-16,-1 1 0 16,-6 2 0-16,-4 4 0 15,-2 2 0-15,-2 3 3 16,-1 2-2-16,-1-1-1 15,3 0 0-15,0 0 0 16,5-2 2-16,3-2-2 16,4-6 0-16,6-2-1 15,2-2-1-15,6-6 2 0,1-1 0 16,2-3 2-16,0 0 15 16,0 0-16-16,0 0 16 15,3 2 33-15,7 1-40 16,-1 1 20-16,2 3-19 15,1 2-11-15,5 4 15 16,2 7-14-16,7 4-1 16,2 5 11-16,5 5-3 15,1 3 6-15,2 1-3 16,2 1-10-16,0-3 30 16,-2-2-25-16,-2-8-4 15,-4-4 1-15,-6-5 11 0,-5-7-5 16,-9-2 2-16,-2-6-4 15,-5-2 26-15,-1 2-32 16,-2-2 24-16,0 0 10 16,0 0-20-16,0 0 34 15,0 0-19-15,-8 0-17 16,-3-7-6-16,-5-2-6 16,-2-1-2-16,-6-1 0 15,-1 0-31-15,-3 1 31 16,-1-2-12-16,0 1 13 15,0-1-8-15,-1-4-3 16,1-1 5-16,-1-5 0 16,1 1-8-16,1-4 8 0,4-2 6 15,0 3 0 1,5-2-7-16,1 4-6 0,2 3 5 16,2-1 2-16,1 2-13 15,2 1 13-15,0 1 6 16,3 4 0-16,2 3 4 15,3 5-4-15,1 1-1 16,1 2 1-16,1 1-3 16,0 0 3-16,0 0 0 15,0 0 0-15,0 0 5 16,0-2-4-16,0 2-2 16,0 0 1-16,0-2-18 15,0 2 17-15,0-3 0 16,0-1 1-16,7-6 21 15,8 0-20-15,3-6-1 0,8-2 0 16,2-3 1 0,6-4-1-16,2 0 0 0,6-1 0 15,-4 0 6-15,1 3-5 16,-1 0-1-16,-1 6 0 16,-6 0-7-16,-5 3 6 15,-4 4 1-15,-6 1 0 16,-5 3-5-16,-5 4 6 15,-3 0-1-15,-3 2 0 16,0 0-7-16,0 0 6 16,0 0 1-16,0 0-1 15,0 0-5-15,0 0-3 16,0 0 9-16,-6 0-1 0,-2 4-19 16,-2 4 19-16,-6 3-5 15,-2 2 6-15,-3 6-2 16,-6 5-11-16,-6 5 12 15,-3 8-11-15,-7 6-11 16,0 3 22-16,-2 3 1 16,3-4 0-16,3-3 2 15,6-6-2-15,7-10 0 16,6-6 0-16,8-6 1 16,4-7-2-16,6-4 1 15,2-3 0-15,0 0 0 16,3-3-24-16,13-10 24 0,2-4 0 15,3-3 1 1,2-5 4-16,-1-3-5 0,-1-2 0 16,1-6-2-16,2-1-13 15,1-1 14-15,1-2-11 16,-4 3 7-16,2 5-10 16,-2 6 15-16,-4 4 0 15,-3 8-2-15,-6 4-2 16,-3 6 3-16,-4 3 1 15,-2 1-6-15,0 0-1 16,-11 5-7-16,-11 12 14 16,-4 4-1-16,-8 6-19 15,0 1 18-15,-2 3-2 16,0-1 1-16,0-2-10 16,3-1 5-16,4-4-2 0,2-3 10 15,6-6-15-15,6-5 14 16,6-3 1-16,6-3 0 15,3-3 0-15,0 0-8 16,15-3-6-16,6-8 13 16,7-5-4-16,5-2 4 15,3-1 1-15,-2 0 0 16,-1-1 7-16,-3 2-6 16,-3 2-1-16,-8 3 0 15,-4 3-25-15,-6 5 24 16,-6 2-12-16,-3 3 13 15,0 0-6-15,0 0 8 16,-4 0-2-16,-10 1 0 0,-4 8-5 16,-3 1 4-1,3 3 1-15,-2 1 0 0,0 2 3 16,1 1-2-16,-1 3-1 16,4-3 0-16,0 2-4 15,3-1 4-15,5-1 0 16,2-3 0-16,3-1 4 15,3-1-3-15,0-1-2 16,1 3 1-16,14 1-2 16,3-1 2-16,6 1 1 15,4 2 5-15,4 2 24 16,0 2-29-16,4 1 11 0,2 3 2 16,-1 2-12-16,0-1 23 15,-3 0-16-15,-1-2 3 16,-4-3 26-16,-4-3-29 15,-5-3 4-15,-4-2-13 16,-6-6 8-16,-1-3-7 16,-5-1-1-16,-2-3-1 15,-1 0 1-15,1-5-69 16,-1-27-42-16,1 3-383 16,-2-2-520-16</inkml:trace>
  <inkml:trace contextRef="#ctx0" brushRef="#br0" timeOffset="113390.9">22552 10232 773 0,'0'0'181'15,"0"0"-125"-15,0 0-49 16,0 0 11-16,0 0 35 16,0 0 47-16,0 0-13 15,-31 86-31-15,31-47 5 16,0 18-3-16,0 22 6 16,1 21 18-16,9-8-43 15,-2-17-17-15,-2-25-6 0,-1-14-9 16,-1 3-7-1,1-1 0-15,-2 1 2 0,0-9 3 16,-2-13-5-16,-1-5 0 16,2-6 0-16,-2-6 11 15,0 0-3-15,0-13-8 16,0-12-10-16,-6-6 0 16,0-9-16-16,-2-9 17 15,1-3 9-15,-2-5-13 16,1-2 13-16,1 1 0 15,-1 2 0-15,3 11 3 16,3 13 9-16,1 12-9 16,1 14 13-16,0 6-7 0,0 16-9 15,0 19 10 1,1 15 57-16,6 8 22 0,1 6-63 16,1-2-11-16,0-4-15 15,3-5-9-15,-2 5-13 16,-2-15-259-16,-3-12-771 0</inkml:trace>
  <inkml:trace contextRef="#ctx0" brushRef="#br0" timeOffset="117144.4">16290 12076 707 0,'0'0'238'0,"0"0"-93"16,0 0-18-16,0 0 1 0,0 0 33 15,0 0-37-15,0 0-19 16,-20 0-16-16,20 0-50 15,0 0 23-15,0 0-24 16,0 0-16-16,0 0 15 16,0 0-36-16,0 0 6 15,0 0-7-15,4 0 1 16,14 0-1-16,3 2 1 16,9-1 8-16,8-1 3 15,4 0 3-15,7 0-2 16,2 0 5-16,2-1-10 15,-4-2 4-15,-6 3-12 0,-4 0 2 16,-6 0 8-16,-6 0-10 16,-8 0 0-16,-7 0-1 15,-5 3-4-15,-4-3 4 16,-3 1 2-16,0-1-1 16,0 0 22-16,0 0-16 15,-1 0-6-15,-13 0 0 16,-2 0 0-16,-10 0-1 15,-3 1 1-15,-7 2 0 16,-4-1-2-16,-4 3-4 16,0 1 0-16,-1-2 0 15,3 1-1-15,3-1 6 16,8-4 2-16,4 0-1 0,9 0 7 16,5 0-6-1,5 0-1-15,4 0 0 0,4 0-1 16,0 0-8-16,0-2 9 15,0 2-11-15,4 0 10 16,11 0 2-16,6 0-1 16,6 0 0-16,3 0 7 15,4 2 5-15,-1 1-11 16,0-3-1-16,-3 2 8 16,-2-2-8-16,-1 0 0 15,1 0-1-15,4 0-55 16,18 0-56-16,-8-2-217 15,-2-5-640-15</inkml:trace>
  <inkml:trace contextRef="#ctx0" brushRef="#br0" timeOffset="118016.24">17503 12076 487 0,'0'0'554'15,"0"0"-457"-15,0 0-49 16,0-75 43-16,3 43-39 16,2-4 11-16,1 0 6 0,-2-1-51 15,1 5 12 1,-2 1-11-16,1 7-19 0,-1 2 25 15,-2 1-19-15,1 3 11 16,-2 2 14-16,0 2-30 16,0 3 4-16,0 5 8 15,0 3-12-15,0 3 18 16,0 0-19-16,0 3 1 16,0 13 8-16,0 8-8 15,0 10-1-15,0 10 0 16,0 19 1-16,11 24 1 15,3 19-2-15,-2-8 12 16,-3-21 23-16,-4-26-21 16,-1-19 8-16,-1 0-10 15,0-3 3-15,0-1 20 0,0-8-22 16,0-9-6-16,-1-5 2 16,-1-3-8-16,1-3-2 15,1 0-17-15,5-9-154 16,2-5-23-16,-3-1-525 0</inkml:trace>
  <inkml:trace contextRef="#ctx0" brushRef="#br0" timeOffset="118638.78">17843 11937 684 0,'0'0'188'16,"0"0"-116"-16,0 0-36 16,0 0 68-16,0 0 2 0,0 0-51 15,0 0 0 1,-53 68 6-16,47-42-29 0,1 8 46 16,4 5-26-16,1 7 7 15,0 2 22-15,10 5-50 16,11-1-8-16,2-4-23 15,6-7 9-15,3-8-3 16,2-11-6-16,0-11 0 16,2-8 26-16,0-3-26 15,0-17 27-15,-2-11-21 16,-1-10 4-16,-6-5 7 16,-4-9-9-16,-6 2-7 15,-7-3 6-15,-7 3-1 16,-3 0-6-16,0 5 0 15,-15 4 1-15,-9 3 2 16,-5 5-2-16,-7 4 9 0,-4 4 28 16,-2 5-36-16,0 5-2 15,0 6 0-15,7 6 1 16,2 3-8-16,7 6 7 16,4 15-1-16,7 7-7 15,3 9-62-15,9 21-79 16,3-8-120-16,0-4-415 0</inkml:trace>
  <inkml:trace contextRef="#ctx0" brushRef="#br0" timeOffset="119120.45">18397 11947 1101 0,'0'0'155'0,"0"0"-119"15,0 0-29-15,0 0 21 16,0 0 23-16,-67 84 26 16,59-47 10-16,5 7-41 15,3 4-12-15,4 8-17 16,15-1-15-16,10 0 16 0,7-6-18 15,6-5 0 1,1-10 4-16,3-12-3 0,-2-12-1 16,-1-10 0-16,-4 0 2 15,-2-21 16-15,-4-10 18 16,-5-9 26-16,-9-6-23 16,-8-8-37-16,-8-2 17 15,-3-4 1-15,-4 1-10 16,-19 3 33-16,-7 2-14 15,-5 5 9-15,-6 8 13 16,-3 7-43-16,0 10 12 16,-2 11-20-16,0 10 8 15,-3 3-22-15,2 19 10 16,4 11-34-16,6 10 0 16,10 7-37-16,13 24-56 0,7-10-210 15,7-8-656-15</inkml:trace>
  <inkml:trace contextRef="#ctx0" brushRef="#br0" timeOffset="119615.98">18986 11913 983 0,'0'0'162'0,"0"0"-132"15,0 0 54-15,0 0 38 16,0 0-39-16,-85 66 16 16,75-40-40-16,5 6-12 15,5 7 4-15,0 5-44 16,8 3 15-16,14 0-1 15,6-1-20-15,8-6 17 16,4-5-18-16,2-11 1 16,0-8 9-16,2-11-9 15,-2-5-1-15,-3-2 9 16,-2-18-9-16,-5-9 43 16,-7-7-15-16,-7-10 6 15,-5-7 7-15,-8-1-35 0,-5-4 13 16,0 1 15-16,-20-1 0 15,-8 5 17-15,-6 5-37 16,-5 7 1-16,-4 10 3 16,-2 11-17-16,-3 14-2 15,3 6 0-15,1 12-43 16,2 16 15-16,8 7-56 16,5 20-66-16,12-9-186 15,8-6-617-15</inkml:trace>
  <inkml:trace contextRef="#ctx0" brushRef="#br0" timeOffset="120327.96">19688 11981 1181 0,'0'0'221'16,"0"0"-120"-16,0 0 35 16,0 0 0-16,0 0-53 15,-99-19-43-15,79 19-11 16,1 0-20-16,-2 7-9 16,3 11 0-16,-1 6 0 15,3 6 0-15,3 2-2 0,7 4-8 16,6-2 1-16,0-4 9 15,18-6-33-15,6-8-8 16,9-8-22-16,2-8 18 16,3 0-14-16,-2-14-40 15,-5-6 50-15,-3-4 24 16,-7 1 25-16,-6 0 14 16,-7 3 28-16,-3 6 76 15,-3 4-23-15,-2 8-38 16,0 2-22-16,0 9-35 15,0 20 0-15,6 25-1 16,11 27 3-16,8 26-2 16,5 12 0-16,-2-3 0 15,-6-10 4-15,-7-18-4 16,-4-14 0-16,-7-15-1 0,-4-16-1 16,0-2 2-16,-3 3 0 15,-15 5 0-15,-4 1 4 16,-9-8-2-16,-8-9-2 15,-6-11 0-15,-9-10 1 16,-2-12 4-16,-1-2-5 16,2-19 0-16,7-9 16 15,11-7-8-15,8-4-2 16,13-4 33-16,13 1-12 16,3-2 43-16,14 0-9 15,14-2-24-15,10-3 5 16,6 0-42-16,8-1 13 0,3 0-13 15,2 3 0 1,0-1-12-16,-2 3 12 0,-3 2-50 16,-7-1-38-16,10-20-73 15,-13 8-179-15,-8 8-464 0</inkml:trace>
  <inkml:trace contextRef="#ctx0" brushRef="#br0" timeOffset="120567.78">20175 11646 1279 0,'0'0'264'0,"0"0"-197"16,0 0-32 0,0 0-27-16,0 0 23 0,0 0 61 15,-18 134-26-15,22-45-14 16,19 23-9-16,0 4-34 15,-3-22 16-15,-4-27-24 16,-8-28 0-16,-4-6-1 16,-2 12-93-16,-1-6-156 15,-1-7-384-15</inkml:trace>
  <inkml:trace contextRef="#ctx0" brushRef="#br0" timeOffset="120788.59">20158 12160 743 0,'0'0'748'16,"0"0"-643"-16,0 0-89 15,0 0-15-15,96-37 64 16,-59 34 37-16,6-2-4 16,4 0-20-16,3-1-55 15,2-1 4-15,-4-2-12 16,-5 3-15-16,-8-3-11 15,-10-2-110-15,-8 3-243 16,-9-2-530-16</inkml:trace>
  <inkml:trace contextRef="#ctx0" brushRef="#br0" timeOffset="121005.1">20469 11684 1159 0,'0'0'287'16,"0"0"-178"-16,0 0-71 15,-3 123 62-15,3-51-36 16,14 16 7-16,2-7-19 16,1-6-52-16,-3-11 0 15,0 3 0-15,-3-8-279 16,-2-6-543-16</inkml:trace>
  <inkml:trace contextRef="#ctx0" brushRef="#br0" timeOffset="121402.09">20817 12190 1099 0,'0'0'177'16,"0"0"-150"-16,0 0 92 15,0 0 101-15,66 109-99 16,-60-61-3-16,-6 2-61 16,0 1-29-16,-12-1 2 15,-12-3-23-15,-5-6-8 16,-4-6 1-16,-2-9-4 0,4-10 3 16,3-11 1-16,7-5-15 15,6-14 8-15,6-14-43 16,9-5 28-16,0 2 7 15,9 2 15-15,11 8 29 16,5 7-20-16,3 5-8 16,2 9 24-16,1 0-12 15,1 0 20-15,-1 5 3 16,-3 2-13-16,2 1 17 16,-2-2-24-16,-1-5-8 15,0-1-8-15,-2 0-9 16,-4-7-53-16,9-21-74 15,-6 2-210-15,-5-4-367 0</inkml:trace>
  <inkml:trace contextRef="#ctx0" brushRef="#br0" timeOffset="121829.88">21201 11804 1472 0,'0'0'243'15,"0"0"-160"-15,0 0-67 16,0 0 1-16,0 0 70 16,-82 112-33-16,69-61 7 15,7 8-25-15,6 3-28 16,0 1 22-16,17-3-29 16,6-5 5-16,8-6-6 0,5-9-2 15,3-6 2-15,6-7 0 16,4-7 1-16,3-8 8 15,0-7-9-15,-1-5 0 16,-2-7-1-16,-6-17 11 16,-2-9-10-16,-6-9 11 15,-4-9 8-15,-4-8 34 16,-7-3-40-16,-7-4 8 16,-7 2 0-16,-6 2-21 15,-1 4 58-15,-20 5-8 16,-6 6-16-16,-7 7 17 15,-5 6-45-15,-9 9 6 16,-7 11-12-16,-4 14-21 0,-9 0 21 16,-3 20-62-1,-31 22-72-15,19-4-34 0,7-3-411 0</inkml:trace>
  <inkml:trace contextRef="#ctx0" brushRef="#br0" timeOffset="122519.62">15491 11935 901 0,'0'0'221'15,"0"0"-142"-15,0 0-61 0,0 0 9 16,0 0 72-16,0 0 40 15,81 96 27-15,-31-44-36 16,11 8-18-16,7 4-51 16,-1 2-54-16,-3-3 22 15,-3-7-18-15,-6-7-9 16,-9-10 4-16,-8-8-5 16,-10-9-1-16,-10-8 0 15,-6-7-46-15,-9-7-2 16,-3-3-79-16,-5-11-184 15,-6-5-842-15</inkml:trace>
  <inkml:trace contextRef="#ctx0" brushRef="#br0" timeOffset="122830.65">15927 11923 1141 0,'0'0'188'0,"0"0"-142"15,0 0-30-15,0 0 7 16,-88 85-21-16,61-37 88 16,-8 17-4-16,1 1-40 15,-3 1-3-15,0-1-27 16,2-11-3-16,-2 1 25 15,1-3-38-15,3-8 12 0,3-7-12 16,7-5 1 0,5-10-14-16,7-6-14 0,5-12-137 15,1-5-171-15,2 0-732 0</inkml:trace>
  <inkml:trace contextRef="#ctx0" brushRef="#br0" timeOffset="123323.61">14650 12286 401 0,'0'0'836'0,"0"0"-695"0,0 0-96 15,0 0-5-15,0 0-3 16,0 0 50-16,0 0 29 16,87 13-25-16,-44-12-65 15,5 2 12-15,4-3-11 16,3 0-14-16,0 0 37 16,-2-1-9-16,-5-5-16 15,-9-2-21-15,-9 2 12 16,-9 0-17-16,-6 2 1 15,-8 1-1-15,-4 1 0 16,-1 1-62-16,-2 1 3 16,0 0-49-16,-21 10-143 15,1 2-250-15,-3 3-132 0</inkml:trace>
  <inkml:trace contextRef="#ctx0" brushRef="#br0" timeOffset="123678.6">14708 12618 905 0,'0'0'297'15,"0"0"-220"-15,0 0 2 16,0 0 48-16,0 0 14 15,91 0 6-15,-49 0-74 0,6 0-14 16,7 0-17 0,1 0 18-16,-2 0 12 0,-5 0-46 15,-8 0-9-15,-12 0 2 16,-5 0-10-16,-10 2-9 16,-7-2 0-16,-1 0 1 15,-6 0 18-15,0 0 6 16,0 0 11-16,0 0 3 15,0 0-39-15,0 0 0 16,0 2-22-16,0 3-112 16,0 2-353-16</inkml:trace>
  <inkml:trace contextRef="#ctx0" brushRef="#br0" timeOffset="136597.53">9763 12366 735 0,'0'0'231'15,"0"0"-192"-15,0 0 26 16,0 0 51-16,0 0-54 0,0 0 11 15,-52 19-31-15,43-7 16 16,-1 5 14-16,4 5-56 16,1 4 22-16,4 6 6 15,1 2-22-15,0 2 27 16,9 0-36-16,10-4-1 16,1-4 5-16,4-5-8 15,1-8-9-15,3-6 10 16,1-9-8-16,-1 0 43 15,-1-17-3-15,-4-11 14 16,-4-8-3-16,-3-3-52 16,-9-3 21-16,-4-2 3 15,-3 1-25-15,-3-1 33 16,-14 3-32-16,-5 4 5 0,0 1 12 16,-3 7-9-16,1 5-16 15,1 7 7-15,1 8 0 16,-2 6 1-16,1 3-1 15,-1 9 0-15,1 14 0 16,-1 5 2-16,2 4-4 16,4 4-21-16,6-2-25 15,5 0 10-15,7 0-62 16,0 12-87-16,12-11-116 16,6-5-469-16</inkml:trace>
  <inkml:trace contextRef="#ctx0" brushRef="#br0" timeOffset="136804.06">10230 12775 1431 0,'0'0'277'0,"0"0"-169"15,0 0 2-15,0 0 11 16,0 0-87-16,0 0-16 15,0 0-18-15,11 32-12 16,-2-38-43-16,-2-8-231 16,1-2-738-16</inkml:trace>
  <inkml:trace contextRef="#ctx0" brushRef="#br0" timeOffset="137357.67">10323 12272 867 0,'0'0'146'15,"0"0"-101"-15,0 0-32 16,0 0 45-16,110-17-4 15,-74 17-21-15,1 7 45 0,1 9-20 16,-5 3 12-16,-5 4 34 16,-7 4-44-16,-9-1 42 15,-11 4-34-15,-1 1-37 16,-10 2 22-16,-16-3-46 16,-2-4 6-16,-5-4 2 15,3-7-3-15,4-7-12 16,4-5 0-16,6-3 1 15,7-1 3-15,6-13-4 16,3-5-57-16,3-2-56 16,15-1-50-16,11 3 28 15,2 6 3-15,9 6 45 0,-1 7 81 16,1 0 6 0,0 20 5-16,-4 2 137 0,-5 7 12 15,-4 4 25-15,-10 1-48 16,-7 2-61-16,-10 1 9 15,-3-1-43-15,-19 0-16 16,-8-3-1-16,-6-7-10 16,-1-5-9-16,0-11 0 15,1-5-16-15,3-5 8 16,5-8-61-16,10-21-116 16,9-1-363-16,6 0-564 0</inkml:trace>
  <inkml:trace contextRef="#ctx0" brushRef="#br0" timeOffset="137679.28">10902 12315 1164 0,'0'0'236'16,"0"0"-152"-16,0 0-52 15,0 0 79-15,-17 90-15 16,11-62-54-16,2 3 44 16,4-1-31-16,0-3-30 15,0-3 32-15,13-5-56 16,8-7 27-16,6-2 18 16,9-6-35-16,5-3 47 0,0-1-37 15,3 0-19-15,-5-3 21 16,-1-6-23-16,-7-2 0 15,-6 0-1-15,-4 1-77 16,-9-7 0-16,-4 3-127 16,-7-1-430-16</inkml:trace>
  <inkml:trace contextRef="#ctx0" brushRef="#br0" timeOffset="137959.6">11142 12271 1207 0,'0'0'296'0,"0"0"-232"16,0 0-49-16,0 0 124 16,1 95-41-16,5-49-11 15,0 7 29-15,1 8-60 16,-5 3 2-16,-2-3-58 15,0-5 13-15,0-8-4 16,0-12-9-16,0-8-1 16,0-9-10-16,0-10-82 15,0-9-34-15,0 0-186 16,0 0-541-16</inkml:trace>
  <inkml:trace contextRef="#ctx0" brushRef="#br0" timeOffset="138476.57">11415 12344 1077 0,'0'0'173'0,"0"0"-118"16,0 0 42-16,0 0 25 15,-44 97-9-15,40-60-12 16,4 6-29-16,0 2 11 15,12-2-73-15,12-3 6 16,4-5-14-16,5-7 17 16,4-11-19-16,2-5 3 15,0-7 3-15,4-5 10 16,-6-7-7-16,-1-14-9 16,-4-7 19-16,-6-8 0 15,-5-5 24-15,-10-5-31 16,-8-3 15-16,-3-1 23 15,-8 3-49-15,-19 1 29 0,-9 8-30 16,-10 9 0-16,-6 9 34 16,-6 11-13-16,-2 9-9 15,2 12-12-15,0 13-5 16,-12 25-41-16,16-7-104 16,11-4-533-16</inkml:trace>
  <inkml:trace contextRef="#ctx0" brushRef="#br0" timeOffset="140382.87">12141 12428 725 0,'0'0'178'0,"0"0"-144"16,0 0 12-16,0 0 102 16,11 93-38-16,-7-47 4 15,2 2-35-15,-2 1-4 16,-1-1 37-16,0-9-74 16,0-7-3-16,-1-8-17 15,1-10-5-15,-3-7 7 16,3-7-5-16,0 0 23 0,1-14 55 15,-1-11-79 1,2-9-1-16,-2-6-13 0,1-7 3 16,-1 0-5-1,0-3 2-15,2 4 0 0,0 3-13 16,1 12 0-16,4 11 13 16,-3 15-7-16,5 5-29 15,-3 24 36-15,0 15 0 16,4 8 9-16,-4 8 21 15,2-1-23-15,-1-6 10 16,1-9-17-16,-2-8 12 16,1-8-3-16,-3-10-9 15,1-8 6-15,-2-5 11 16,1 0-8-16,1-14-9 0,-1-8 0 16,1-8-31-16,0-3 31 15,-2-1-32-15,1-3 11 16,-1 1 20-16,1 8-39 15,-3 6 39-15,4 16-8 16,-1 6-22-16,5 12 25 16,0 17 8-16,3 6-2 15,3 3 23-15,3-4-17 16,-2-6 6-16,5-8-8 16,-2-7 6-16,2-11 4 15,-4-2-13-15,-1-10 7 16,-4-12-8-16,-2-7-17 15,-3-6-1-15,-4-1 5 16,-2-1 7-16,-4 1 5 16,0 6 1-16,0 9 0 0,0 9 0 15,0 12 0-15,0 4-19 16,0 25 9-16,0 9 6 16,7 6 3-16,4-1 1 15,5-3-2-15,4-11-7 16,-1-9-31-16,2-9 6 15,-6-11-21-15,-2 0-11 16,-5-19 31-16,-7-5-56 16,-1-8-31-16,-6 1 15 15,-10-6 33-15,-8 1 46 16,-3 4 15-16,0 4 13 0,5 6 44 16,3 12 18-1,6 10 12-15,3 0-31 0,7 23-41 16,3 10 43-16,0 3 17 15,12 1-13-15,9-1 23 16,7-9-58-16,4-6 8 16,3-8-18-16,-2-11 12 15,-2-2 0-15,-2-16-14 16,-7-12 7-16,-1-8 1 16,-5-10-3-16,-7-7-7 15,-3-4 0-15,-6-16-27 16,0 7 14-16,-1-4-29 15,-11 4-9-15,-3 17 50 16,5 5-14-16,-1 16 15 0,5 18 35 16,2 10-34-16,-1 21 31 15,-1 30-4-15,5 26 21 16,1 26 30-16,1 4-43 16,14-18-5-16,2-22-19 15,-5-28-3-15,4-9 11 16,2-1-20-16,4 0 12 15,2-7 4-15,0-9-4 16,-6-13-12-16,1 0 0 16,-4-19 7-16,-3-7-1 15,-1-8-6-15,-4-2 0 16,0-4 0-16,-1 3-22 16,0 3 14-16,-3 7 0 0,0 6 2 15,-1 8-1-15,-2 8 8 16,0 5-2-16,0 0 1 15,0 18-31-15,0 10 31 16,5 8 0-16,2 5-3 16,2 0 2-16,4-3 1 15,5-7 0-15,3-10 6 16,0-9 3-16,3-12-10 16,-2 0 1-16,3-22 0 15,-2-11 7-15,2-11-7 16,2-2 0-16,3-4 3 15,1 6-2-15,4 10-1 16,-1 14 0-16,0 16 1 0,-4 4 57 16,-5 26-6-1,-5 8-1-15,-7 9 19 0,-7 2-36 16,-6-1 12-16,-3-2-33 16,-13-5-1-16,-7-5-24 15,-17-4-37-15,7-11-182 16,0-5-963-16</inkml:trace>
  <inkml:trace contextRef="#ctx0" brushRef="#br0" timeOffset="141097.21">12477 13193 1058 0,'0'0'397'0,"0"0"-237"15,0 0-7-15,0 0-44 16,0 0 13-16,0 0-37 16,0 0-48-16,-42-38 14 15,21 38-40-15,0 0-10 16,-7 2 11-16,-3 13-11 16,-4 9-1-16,1 2 0 15,4 6 0-15,5 4-5 16,10 2 6-16,3 1-1 15,12-1 0-15,0-3 12 16,16-3-12-16,11-7 0 16,7-7 6-16,8-8-2 15,4-7-4-15,1-3-27 16,11-11-46-16,-12-8-141 0,-10 0-510 0</inkml:trace>
  <inkml:trace contextRef="#ctx0" brushRef="#br0" timeOffset="141485.99">12675 13367 1358 0,'0'0'327'0,"0"0"-208"15,0 0-118 1,0 0 65-16,0 0 9 0,100-1-40 15,-78 1 29-15,-4 9-45 16,-5 8-4-16,-8 7-8 16,-5 5-1-16,-9 5-7 15,-15 4 1-15,-6-1-9 16,-1-1 8-16,1-6 2 16,6-7-1-16,5-6 9 15,9-6 0-15,7-10-10 16,3-1 1-16,0 0-12 15,13-7 11-15,9-3 1 16,5 3 0-16,5 2 4 16,2 3-2-16,0 1-3 15,1 1 1-15,-4-2-34 16,-3 1 18-16,1-3-53 16,5-6 32-16,-7-1-224 0,-5 0-346 0</inkml:trace>
  <inkml:trace contextRef="#ctx0" brushRef="#br0" timeOffset="141750.4">13081 13096 1508 0,'0'0'238'0,"0"0"-139"15,0 0-89-15,0 0 20 16,0 0 69-16,0 108-32 0,4-55 0 16,5 6-1-16,1 4-39 15,0-4 8-15,-4-6-35 16,-3-7-8-16,-3-7-21 16,0-11-60-16,-2-6-31 15,-10-10-157-15,-1-7-548 0</inkml:trace>
  <inkml:trace contextRef="#ctx0" brushRef="#br0" timeOffset="141932.13">13029 13479 42 0,'0'0'1372'16,"0"0"-1158"-16,0 0-134 16,85-37-19-16,-43 30 63 0,5 2-36 15,7 3-32-15,2-1 17 16,0 1-62-16,-3 1 3 15,-4-2-14-15,-10 0-38 16,-10-2-13-16,-16-1-125 16,-7 0-514-16</inkml:trace>
  <inkml:trace contextRef="#ctx0" brushRef="#br0" timeOffset="142147.7">13352 13096 1305 0,'0'0'336'0,"0"0"-214"0,0 0-33 15,2 80 35-15,5-35-46 16,1 5-41-16,-1 3 19 16,-1 0-44-16,-3 0-6 15,2-6-6-15,-2-4-89 16,3-5-79-16,1-13-375 15,-1-11-561-15</inkml:trace>
  <inkml:trace contextRef="#ctx0" brushRef="#br0" timeOffset="142491.9">13603 13522 1371 0,'0'0'253'0,"0"0"-173"16,0 0-56-16,0 0 9 15,-30 90 78-15,24-56-42 16,6 0-16-16,0-1-5 16,6-6-41-16,13-5-4 15,5-5-3-15,7-11 1 16,1-5 13-16,-4-1-14 16,-1-7 7-16,-6-13-1 15,-6-4-6-15,-8-2 0 16,-5-3-1-16,-2 3 1 15,-6 1 3-15,-15 1 12 16,-3 7 12-16,-1 8 21 16,-1 8-42-16,1 1 12 0,3 14-18 15,5 11-10-15,7 4-6 16,5 1 10-16,5 0-50 16,15-1-64-16,9-7-233 15,3-11-562-15</inkml:trace>
  <inkml:trace contextRef="#ctx0" brushRef="#br0" timeOffset="142875.67">13962 13258 1450 0,'0'0'358'15,"0"0"-272"1,0 0-55-16,0 0 13 0,-33 97-44 15,29-48 44-15,4 3-24 16,0 0-14-16,12-4 20 16,12-6-25-16,4-7 7 15,6-11-3-15,5-10 4 16,4-10-9-16,1-4 0 16,-4-10 11-16,-1-14 8 15,-8-5-6-15,-10-8-1 16,-8-4 29-16,-10 0-40 15,-3-2 24-15,-12-2-9 16,-16 2-15-16,-9 2 45 16,-6 3-21-16,-6 9 4 15,-1 9-9-15,2 11-20 0,5 9-1 16,5 5-26-16,6 16-40 16,8 8 17-16,5 16-59 15,8-6-83-15,7-6-462 0</inkml:trace>
  <inkml:trace contextRef="#ctx0" brushRef="#br0" timeOffset="143310.07">14389 13479 1136 0,'0'0'317'16,"0"0"-231"-16,0 0-47 15,0 0 85-15,103 0-29 16,-78 0 6-16,-4 10-40 15,-2 1-22-15,-8 7 26 16,-8 5-64-16,-3 4 18 16,-8 6-2-16,-14 3-4 15,-3 2-3-15,-1 0 3 0,5-3-13 16,7-4 42-16,8-5-42 16,6-6 20-16,3-3 17 15,20-4-18-15,10-4 42 16,6-7-42-16,6-2-18 15,-3 0-1-15,-5-2-3 16,-10-11-56-16,-13-11-72 16,-8 2-135-16,-6 2-902 0</inkml:trace>
  <inkml:trace contextRef="#ctx0" brushRef="#br0" timeOffset="144113.17">9410 11860 816 0,'0'0'292'16,"0"0"-205"-16,0 0 71 15,0 0-10-15,0 0-71 16,0 0 36-16,0 0-62 16,-21-30-17-16,21 30-34 15,0 10 0-15,0 16 0 0,0 26 36 16,0 41 29-16,13 53 43 16,4 36-96-16,4 27 18 15,-2 5-27-15,-5-17 16 16,-2-9-1-16,-1-24-5 15,0-20 18-15,1-24 24 16,1-20-55-16,-2-23 34 16,2-21-34-16,-4-15 19 15,0-12-31-15,3-3 12 16,-3-4-49-16,2-7-17 16,3-23-135-16,-3-14-181 15,-5-14-390-15</inkml:trace>
  <inkml:trace contextRef="#ctx0" brushRef="#br0" timeOffset="144863.94">9743 11780 342 0,'0'0'186'0,"0"0"-138"0,0 0 4 15,120-12 101 1,-63 7-87-16,18 2-21 0,24 0 23 15,28-3-15-15,15-5 134 16,6 0 26-16,-2-2-110 16,-6 5-5-16,5-1-31 15,6 3-19-15,5 3 1 16,-1 2-43-16,-3 1 13 16,-3 0-6-16,-2 0-13 15,-1 0 46-15,2 9-17 16,-2 1 15-16,-3 0 4 15,-6-1-40-15,-3 1 20 16,-7-1-17-16,-5-1-10 0,-1-2 26 16,3-3-18-16,12-3-8 15,10 0 40-15,9-6-13 16,6-3 28-16,-3 4-54 16,-6 2 5-16,-7 0-1 15,-5 1-4-15,-4-1-2 16,-6 1 0-16,-5-1 6 15,-4 1-6-15,-8-2 0 16,-5-1 0-16,-6-1 15 16,-6-3-13-16,-4-2-2 15,-17 2 0-15,-14-1-4 16,-15 1 3-16,-7 2 1 16,4-1 0-16,1 1 17 15,-1-1-17-15,-9 1-1 0,-10 3-7 16,-7 1 5-16,-8 0-6 15,-6 3 9-15,-2 0 0 16,-1 0-8-16,0 0-1 16,0 0 0-16,0 0-7 15,0 0-27-15,0 0 42 16,-6 3-71-16,0 4-75 16,-9 3-126-16,3-2-371 15,0-3 2-15</inkml:trace>
  <inkml:trace contextRef="#ctx0" brushRef="#br0" timeOffset="145084.51">15783 11536 841 0,'0'0'194'0,"0"0"-121"16,0 0-73-16,0 0 1 15,0 0-1-15,0 0 2 16,0 0 60-16,63-47 22 15,-52 50-26-15,0 5-26 16,0 1-32-16,2-1-26 16,-2 1-76-16,-1 1-64 15,2 4 26-15,-3-2-81 16,-3-1-437-16</inkml:trace>
  <inkml:trace contextRef="#ctx0" brushRef="#br0" timeOffset="145555.87">15997 11618 519 0,'0'0'558'16,"0"0"-424"-16,0 0-82 15,0 0 17-15,0 0 46 16,0 0-64-16,0 0 10 15,19 30 6-15,-10-6-32 16,2 8 29-16,3 8-41 16,2 20-11-16,4 25 14 15,4 34-14-15,1 16-12 0,0 7 0 16,0-1 14-16,-1-8-4 16,-2-2-9-16,-2-2 4 15,-4-7 56-15,-4-8-61 16,-2-7 14-16,-4-11-14 15,-1-16 6-15,-1-19 14 16,1-20-19-16,-2-2-1 16,2 4 6-16,0 1-5 15,-1 5-2-15,2-2 1 16,0-2-23-16,2-2 16 16,-1-5-23-16,-2-4 14 0,-2-5 3 15,-3-6 2 1,0-8 10-16,0-4 1 0,0-6-26 15,0-4-5-15,-3-1-106 16,-5 0-24-16,-2-2-64 16,1-8-426-16</inkml:trace>
  <inkml:trace contextRef="#ctx0" brushRef="#br0" timeOffset="146644.26">9832 14289 776 0,'0'0'162'0,"0"0"-120"15,0 0 32-15,0 0 62 16,94 1-64-16,-55-1 12 15,7-4 8-15,2 0-14 16,10-3-1-16,3 4-56 16,17-3-8-16,17 2 4 15,26-3-2-15,12 1 50 16,1 0-43-16,-4 1-12 16,-9 1 12-16,1-1-21 15,2 2 0-15,-2 1 9 16,-3 0-7-16,1 2-3 15,-4 0 0-15,3 0 0 0,-1 0 6 16,3 0 0 0,0 0 13-16,2 0 24 0,3 0-43 15,7 0 14-15,2-6-13 16,3-1-1-16,0-4 35 16,1 3-26-16,-2 0-3 15,1 2 7-15,0 5 0 16,-2-3-11-16,-2 1-2 15,-6-3 1-15,-4-2 20 16,-6-3-20-16,0 0 0 16,-3-1 17-16,-5 4-12 15,-3 0-6-15,-5 0 0 16,-3 3-2-16,-4-2 1 0,-4-1 1 16,-18 1 0-16,-13 0 3 15,-15 1 3-15,-1 0-7 16,7-1 1-16,8 3 0 15,7-1 9-15,0 3-8 16,-5 2-1-16,-3 0 0 16,-6 0 5-16,-9 0-5 15,-4 0 0-15,-9-2 0 16,-5 0 5-16,-7-1-5 16,-7 1 0-16,-5 2-1 15,-6 0-35-15,0 0 20 16,-6 0-82-16,-10 0-167 15,-1 3-593-15</inkml:trace>
  <inkml:trace contextRef="#ctx0" brushRef="#br0" timeOffset="152755.92">12963 15153 990 0,'0'0'269'16,"0"0"-194"-16,0 0-39 16,0 0-12-16,0 0 57 15,0 0 22-15,-2 0-42 16,2 0-14-16,0 0 19 16,0 0-33-16,0 0 5 15,5 0-17-15,14 1 11 16,5 3 34-16,10 0-30 0,8 2 7 15,9-2 6 1,7-1-48-16,6-1 17 0,2 1-18 16,-2 0 5-16,-3 1-11 15,-6-1 6-15,-8-3 0 16,-7 2 0-16,-10-2-44 16,-9 0-10-16,-7 0-38 15,-14 4-94-15,0 0-115 16,-6 3-229-16</inkml:trace>
  <inkml:trace contextRef="#ctx0" brushRef="#br0" timeOffset="153056.54">13101 15391 108 0,'0'0'951'15,"0"0"-764"-15,0 0-113 16,0 0-24-16,0 0 27 16,0 0 22-16,0 0-54 15,30-4 43-15,-1 0-15 16,5 4-35-16,8-3 20 16,7 2-27-16,2-1 19 15,7-1 13-15,-4-2-62 16,-4-1-1-16,-6 1 0 15,-7-1-37-15,-7 3 1 0,-6-4-96 16,-5 1-113 0,-7 0-149-16,-4 1-372 0</inkml:trace>
  <inkml:trace contextRef="#ctx0" brushRef="#br0" timeOffset="153830.54">13672 15028 975 0,'0'0'312'0,"0"0"-244"0,0 0-46 16,0 0 22-1,0 0 18-15,0 107 37 0,0-55-23 16,0 18-41-16,0 15 19 15,0-2-40-15,-3-10 2 16,1-14-5-16,2-15 0 16,-1 0-11-16,1-2 0 15,0-13 1-15,0-9 12 16,0-10-13-16,0-5 16 16,0-5 48-16,0-2-31 15,0-15 2-15,0-10-35 16,-2-9 7-16,-3-10 7 0,-1-18-13 15,-5-18-1 1,-4-21 7-16,-3-3-7 16,3 15 0-16,3 23 0 0,5 27-9 15,-1 4-2 1,5-3 11-16,0 2 0 0,0 1 5 16,1 13 7-16,2 11-14 15,0 6 2-15,0 5-10 16,0 2 0-16,0 0 1 15,0 5 9-15,8 11-9 16,9 4 11-16,5 2-3 16,6 6 1-16,8-2 0 15,4 2 0-15,5 2 1 16,7 1-1-16,2 2 1 16,-3 4 1-16,2 1-3 0,-4 2 1 15,-4-2-10 1,-3-5-3-16,-5-3 21 0,-7-3-8 15,-9-2 0-15,-5-2-1 16,-7-1-8-16,-7-3 3 16,-2 1 6-16,-6 0 0 15,-13-3 2-15,-10 1-2 16,-8-1 0-16,-3 0 10 16,-11 0-3-16,-3-2 4 15,-3-1 0-15,-2 1 44 16,-1-1-48-16,3 1 20 15,5-1-27-15,7-2 18 16,8 2-16-16,12-3-2 16,5-2 0-16,11-2 0 0,9 1-43 15,9-5-157-15,12-2-412 0</inkml:trace>
  <inkml:trace contextRef="#ctx0" brushRef="#br0" timeOffset="154917.87">15278 15069 67 0,'0'0'768'16,"0"0"-531"-16,0 0-120 15,0 0-11-15,0 0 34 16,0 0-50-16,0 0-1 16,-17-4-50-16,11 4-24 0,-2 5 5 15,0 8-19 1,-3 2-1-16,0 4 11 0,0 5-9 16,2 3 46-16,2 5-19 15,2 4-1-15,5 2 7 16,0 4-24-16,11 1-6 15,8 0-5-15,10-1 9 16,5-8 10-16,4-4-8 16,4-8 5-16,2-7 5 15,2-8-11-15,-1-7-10 16,-2-7 0-16,-3-16 1 16,-5-9 26-16,-7-10-5 15,-6-4 1-15,-10-6 28 16,-7-3-49-16,-5 0 21 15,-2 2-23-15,-16 0 1 16,-9 5 35-16,-4 6-13 16,-3 3 9-16,-6 7 33 0,-1 6-58 15,-1 8 27-15,-1 7-34 16,1 6 1-16,3 5-10 16,3 8 9-16,3 12-1 15,4 6 0-15,8 5-77 16,5 3 13-16,7 0-6 15,9 0-56-15,4 17-33 16,16-9-244-16,1-3-431 0</inkml:trace>
  <inkml:trace contextRef="#ctx0" brushRef="#br0" timeOffset="155324.74">16055 15475 715 0,'0'0'359'0,"0"0"-174"16,0 0-116-16,0 0-35 0,0 0 18 15,0 0 0-15,0 0 9 16,-9 62 9-16,9-42-47 16,6-3 9-16,3-5-25 15,-3-5-6-15,3-5 30 16,-5-2-22-16,1 0-7 16,-2-7 53-16,-2-7-44 15,-1-1 22-15,0 1-20 16,0 2 1-16,-7 5 37 15,-3 4-23-15,0 3-11 16,0 0-17-16,-2 13 3 16,3 1-10-16,6 6-43 15,3-4-157-15,0-7-553 0</inkml:trace>
  <inkml:trace contextRef="#ctx0" brushRef="#br0" timeOffset="156119.85">16452 15054 1086 0,'0'0'271'0,"0"0"-271"16,0 0-10-16,0 0 10 15,0 0 37-15,0 0-3 16,0 0 76-16,55-46-60 16,-34 42-5-16,6 4 26 15,1 0-50-15,2 4 30 16,-2 6-7-16,1 6-34 0,-6 1 28 16,-3 2-37-1,-7 1 14-15,-8 2 13 0,-5 4-22 16,-5 1-5-16,-17 1-1 15,-9 0-7-15,-5-2-2 16,-5-4 9-16,3-5 0 16,3-3-1-16,7-6-21 15,7-4 0-15,8-4 0 16,5 0-23-16,8-10-15 16,0-4-99-16,6-5 44 15,15 1 63-15,6-1 16 16,6 3 20-16,4 4 16 15,3 4 16-15,6 5 62 16,1 3-5-16,1 4 21 16,-2 12-5-16,-8 9-60 0,-5 3 11 15,-7 5-5-15,-11 4 0 16,-7 2 29-16,-8 3-36 16,0 2-1-16,-13-1 12 15,-11-2-39-15,-2-3 13 16,-6-8-13-16,-1-6 6 15,-2-7 1-15,-3-9-7 16,1-8 7-16,2 0 22 16,1-6-28-16,9-8 23 15,2-2-24-15,7 2 1 16,7 1-12-16,5 4 8 16,4 1-38-16,1-5-87 15,13 3-140-15,4 1-230 0</inkml:trace>
  <inkml:trace contextRef="#ctx0" brushRef="#br0" timeOffset="156599.54">17269 14939 988 0,'0'0'242'0,"0"0"-203"16,0 0-4-16,0 0 68 16,8 78-15-16,-4-46 8 15,-2 5-43-15,-2 2 6 16,0 2 9-16,-2 0-57 15,-8-4 35-15,-1-2-13 16,1-9-31-16,4-4 39 16,1-8-40-16,4-6 11 15,1-6 0-15,0-2 4 16,12 0-16-16,9-10 0 16,4-1 0-16,5-1 11 0,-1 2-5 15,6 2-1 1,1 7 23-16,1 1-28 0,5 0 22 15,-3 1 11-15,-2 10-32 16,-4 0 33-16,-2-1-24 16,-6-1 2-16,-2-1-12 15,-5-3-3-15,-4-4-19 16,-3-1-31-16,-5-1-124 16,-2-9-367-16</inkml:trace>
  <inkml:trace contextRef="#ctx0" brushRef="#br0" timeOffset="156859.07">17563 15027 1245 0,'0'0'372'0,"0"0"-257"15,0 0-81-15,0 0-33 16,0 0 39-16,-7 93 36 15,7-47-39-15,1 9 24 16,6 6-24-16,-1 4 1 16,-1-3-20-16,-1-6-8 15,2-9-16-15,2-11 6 16,-1-11-43-16,8-15-22 16,0-7-145-16,-3-3-408 0</inkml:trace>
  <inkml:trace contextRef="#ctx0" brushRef="#br0" timeOffset="157268.85">17881 15148 1288 0,'0'0'218'15,"0"0"-196"-15,0 0 7 16,0 0 14-16,-9 85 24 15,6-48 12-15,3 6-60 16,0 1 13-16,13 1-32 16,9-3 11-16,5-2-23 0,8-8 12 15,5-6 0 1,5-12-7-16,1-11 7 0,3-3-27 16,-2-11-19-16,-1-17 16 15,-8-8 30-15,-3-4 0 16,-11-2 9-16,-11-3 43 15,-9 0-23-15,-4 1 30 16,-13 0 5-16,-14 3-15 16,-9 4 46-16,-5 7-29 15,-9 5 5-15,-3 10-5 16,-1 9-59-16,-3 6-14 16,2 6 6-16,3 16-45 15,6 6 12-15,7 7-47 16,6 17-42-16,12-3-123 15,8-8-763-15</inkml:trace>
  <inkml:trace contextRef="#ctx0" brushRef="#br0" timeOffset="158672.85">18899 15313 768 0,'0'0'226'0,"0"0"-170"16,0 0-18-16,0 0 48 15,0 0-13-15,0 0 12 16,0 0-40-16,36-77-6 16,-25 67 78-16,-1 3-62 15,2 1 3-15,0 2-24 16,1 2-17-16,-1 2 20 16,0 0-37-16,2 0-1 0,-1 9 1 15,2 11 0-15,0 6 10 16,3 8 6-16,-2 7-10 15,1 5 17-15,-5 3-10 16,-1-1-8-16,-3-5-2 16,-3-4 8-16,-2-7 20 15,0-8-12-15,-2-8-4 16,-1-5 11-16,0-6-10 16,3-5-16-16,-3 0 28 15,0 0-15-15,0-13 38 16,0-9-50-16,0-5 11 15,0-4-6-15,0-6-5 16,-3 0-2-16,3-2-17 16,0 0-26-16,0 3 38 15,12 1-33-15,0 4 24 0,4 7 6 16,1 2-4-16,2 5 12 16,0 6 1-16,1 2-14 15,-1 5 14-15,-1 4 0 16,1 0 0-16,1 4 0 15,-2 13 6-15,0 8-6 16,-2 4 0-16,-1 5-2 16,-1 7 2-16,-3 1 1 15,-2-2 9-15,-3-1 2 16,-3-6-5-16,-1-5-9 0,-1-9 2 16,-1-7 0-16,0-5 9 15,0-6-9-15,0-1 16 16,0 0 31-16,0-13-46 15,0-8 11-15,0-6-12 16,0-5-13-16,0-4 3 16,0-2-8-16,6 1-3 15,2-2 19-15,2 3-47 16,5 2 27-16,0 4-12 16,4 6 17-16,2 8 11 15,0 2 6-15,3 11 0 16,1 3 0-16,2 0 0 15,0 20 0-15,1 10 0 16,-1 9 0-16,-1 8 44 16,-4 4-13-16,-4-1 13 0,-6-6 9 15,-6-4-34-15,-3-8 23 16,-2-6-16-16,-1-8-13 16,0-7 14-16,0-3-21 15,0-6-5-15,0 0 18 16,0-1-18-16,0-1-1 15,0 0 0-15,0 0 1 16,0 0-3-16,0 0 10 16,0 0-5-16,0 0-3 15,0 0 4-15,0 0-5 16,0 0 1-16,0 0 0 16,0 0-6-16,0 0 8 15,0 0-2-15,0 0 0 16,0 0 0-16,0 0-13 15,0 0 11-15,0 1-39 0,0 2 23 16,0 1-115-16,0 0-407 0</inkml:trace>
  <inkml:trace contextRef="#ctx0" brushRef="#br0" timeOffset="160031.69">21162 14816 1077 0,'0'0'326'0,"0"0"-192"16,0 0-12-16,0 0-14 16,0 0 18-16,-49-75-48 15,25 61-56-15,-4 4 26 16,-7 0-48-16,-5 7 8 15,-3 3-8-15,-2 0 1 16,0 15-2-16,2 9 1 16,3 6-11-16,7 5 2 15,8 9 18-15,10 5-9 16,12 5 7-16,3 3 2 16,19 0-9-16,18-2 14 0,8-6-13 15,9-6 26-15,5-11-27 16,4-6 0-16,25-18-22 15,-16-7-125-15,-11-1-384 0</inkml:trace>
  <inkml:trace contextRef="#ctx0" brushRef="#br0" timeOffset="160481.92">21320 15172 1272 0,'0'0'261'16,"0"0"-230"-16,0 0-31 0,0 0 0 15,0 0 27-15,0 0-14 16,0 0 21-16,112 20-20 16,-79-5-14-16,-5 10 25 15,-7 5-14-15,-10 7 29 16,-11 5 30-16,0 5-48 15,-21 3 0-15,-7 3-22 16,-7-4 0-16,-2-5 6 16,1-10 1-16,5-10-5 15,2-10-2-15,9-11-1 16,6-3 0-16,8-10-11 16,6-13-32-16,0-4 22 0,17-2-39 15,8 1 61 1,5 6-1-16,4 10 2 0,0 6 52 15,5 6 17-15,-5 0-12 16,1 14 30-16,-4 3-70 16,-3 3 20-16,-1-2-38 15,-4-2 17-15,-1-7-37 16,2-2-11-16,12-7-87 16,-7-12-137-16,0-5-521 0</inkml:trace>
  <inkml:trace contextRef="#ctx0" brushRef="#br0" timeOffset="160731.9">21923 14795 1557 0,'0'0'290'0,"0"0"-227"16,0 0-34-16,0 0-27 15,0 0 42-15,13 126 35 16,5-46-57-16,5 16 7 16,-4-6-29-16,-6-20 2 15,-7-22-14-15,-4-15 12 16,-2 4-62-16,0 12-33 16,-14-10-187-16,-3-11-450 0</inkml:trace>
  <inkml:trace contextRef="#ctx0" brushRef="#br0" timeOffset="160928.39">21906 15279 1232 0,'0'0'293'0,"0"0"-229"16,0 0-28-16,114-21 52 16,-66 21 21-16,4 0-46 15,4 0-22-15,3 0 19 16,3 0-32-16,1 1 16 15,-8-1-16-15,-6 0-28 16,-8-7-66-16,-13-7-63 16,-12-1-415-16</inkml:trace>
  <inkml:trace contextRef="#ctx0" brushRef="#br0" timeOffset="161158.54">22311 14766 1461 0,'0'0'343'0,"0"0"-261"15,0 0-44-15,6 124 51 16,10-42-14-16,2 17-3 16,0-4-25-16,-6-20-34 15,-5-21 10-15,-2-17-23 0,1 0-52 16,1 2-34-1,4 1-67-15,-1-13-162 0,-4-12-607 0</inkml:trace>
  <inkml:trace contextRef="#ctx0" brushRef="#br0" timeOffset="161517.88">22706 15274 1555 0,'0'0'220'15,"0"0"-138"-15,0 0-68 16,0 0-14-16,0 0 63 16,-44 89-45-16,31-43 10 15,4 3-19-15,9-3-2 16,0 0 18-16,6-8-24 0,15-6 9 16,6-12-7-1,4-8 9-15,5-10-12 0,1-2 0 16,1-12-14-16,-4-12 6 15,-7-6 10-15,-8-2-2 16,-11-2 16-16,-8-1-4 16,-3 6-12-16,-21 4 0 15,-6 7 0-15,-6 10 34 16,-1 8-25-16,1 0-2 16,5 19-7-16,4 8-5 15,6 3 4-15,11 0-61 16,10 2-137-16,0-6-348 15,9-9-734-15</inkml:trace>
  <inkml:trace contextRef="#ctx0" brushRef="#br0" timeOffset="161975.59">23168 14844 1350 0,'0'0'247'0,"0"0"-181"15,0 0-30-15,0 0-14 16,0 0 52-16,-59 81 16 0,48-37-43 16,5 7-6-16,6 4-11 15,0 4-24-15,9 0 20 16,15-2-25-16,6-8-1 15,7-8 0-15,4-12-26 16,6-11 13-16,5-13-5 16,4-5 18-16,3-18 0 15,0-16 0-15,-6-11 1 16,-5-7 27-16,-12-8-28 16,-11-2 33-16,-18-12-12 15,-7 6-14-15,-12 0 40 16,-25 3-10-16,-6 16 16 0,-12 2 43 15,-5 15-39 1,1 15-20-16,-1 14-37 0,2 3-14 16,1 24 13-16,6 8-34 15,7 9 0-15,9 5-26 16,12 20-87-16,7-11-48 16,10-8-581-16</inkml:trace>
  <inkml:trace contextRef="#ctx0" brushRef="#br0" timeOffset="162540.91">23941 15148 641 0,'0'0'278'15,"0"0"-197"-15,0 0 16 16,0 0 58-16,0 0-36 16,0 0-39-16,0 0-21 15,101 11-43-15,-72-5 48 16,-2 2-4-16,-4 3-13 15,-5 4 40-15,-6 2-47 0,-6 0-2 16,-6 7 28-16,0-1-41 16,-16 5 7-16,-5 2-28 15,-8 1 5-15,-2-3 0 16,1-1-2-16,2-4-7 16,6-3 13-16,6-7-12 15,6-6-2-15,7-2 1 16,3-5-36-16,0 0 12 15,10 0-7-15,7 0 27 16,5-1-8-16,1 0 6 16,4 1 5-16,1 0 1 15,4 4 0-15,2 6 23 16,1 1 11-16,1-2 23 16,0-3 31-16,-1-2-48 0,-3-4 29 15,1 0-23-15,-3-1-46 16,-5-13 0-16,-5-1-18 15,-14-8-104-15,-6 3-138 16,0 3-1384-16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2:49:02.85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11677 1123 713 0,'0'0'190'16,"0"0"-79"-16,0 0 33 0,0 0-47 16,0 0-1-16,0 0-6 15,-41-25-13-15,36 23 12 16,-1-1-67-16,-2 0 10 15,0 1-24-15,-1 2 10 16,-3 0-18-16,-3 0 0 16,-2 2 1-16,-5 7 11 15,1 7-12-15,-4 4 0 16,2 8 0-16,-5 3-1 16,0 5 0-16,-4 3 1 15,2 5 0-15,1 2 2 16,-1 1-2-16,3 6 0 15,0 0 0-15,2 5-12 16,0 2 11-16,3 0 1 16,2 2 0-16,5 0 0 0,1 1 0 15,7-1 0-15,4 4 0 16,3 1-12-16,0-1 5 16,1 3 8-16,11 0-1 15,8 0 1-15,2-1-1 16,4-2 0-16,2-1-1 15,6-3-17-15,2-3 10 16,1-3 8-16,1 0 0 16,2-6 0-16,3 1 0 15,-1-4-1-15,4 0-5 16,0-5-2-16,3-1 2 16,2-3 6-16,-3-4 0 15,6-2 14-15,-2-6-7 0,0-1-8 16,2-3 1-16,1-3-2 15,0-2 1-15,5-5 1 16,-1 0 0-16,2-2 4 16,4-3 3-16,-1-4-10 15,3-2 3-15,0-1-1 16,0 0-1-16,-1-7 3 16,-5-5-1-16,-3-5 7 15,2-1-1-15,-2-2-7 16,-4 0 1-16,-1-1-1 0,-2 1-1 15,-1-2 3 1,-4 1-1-16,-6-1 6 0,3-1 1 16,-6-3-8-16,-1 0 1 15,0-3 0-15,-3-3-1 16,1 0 2-16,0-5-1 16,-2-2 11-16,-3-3-1 15,-3-1-11-15,-1-3 1 16,-2-1 0-16,0-3 10 15,0-1-10-15,-2 0 1 16,1 0 6-16,-3 2-5 16,-2 2-3-16,-2 1 1 15,-5 2 0-15,-2 1-1 16,-5-3 1-16,-2 3 0 16,-1-1 1-16,0-1 6 0,0 1-7 15,-7 2 0-15,-2 0 0 16,-3 1 3-16,0-2-2 15,1 0-1-15,-2-3 0 16,1-3 12-16,-1-2-13 16,-1-2 1-16,1 2 0 15,-2-2 3-15,0 5-3 16,0-1 0-16,0 3 0 16,-1 1 7-16,1 3-7 15,0 4 8-15,0 2-7 16,-1 4 20-16,-2 2-20 15,3 2-1-15,-4 2 0 16,-1 1 19-16,-2 1-5 0,-1 1-6 16,-2 1-8-1,1-1 16-15,-4 2-16 0,-2 1 0 16,0-2 0-16,-3 2-7 16,-2 0 6-16,-1 2 1 15,-2-1 0-15,-2 3 0 16,-3 0-2-16,-5 2 2 15,0-1 0-15,-2 4-12 16,-3 0 12-16,-2 0 1 16,0 3 0-16,-1-1 14 15,0 4-14-15,1 2-2 16,-2 0 1-16,4 3-4 0,1 0 3 16,1 0 2-1,0 0-1-15,2 6 5 0,2 3-4 16,0 4-2-16,0-1 1 15,1 4-7-15,1 1 0 16,4 1 7-16,1 3 0 16,2 3 4-16,0 0-3 15,2 3-2-15,-2 4-1 16,1 3-26-16,0 2 27 16,0 3-24-16,4 2 25 15,3 4-7-15,3 5-17 16,-1 15 7-16,7 22-39 15,5 22-8-15,8 10 44 16,8 2-104-16,8-8-9 16,3-36-123-16,-3-16-435 0</inkml:trace>
  <inkml:trace contextRef="#ctx0" brushRef="#br0" timeOffset="9626.87">21887 5983 388 0,'0'0'124'0,"0"0"-73"0,0 0 15 15,0 0 58-15,0 0-14 16,0 0-25-16,-64 70-25 15,56-56-39-15,-3 1 46 16,2 4-18-16,-2 1-19 16,-2 2 9-16,1 4-17 15,0 3 0-15,0 2-8 16,1 1-2-16,1 6 7 16,6 4-9-16,1 4 0 15,3 7 12-15,0 3-15 0,4 6 25 16,12-1 1-1,4-1-7-15,5-2 18 0,4-9 8 16,0-3 1-16,3-9 5 16,-1-3-10-16,2-8 5 15,-2-2-5-15,-2-5-16 16,-3-4 9-16,-3-2-13 16,-5-2-2-16,-2-1 12 15,-5 0-26-15,-3-6 4 16,-2 1-14-16,-3 0 8 15,0-2-9-15,0 0 0 16,0 0 0-16,4 0-1 16,0-3-62-16,-3 0-428 0</inkml:trace>
  <inkml:trace contextRef="#ctx0" brushRef="#br0" timeOffset="11481.43">22475 6462 751 0,'0'0'187'0,"0"0"-153"15,0 0 21-15,0-75 26 16,1 54-13-16,1-1-21 16,0 2-18-16,0 0 11 15,0 5-18-15,-1 1 42 16,-1 5 2-16,0 0-42 15,0 4 21-15,0 2-3 0,0 3-28 16,0 0 10 0,0 0-16-16,0 0-7 0,0 0-1 15,0 0 0-15,0 0-1 16,0 0-9-16,0 6-22 16,0 8 32-16,0 8 1 15,0 7 11-15,5 4 2 16,-1 8-12-16,4 2-2 15,2 6 0-15,0 1 7 16,1 4-5-16,1 1-1 16,-3-1-1-16,0-6 14 15,-3-4-14-15,0-6 0 16,-3-6-1-16,-3-8-2 16,0-6 2-16,0-5 1 15,0-5-15-15,-3-3 15 0,-6-1 0 16,-2-3 2-16,-1-1 11 15,-6 0-8-15,-1 0-5 16,0 0-33-16,-4-3 16 16,0-1 16-16,1-2-23 15,3 2-18-15,1 1 3 16,5 0 11-16,2 1 26 16,3-1 1-16,3 1 1 15,4 2-1-15,1-1 0 16,0 1 0-16,0-1 1 15,3-1 0-15,6 2 3 16,5 0-3-16,4 0 10 0,2 0 17 16,3 0-18-1,4 0 30-15,2 0 11 0,-1 0-31 16,0 0 30-16,-4 0-34 16,-1 0-2-16,-6 0-9 15,-3 0 5-15,-1 0-9 16,-4 0 0-16,-1 0 1 15,5 0-3-15,-2 0-24 16,1-1-333-16</inkml:trace>
  <inkml:trace contextRef="#ctx0" brushRef="#br0" timeOffset="12134.38">23046 6304 68 0,'0'0'487'16,"0"0"-405"-16,0 0-37 16,0 0 43-16,0 0 26 15,0 0-40-15,0 0-18 16,0 37-7-16,3-12-34 15,2 6 36-15,-1 12-4 16,-1 9-21-16,0 17 11 16,-2-4-29-16,-1 3 7 15,0-3-4-15,0-12-11 16,0-2 15-16,-1-7-15 16,-1-9 0-16,2-10 0 15,0-6 7-15,0-6-5 0,0-8 15 16,0-1-16-16,0-4-1 15,0 0 29 1,6-2 29-16,5-10 37 0,5-4-31 16,-1-1-21-16,5 0-2 15,-1 1-40-15,-1 5 23 16,3 3-9-16,-5 5-8 16,4 3 33-16,-3 0-21 15,0 0 23-15,1 6 8 16,-5 2-39-16,2-3 13 15,-1 1-9-15,0-1-14 16,1-5 12-16,3 0-13 16,7-8-22-16,-5-8-190 15,-2-1-874-15</inkml:trace>
  <inkml:trace contextRef="#ctx0" brushRef="#br0" timeOffset="12482.87">23909 6541 430 0,'0'0'550'0,"0"0"-485"0,0 0-1 15,0 0 66-15,84 19-17 16,-54-14 0-16,3 0-24 16,4-2-22-16,-3-1 0 15,2-2-41-15,-3 0 5 16,-2 0-26-16,-2 0-4 15,-4 0-2-15,-8 0-82 16,-7 0-417-16</inkml:trace>
  <inkml:trace contextRef="#ctx0" brushRef="#br0" timeOffset="12700.5">23922 6788 985 0,'0'0'373'16,"0"0"-252"-16,81 0-89 15,-36-5 102-15,8 1-15 16,0-1-69-16,0 2-12 16,0 1-38-16,-2-1 0 15,8-4-53-15,-12 0-251 16,-9-2-617-16</inkml:trace>
  <inkml:trace contextRef="#ctx0" brushRef="#br0" timeOffset="12970.6">24736 6366 808 0,'0'0'780'16,"0"0"-697"-16,0 0-59 16,0 0-24-16,0 0 18 15,0 0 87-15,33 120-41 16,-21-39 7-16,-2-2-14 16,-2-5-36-16,-5-11 6 0,-2-19-27 15,1-3-1-15,1-2-16 16,1-19-62-16,2-11-98 15,-3-9-600-15</inkml:trace>
  <inkml:trace contextRef="#ctx0" brushRef="#br0" timeOffset="13375.07">24997 6493 905 0,'0'0'311'16,"0"0"-196"-16,0 0-86 16,0 105 110-16,0-62-18 15,6 4-51-15,9 0 6 0,7-3-35 16,8-3-17-16,4-8 3 16,7-4-26-16,3-11 46 15,0-7-37-15,2-10-2 16,-4-1 5-16,-2-17-12 15,-4-13 7-15,-8-10 18 16,-10-6-26-16,-9-5 11 16,-9-1-9-16,0 0 7 15,-21 6 37-15,-9 0-22 16,-7 12 7-16,-8 6 67 0,0 8-61 16,-2 12-28-16,2 8-9 15,2 0-7 1,4 17-5-16,8 12 2 0,5 5-46 15,9 5 0-15,9 2-78 16,10 7-132-16,14-11-239 16,6-9-341-16</inkml:trace>
  <inkml:trace contextRef="#ctx0" brushRef="#br0" timeOffset="13756.34">25594 6420 1478 0,'0'0'213'0,"0"0"-213"15,0 0 19-15,-42 83-19 16,29-37 20-16,7 7 2 16,6 2-22-16,3 1 1 15,20-7 22-15,10-6-23 16,6-9 1-16,9-10 11 15,2-12-5-15,1-9 9 16,1-3 0-16,-1-17-15 16,-9-15 24-16,-6-9-19 15,-10-7 0-15,-8-6 16 16,-13-3-15-16,-5 2 35 16,-9 4 8-16,-18 6 0 15,-13 7 51-15,-8 9-70 0,-10 9-31 16,-5 11 0-16,-1 9-25 15,4 5 0-15,8 21 0 16,12 10-48-16,11 26-22 16,12-8-254-16,12-5-716 0</inkml:trace>
  <inkml:trace contextRef="#ctx0" brushRef="#br0" timeOffset="14146.43">26235 6425 1149 0,'0'0'639'0,"0"0"-617"0,0 0-15 16,0 0 4-16,-78 83-11 15,61-33 30-15,8 4-10 16,9 4-19-16,0-1 17 15,19-5-1-15,14-9-15 16,7-9 17-16,5-10-18 16,6-12-1-16,2-12 0 15,-3-2 6-15,-4-22 12 16,-7-10 4-16,-10-8-7 16,-9-8 24-16,-14-4-33 0,-6-4 20 15,-11 0 14 1,-16 3-9-16,-7 10 43 0,-8 5-21 15,-3 13-35-15,-5 11-14 16,-4 14-4-16,3 2-24 16,2 19-32-16,0 29-56 15,13-7-39-15,14-2-423 0</inkml:trace>
  <inkml:trace contextRef="#ctx0" brushRef="#br0" timeOffset="14799.95">26732 6522 763 0,'0'0'377'16,"0"0"-276"-16,0 0-70 15,0 0 88-15,0 0 68 16,0 0-43-16,34 102-75 16,-25-61-12-16,2 4 37 15,-1-3-25-15,-3-3-24 16,-1-6-4-16,-3-8-40 16,0-11 11-16,-3-4-12 15,2-8 6-15,-2-2 8 16,0-2 1-16,1-18-2 0,4-8-13 15,-2-7-13 1,3-8 13-16,0-1-11 0,1-1-30 16,3 6 19-16,1 10-13 15,0 10 7-15,0 13-4 16,-2 6-6-16,0 16 37 16,-1 15 0-16,-2 7 1 15,-3 5 28-15,1-1-18 16,-1-3 15-16,0-10 10 15,0-4-34-15,0-9 16 16,0-8-16-16,-2-7-1 16,1-1 36-16,2-8-35 15,2-16 8-15,4-7-9 16,1-7 0-16,0-4-9 16,1-3 9-16,1 4-18 0,1 4 17 15,-1 10-37-15,-1 13 14 16,-3 13 5-16,0 1-2 15,-3 22 21-15,0 12 38 16,-3 6 9-16,0 5 7 16,1-1-30-16,2-4 2 15,0-7-26-15,2-8 5 16,-1-8-15-16,5-17-41 16,-3 0-95-16,-1-10-339 0</inkml:trace>
  <inkml:trace contextRef="#ctx0" brushRef="#br0" timeOffset="15220.54">27385 6191 1386 0,'0'0'237'15,"0"0"-165"-15,0 0-40 16,0 0 58-16,0 0-21 16,0 0-18-16,22 101-26 15,-17-57-9-15,-1 6 31 16,-2 6-13-16,-2 5-14 0,0-5 11 16,0-4-30-16,0-7 5 15,0-8-6-15,0-7 6 16,5-10-6-16,3-6 0 15,4-7 0-15,6-7 10 16,5 0-9-16,8 0-2 16,6-10 1-16,3 2-3 15,1 0 2-15,3 2 1 16,3 2 0-16,2 3 23 16,3 1 2-16,-1 0-5 15,-2-2-20-15,-6 1-6 16,-7-2-4-16,-5-10-80 15,-10 1-115-15,-6-2-567 0</inkml:trace>
  <inkml:trace contextRef="#ctx0" brushRef="#br0" timeOffset="15707.83">27826 5789 626 0,'0'0'548'0,"0"0"-492"16,0 0-34-16,69 80 30 15,-36-41-1-15,7 4 61 16,5 10-11-16,0 3-29 16,1 5 20-16,-3 3-31 15,-3 0 0-15,-7 1-8 16,-5 10-29-16,-11 12 33 16,-15 15-14-16,-2-13-15 15,-14-16 22-15,-10-20-49 16,-3-14 14-16,-5 4-15 15,-6 7 0-15,-6 4 7 16,3-9-7-16,5-5 0 0,7-9 36 16,5-9-22-16,8-5 25 15,5-7-24-15,5-5-6 16,4-1 1-16,2-4-10 16,0 0-1-16,0 0-7 15,0 0-75-15,3-7-35 16,4-5-139-16,-3 0-871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2:51:07.75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9743 8441 176 0,'0'0'237'16,"0"0"-86"-16,0 0 54 16,0 0-60-16,0 0 38 15,0 0-58-15,-13 0-11 16,11 0-33-16,0 0-36 15,-1-2 16-15,2 2-32 0,-1 0 25 16,1 0-22 0,1 0-32-16,0 0 51 0,0 0-26 15,0 0-2-15,0 0 5 16,0 0-18-16,0 0-10 16,0-3 0-16,0 0-14 15,1 0 14-15,11-5 0 16,0-3 0-16,6 2 5 15,0-1-5-15,7 1 0 16,4 1-1-16,2 1-5 16,5 0 4-16,0 4 2 15,-5 3 0-15,2 0 0 16,-8 0-4-16,-4 3 4 16,-2 8-8-16,-7 2-25 0,-1 2 33 15,-4 2-13-15,-7 2-9 16,0 3 0-16,-7 1-29 15,-14 2-157-15,-9 0 118 16,-7 0 12-16,-2-4 65 16,2 0 26-16,2-4-10 15,5-6 42-15,7-2-38 16,3-5-13-16,8-3 6 16,5-1 0-16,4 0-11 15,3-1 5-15,0-9 3 16,0 1-12-16,12-4 10 15,4 2 5-15,7 0 0 16,2 1 0-16,11 3 0 0,2 3 1 16,3 2 0-16,1 2 19 15,2 0-12-15,-3 13-8 16,-4 2 0-16,-2 2 2 16,-6 5-8-16,-7 0 16 15,-2 3-10-15,-8 4 15 16,-4 4-14-16,-5 0-1 15,-3 4 35-15,0-1-14 16,-14 1-5-16,-10-3 2 16,0-2 32-16,-8-7-50 15,-6-7 11-15,-1-5 55 16,-3-9 4-16,-2-4-36 16,0 0 78-16,3-10-48 0,5-6-23 15,4-1-16 1,6 0-10-16,6 1-2 0,5-1-13 15,3 3 0-15,-1 0-15 16,7 2-14-16,1 1-62 16,4 3-78-16,1 3-18 15,0 3-51-15,0 2-303 0</inkml:trace>
  <inkml:trace contextRef="#ctx0" brushRef="#br0" timeOffset="637.71">10430 8561 519 0,'0'0'174'0,"0"0"-90"15,0 0 26-15,0 0 37 16,0 0 11-16,0 0-105 0,0 0-35 16,-49 15-1-16,44 2-7 15,-1 5 6-15,-1 3 4 16,4 6-12-16,0 5 9 15,3 1 38-15,0 4-13 16,5 0-42-16,11 0 15 16,2-2-14-16,6-6-1 15,1-3 6-15,5-7-1 16,0-5 6-16,3-7-10 16,0-6 15-16,2-5 12 15,2 0 82-15,-1-11-53 16,-1-10-22-16,-3-9 9 15,-2-6-43-15,-6-8 10 16,-4-5-11-16,-7-4 7 16,-7 0 0-16,-6 2-6 0,0 5 34 15,-14 3 27 1,-6 5-56-16,-7 3 13 0,-3 4-3 16,-4 4-15-16,-2 5 47 15,0 3-32-15,-1 5 11 16,1 6 1-16,3 8-10 15,2 0-4-15,1 2-14 16,0 12-31-16,0 7 11 16,5 6-3-16,4 6-63 15,3 3-54-15,2 15-151 16,10-8-352-16,3-5 250 0</inkml:trace>
  <inkml:trace contextRef="#ctx0" brushRef="#br0" timeOffset="1112.86">11164 8987 781 0,'0'0'107'0,"0"0"-84"16,0 0 41-16,0 0-11 15,0 0-9-15,0 0-7 16,0 0-37-16,15 72 53 16,-9-72 8-16,1 0-22 15,-2-6 22-15,-2-7-12 16,-2-1-11-16,-1-2 19 16,0 1-30-16,-4 3 18 0,-8 2 24 15,0 4-23 1,0 5 29-16,0 1-14 0,5 0-27 15,-1 8-34 1,4 5-27-16,2 0-8 0,2 1-129 16,2-4-147-16,7-5-363 15</inkml:trace>
  <inkml:trace contextRef="#ctx0" brushRef="#br0" timeOffset="1743.17">11548 8588 371 0,'0'0'289'16,"0"0"-228"-16,0 0 51 15,0 0 23-15,0 0 38 16,0 0-59-16,0 0-12 16,-30-34-37-16,27 31-26 15,0 2-8-15,-2-1 65 16,2 2-34-16,-3 0-38 16,0 0-24-16,-4 3 0 15,2 7 3-15,-1 5-2 0,2 7 6 16,1 4-7-1,3 9 1-15,3 2-1 0,0 5 1 16,3 2-1-16,12-1 23 16,3-4-23-16,4-2 0 15,5-6 0-15,6-7 2 16,3-4-2-16,4-7 0 16,2-8 1-16,0-5 12 15,2 0-13-15,-2-13 0 16,1-11 13-16,-4-6-7 15,-5-7 26-15,-5-7-1 16,-7-3-2-16,-9-4 34 16,-8-2-48-16,-5 1 26 0,0 1 2 15,-12 2-30 1,-12 3 64-16,-6 2-25 0,-7 5-2 16,-6 7 21-16,-1 3-64 15,-2 11 15-15,3 6-22 16,4 12 9-16,-1 0-31 15,1 19 21-15,3 8-51 16,2 7 30-16,4 4-95 16,8 18 15-16,8-6-56 15,7-8-363-15</inkml:trace>
  <inkml:trace contextRef="#ctx0" brushRef="#br0" timeOffset="2455.87">12538 8615 1294 0,'0'0'337'0,"0"0"-279"16,0 0 44-16,0 0-20 15,0 0-23-15,0 0 21 16,-84-75-51-16,58 75 8 16,0 0-37-16,-4 11-32 15,2 9 30-15,2 5-21 16,4 8 23-16,6 2-7 0,5 3 1 16,10-1-6-1,1-2-10-15,9-7-23 0,12-5-8 16,4-8 31-1,6-7 22-15,2-4 2 0,-1-4 4 16,-1-4-6-16,-4-9 0 16,-4-4 0-16,-4-4 22 15,-2-4-4-15,-3 3-7 16,-1 2 17-16,-4 6-22 16,3 8-7-16,-2 6 1 15,6 14-6-15,6 20 0 16,8 27 12-16,10 31-6 15,5 26 0-15,-5 13 6 16,-10-6-6-16,-14-18 0 0,-13-30 0 16,-3-20-5-16,0-16 5 15,-12-6 0-15,-6 2 0 16,-7 1 8-16,-5-1-8 16,-4-11 0-16,-7-9 18 15,-3-9 30-15,0-8-48 16,0-2 23-16,2-18 0 15,6-8-15-15,5-5 23 16,7-9-29-16,8-8-2 16,7-1 10-16,9-7-9 15,0 0-1-15,12 0 24 16,15 4-18-16,5 6 65 16,11 0-33-16,2 5-17 0,3 5 13 15,-2 3-33 1,-3 5-2-16,-7 6-16 0,6 0-98 15,-10 7-47-15,-7 3-713 16</inkml:trace>
  <inkml:trace contextRef="#ctx0" brushRef="#br0" timeOffset="3138.64">13697 8297 781 0,'0'0'103'0,"0"0"-43"15,0 0 37-15,0 0-42 16,0 0-39-16,0 0 13 16,0 0 9-16,-42 68-25 15,39-30-2-15,1 21 17 16,2 24-21-16,0 18 28 15,0-6-9-15,0-18-25 16,0-28 18-16,0-18-16 16,0-2 7-16,0-2-15 15,0-3 5-15,0-12-62 16,0-7-120-16,0-5-230 0</inkml:trace>
  <inkml:trace contextRef="#ctx0" brushRef="#br0" timeOffset="3416.43">13673 8414 540 0,'0'0'159'0,"0"0"0"16,0 0 14-16,101 110 12 15,-51-59-19-15,5 6-7 16,1 4-50-16,0-4-49 16,-4-6-3-16,-6-9-57 0,-3-8 18 15,-7-10-18 1,-5-8 4-16,-9-11-24 0,-5-5 2 16,-9-25-144-1,-5-8-245-15,-3-3-373 0</inkml:trace>
  <inkml:trace contextRef="#ctx0" brushRef="#br0" timeOffset="3635.97">14137 8249 937 0,'0'0'235'16,"0"0"-106"-16,0 0-39 15,0 0-88-15,0 126 133 16,7-33 9-16,2 9-45 15,0-15-10-15,-3-22-61 16,-1-26-6-16,1-6-4 0,3 4-18 16,2-4-14-16,4-2-59 15,12-16-213-15,-6-10-222 16,1-5-242-16</inkml:trace>
  <inkml:trace contextRef="#ctx0" brushRef="#br0" timeOffset="3972.31">14439 8763 713 0,'0'0'285'0,"0"0"-161"15,0 0 17-15,0 89-18 0,0-57-53 16,11-2 2 0,11-5 11-16,5-7-65 0,4-9 3 15,2-9-16-15,-1 0 4 16,-1-19 1-16,-6-8-10 15,-5-7 0-15,-8-5-6 16,-11-1-78-16,-1-2 29 16,-16 4 21-16,-11 4 34 15,-6 7 0-15,-1 12 2 16,-2 10 40-16,5 5 6 16,1 14 16-16,5 14-47 15,4 6-6-15,10 4-4 16,7 1 51-16,4-5-58 15,7-1 2-15,15-5-2 16,25-5-6-16,-6-9-76 0,-2-9-303 0</inkml:trace>
  <inkml:trace contextRef="#ctx0" brushRef="#br0" timeOffset="4408.82">14868 8778 1207 0,'0'0'242'16,"0"0"-195"-16,0 0 4 15,0 0-41-15,107 2 12 16,-72 5 45-16,0 5-8 0,-4 3 11 16,-4 2-45-16,-9 7-10 15,-9 1 13-15,-9 3-20 16,0 3 3-16,-18 3-11 15,-13 1 10-15,-8-3-3 16,-6 0-7-16,0-8 1 16,1-6-7-16,10-8 6 15,4-8 0-15,9-2-16 16,10-9-54-16,8-9-1 16,3-1 5-16,8 1 50 15,13 5 3-15,4 4 16 16,5 8-3-16,1 1 39 15,4 4 16-15,-1 11 27 0,-1 2-31 16,-2 0 2-16,-4 0 6 16,0-3-59-16,-2-6 16 15,3-5-16-15,5-3-4 16,3-6-6-16,25-33-119 16,-11 3-238-16,-4-2-722 0</inkml:trace>
  <inkml:trace contextRef="#ctx0" brushRef="#br0" timeOffset="5037.66">15581 8386 1378 0,'0'0'246'16,"0"0"-185"-16,0 0-11 15,0 0-29-15,0 0-6 0,-102 7-13 16,77 20-2-1,1 10 37-15,4 7-37 0,4 9 23 16,9 5 12-16,7 3-33 16,0 2 28-16,20 0-25 15,13-5-4-15,9-9 11 16,9-5-6-16,7-10-6 16,5-10 0-16,2-11 7 15,-1-13-4-15,-2 0-3 16,-6-21 0-16,-8-13-9 15,-6-12 8-15,-9-17-23 16,-10-22 18-16,-11 6-11 16,-7 8 17-16,-5 10 1 0,-8 17-1 15,-6 2 37 1,0 3-36-16,2 15 23 0,0 17-5 16,5 7-17-16,-2 19 4 15,-3 19-6-15,4 14 0 16,7 19 17-16,1-2-8 15,8 3-3-15,17-1-6 16,5-18 4-16,9 0-5 16,4-12 1-16,3-11 0 15,3-14 26-15,2-11-20 16,-5-5 3-16,-4-11-9 16,-2-17 10-16,-9-10 7 0,-5-6 3 15,-11-8 14 1,-11-2 43-16,-4-2-51 0,-16 3 17 15,-19 0-7-15,-14 4-24 16,-21 6 54-16,0 11-48 16,-2 11-5-16,2 13-13 15,17 8-38-15,1 5 1 16,13 15-45-16,10 8-68 16,19 17 17-16,5-6-220 15,5-2-519-15</inkml:trace>
  <inkml:trace contextRef="#ctx0" brushRef="#br0" timeOffset="5526.73">16566 8688 1348 0,'0'0'195'0,"0"0"-144"15,0 0 10-15,0 0 6 16,81-23-6-16,-54 23 4 16,3 0 9-16,3 13-36 15,-2 7 24-15,-3 3-4 16,-5 4-38-16,-11 2 28 16,-10 2-27-16,-2-1 7 0,-16-1-19 15,-8-2-2 1,-2-6-7-16,-1-4 0 0,6-5-1 15,1-6-19-15,8-6 1 16,5 0-25-16,7-3-6 16,0-12-79-16,15-2 37 15,10 0-9-15,8 3-11 16,6 4 80-16,4 10-3 16,0 0 35-16,1 16 26 15,-1 11 9-15,-7 6 84 16,-8 7 45-16,-10 1-76 15,-15-2 44-15,-3 1-74 16,-21-2 1-16,-13-4-24 16,-12-5-21-16,-2-3 5 0,-1-9-19 15,4-8-1 1,6-9-30-16,8-9-118 16,11-13-98-16,10 0-869 0</inkml:trace>
  <inkml:trace contextRef="#ctx0" brushRef="#br0" timeOffset="5917.42">17573 8715 1260 0,'0'0'211'15,"0"0"-153"-15,0 0 67 16,94 0-30-16,-49 0-40 15,6 0 29-15,1 0-7 16,3 0-27-16,-4 0 16 16,-2 0-35-16,-7 0 12 15,-3 0 33-15,-10 0-55 16,-4 0 4-16,-8 0-25 0,-6 0-9 16,-8 0-3-16,-3 0-148 15,0-3-732-15</inkml:trace>
  <inkml:trace contextRef="#ctx0" brushRef="#br0" timeOffset="6613.07">18922 8561 916 0,'0'0'102'16,"0"0"-66"-16,6-80-10 16,-5 40 18-16,-1 1 24 15,0-2-32-15,0 2 45 16,0 6 19-16,0 1-20 15,0 7 19-15,0 6-73 16,0 5 16-16,0 5 27 0,-1 5-34 16,1 4 5-16,0 5-40 15,0 22 0-15,0 27 18 16,9 26-1-16,6 21 46 16,-1-3-33-16,0-22-20 15,-4-25 31-15,-2-17-32 16,-1 4 1-16,1-1 9 15,1 0-13-15,-3-13-6 16,-3-6 0-16,0-10-59 16,3-8-108-16,-2-13-215 15,2-5-901-15</inkml:trace>
  <inkml:trace contextRef="#ctx0" brushRef="#br0" timeOffset="6878.44">19326 8228 393 0,'0'0'667'0,"0"0"-562"15,0 0 4-15,0 0 62 16,107 0-13-16,-68 3-95 15,4-1 11-15,-4 1-36 0,-4-1-38 16,-5 0 24 0,-10-2-24-16,-8 0-2 0,-12 3-66 15,-1 0-255-15,-14 0-263 0</inkml:trace>
  <inkml:trace contextRef="#ctx0" brushRef="#br0" timeOffset="7246.03">19304 8361 942 0,'0'0'179'16,"0"0"-121"-16,0 0 12 16,0 0-11-16,0 0-1 15,-69 75-43-15,69-67 99 16,3 1-35-16,15-3-40 0,9 3 10 16,9 0-48-16,8 0 16 15,7 2-17-15,4 3 7 16,2 3-3-16,-2 6 9 15,-3 1 6-15,-7 4 11 16,-9 1-22-16,-11 4-8 16,-10 0 13-16,-12-1-13 15,-3 1 58-15,-22-2-3 16,-13-4-16-16,-8-4-10 16,-9-6-18-16,-8-9-11 15,-1-5 0-15,1-3 0 16,5-11 13-16,9-7 7 15,12 0-12-15,13-2 1 16,15 3-9-16,6-1-37 16,12-1-51-16,41-8-129 0,-3 2-77 15,0 2-359-15</inkml:trace>
  <inkml:trace contextRef="#ctx0" brushRef="#br0" timeOffset="7650.06">19982 8392 1094 0,'0'0'329'0,"0"0"-207"15,0 0-75-15,0 0 20 16,-64 78 38-16,49-34-67 16,5 7 16-16,8 6 6 15,2-1-26-15,20-2 11 0,8-4-36 16,6-8-2-1,7-9 13-15,3-10-11 0,4-10 9 16,3-11 14-16,-2-2-32 16,-4-20 33-16,-6-12-23 15,-4-12 3-15,-11-9 15 16,-7-5-22-16,-11-3 7 16,-6 1 5-16,-9 0 4 15,-18 4 37-15,-8 5-22 16,-6 6 6-16,-3 10-2 15,-3 11-40-15,-1 11 27 16,-1 12-28-16,-1 1-15 16,0 18 3-16,4 9-35 15,5 4-14-15,10 3 1 0,10 1-66 16,12 17-19-16,8-8-255 16,1-6-632-16</inkml:trace>
  <inkml:trace contextRef="#ctx0" brushRef="#br0" timeOffset="7862.1">20624 8880 1993 0,'0'0'306'0,"0"0"-305"0,0 0-1 15,0 0-25-15,0 0-3 16,0 0 28-16,0 0-104 16,19-6-111-16,-11-5-705 15</inkml:trace>
  <inkml:trace contextRef="#ctx0" brushRef="#br0" timeOffset="8355.02">20918 8444 692 0,'0'0'171'0,"0"0"-36"15,0 0 71-15,0 0 4 16,0 0-94-16,0 0-43 16,0 0-5-16,-29 38-8 15,22-9 56-15,1 5-36 16,3 10 4-16,3 4 2 16,1 5-49-16,19 0 3 15,8-4-39-15,10-8 14 0,8-10-6 16,4-9-8-1,3-13-1-15,2-9 0 16,-2-4 2-16,-4-21-2 0,-8-13 0 16,-8-10 1-16,-11-8 6 15,-12-4-7-15,-10-14 15 16,-6 7 37-16,-23 0-36 16,-14 1 22-16,-5 15 11 15,-12 3 8-15,-4 14 35 16,-3 15-70-16,-3 16-10 15,1 4-12-15,2 28-101 16,6 9-4-16,9 27-46 16,16-11-52-16,17-6-466 0</inkml:trace>
  <inkml:trace contextRef="#ctx0" brushRef="#br0" timeOffset="9296.87">21660 8518 1064 0,'0'0'165'0,"0"0"-115"16,0 0 28-16,0 0 9 15,0 0 18-15,0 0-28 16,97-45-61-16,-76 45 22 15,3 12-22-15,0 11-3 16,-2 12 19-16,-5 4-31 16,-3 5 23-16,-4 1 5 15,-7-1-29-15,-3-5 31 16,0-4-29-16,-5-6 12 16,-4-9 18-16,0-6-32 15,3-6 46-15,3-7-2 16,0-1-28-16,3-3 24 0,0-13-40 15,0-8 0 1,0-9-3-16,0-4 4 0,9-6-2 16,4 1 1-16,3 2-34 15,4 5 27-15,3 8-16 16,2 11 23-16,-1 9-11 16,1 7 13-16,1 9-8 15,-4 18 6-15,-2 9 0 16,-3 8 7-16,-5 1-7 15,-3-1 0-15,-6-5 0 16,-1-10 16-16,-2-9-12 16,0-8 2-16,0-8-6 15,0-4 48-15,0 0-37 16,0-16 19-16,0-11-30 16,4-7 7-16,1-7-17 0,2-3 10 15,2 1-22-15,0 4 14 16,2 10-20-16,0 11 22 15,1 13 5-15,3 5-17 16,-1 17 18-16,1 16 1 16,3 8 12-16,-1 3 37 15,0 2-49-15,1-7 12 16,-3-8-13-16,1-7 2 16,-1-10-23-16,4-14 6 15,-5-4-185-15,-2-13-552 0</inkml:trace>
  <inkml:trace contextRef="#ctx0" brushRef="#br0" timeOffset="9640.19">22545 8153 84 0,'0'0'1504'0,"0"0"-1324"16,0 0-128-16,0 0-50 15,0 0 11-15,0 0 51 16,33 87-7-16,-20-41-20 16,0 12 30-16,-1 3-43 15,-4 1 5-15,-3-1-20 16,-5-4 0-16,0-6 10 0,0-8-19 16,0-7 1-1,0-12 9-15,0-9-9 16,0-6-2-16,0-7 0 15,13-2 0-15,5 0 1 16,9-9 1-16,6 1 5 0,5-1 1 16,4 3-6-16,4 2-2 15,5 2-37-15,28-1-99 16,-13-3-20-16,-10 1-510 0</inkml:trace>
  <inkml:trace contextRef="#ctx0" brushRef="#br0" timeOffset="10323.28">23544 8620 188 0,'0'0'1437'0,"0"0"-1268"0,0 0-118 16,0 0 43-16,0 0-28 15,0 0 14-15,-6-84-31 16,-16 72-43-16,-13 4-6 15,-8 3-31-15,-5 5 10 16,-2 3 20-16,2 16-45 16,6 9 46-16,8 9-1 15,9 7 1-15,13 4-23 16,9 1 20-16,3-3 1 16,25-6-21-16,12-10-20 15,8-11 43-15,4-15-36 0,1-4-22 16,-3-17 31-1,-5-16-60-15,-4-10 29 0,-10-9 11 16,-6-5 23-16,-6-18 24 16,-11-20 6-16,-5 8 17 15,0 9 31-15,-12 16-44 16,0 23 69-16,3 9 20 16,-1 6-34-16,4 20 10 15,1 7-75-15,-2 40 0 16,2 29 29-16,5 23-19 15,3 7-5-15,17-17-5 16,5-25 1-16,-3-26 4 16,5-7-5-16,5 2 0 15,3-5 10-15,6-3-8 16,-1-13-2-16,-3-8 0 0,-5-10 1 16,-3-19 5-16,-5-10-6 15,-6-8 0-15,-3-7 6 16,-7-4-6-16,-7 5 0 15,-1 6-15-15,0 14-7 16,0 20 6-16,0 13 13 16,-1 18 3-16,-1 23-11 15,2 12 19-15,0 7-8 16,9-2 0-16,10-4 0 16,4-10 6-16,1-9-6 0,4-13 0 15,1-10 5 1,-1-12-5-16,3-14-24 0,-7-17-193 15,-8-4-622-15</inkml:trace>
  <inkml:trace contextRef="#ctx0" brushRef="#br0" timeOffset="10451.92">24044 8257 352 0,'0'0'1472'0,"0"0"-1282"15,0 0-126-15,0 0-64 16,0 0-23-16,0 0-47 15,0 0-186-15,-34 37-560 0</inkml:trace>
  <inkml:trace contextRef="#ctx0" brushRef="#br0" timeOffset="10825.9">24328 8349 980 0,'0'0'617'0,"0"0"-538"15,0 0-36-15,0 0-42 16,0 0 17-16,0 0 29 16,-113 68-36-16,80-49 30 15,5 2-30-15,7-5-9 16,11 0 0-16,10-2-2 16,0 0-65-16,23 0-7 15,12 0 12-15,7 2 47 16,5 0-12-16,1 5 25 0,0 1-4 15,-9 1 16 1,-8 0 66-16,-9 1 44 0,-12-4-21 16,-10 2 66-16,-2-4-39 15,-25-3-62-15,-12-2 11 16,-8-6-76-16,-7-4 22 16,3-3-23-16,5 0-14 15,10-3 8-15,11-5-50 16,14-4-53-16,11-17-18 15,16 3-242-15,9-2-337 0</inkml:trace>
  <inkml:trace contextRef="#ctx0" brushRef="#br0" timeOffset="12703.98">24548 8526 990 0,'0'0'649'15,"0"0"-506"-15,0 0-102 0,0 77 38 16,0-44 40-16,9 0-77 15,5-1-5-15,8-4-17 16,8-7-19-16,6-8 43 16,7-8-13-16,3-5-2 15,3-12-4-15,-5-14-24 16,-6-6-2-16,-11-6-9 16,-9-4-38-16,-15-4 29 15,-3 0-24-15,-24-3 17 16,-13 3 16-16,-8 8-68 15,-4 13 43-15,0 15 13 0,4 10 3 16,4 18 9 0,6 16 8-16,8 7 2 0,7 5-3 15,13 2 16-15,7-3-4 16,9-3 3-16,19-5-11 16,11-8 34-16,9-9-35 15,1-11 9-15,3-9-2 16,-1-3-1-16,-6-19-7 15,-4-11 1-15,-6-7-21 16,-9-8 15-16,-4-19 6 16,-11-20 0-16,-11-18 9 15,0 9 0-15,-8 21-10 16,-3 28 1-16,5 30 0 0,0 8 3 16,0 9-3-1,0 0-5-15,0 33-6 0,2 26 2 16,4 25 9-1,0-2 7-15,6-6-6 0,13-10 59 16,2-18-44-16,6 1 0 16,7 0-16-16,5-10 14 15,0-12-14-15,0-14 0 16,1-11 0-16,-5-2-1 16,-3-24 1-16,-4-13-28 15,-7-8-2-15,-6-7-12 16,-9-5 36-16,-6 3 3 15,0 6 3-15,-3 9 27 0,-6 18-21 16,-1 18 35 0,-1 10-41-16,1 26 10 0,-4 14 15 15,5 9 22-15,5 2-3 16,4-5 23-16,0-8-66 16,15-5 24-16,6-11-25 15,2-10 15-15,6-9-2 16,2-10-5-16,2 0-7 15,3-19 6-15,-2-10-7 16,-1-8-16-16,-5-7-16 16,-2-4-29-16,-9-5 61 15,-8 2-18-15,-2 7 18 16,-7 13-8-16,0 17 8 16,0 14-13-16,-3 17-31 0,-7 24 44 15,-1 11 18-15,5 7 5 16,6 1-11-16,0-6 3 15,10-7-5-15,13-10-10 16,3-8 0-16,4-12 2 16,3-14 9-16,1-3-11 15,1-12-8-15,-1-18 8 16,-1-10-46-16,-4-6 30 16,-4-8-2-16,-5-4 9 15,-8 0 2-15,-3 2 7 16,-6 14 0-16,-3 14-2 15,0 20 2-15,0 10 0 16,-8 28 0-16,-3 14 5 16,2 9 36-16,4 3-24 15,5-3 0-15,0-5 27 16,18-10-43-16,6-10 21 16,4-9-22-16,4-10 11 0,1-9-22 15,1-3 11-15,-1-20-10 16,1-7 9-16,-7-10-52 15,-3-4 28-15,-5-4 3 16,-8 1-18-16,-4 5 39 16,-4 10-32-16,-3 17 29 15,0 15-8-15,0 11-17 16,-10 25 29-16,2 11 6 16,4 4-5-16,4-2 39 0,0-5-34 15,6-9 6 1,11-7-2-16,3-11 6 0,5-8-7 15,1-9-9-15,3-1 10 16,0-22-23-16,0-7-5 16,-2-8-1-16,-5-4 18 15,-5-3-10-15,-6 0 11 16,-3 3 0-16,-5 13 0 16,-3 12-4-16,0 16 4 15,0 3-24-15,-7 29 23 16,-2 7 2-16,3 5 14 15,5 2-9-15,1-4-5 16,0-7 11-16,12-8-11 16,6-9-1-16,2-7 0 15,3-8 12-15,4-2 4 16,0-9-10-16,-2-12-5 0,-3-4 13 16,-4-6-6-16,-5-2-8 15,-7 0 0-15,-6 1-12 16,0 4 11-16,-13 4 1 15,-6 7 0-15,-2 5-2 16,-1 6-15-16,5 4 15 16,4 2-14-16,5 0-25 15,7 0 41-15,1 0-54 16,3 0-71-16,17 0 86 16,6-3-17-16,4 1 40 15,2 2-6-15,-2 0 3 0,0 2 19 16,-2 12 9-1,-2 9 19-15,-5 4 61 0,-3 7-55 16,-8 2 57-16,-7 0-4 16,-3-1-74-16,0-5 23 15,0-8-36-15,0-5 2 16,0-8-2-16,0-8-21 16,5-1-42-16,11-2 18 15,3-16-42-15,4-2-15 16,1-7 16-16,-1-2 71 15,-2 1 5-15,-3 5 20 16,0 5 62-16,-4 13 21 16,-1 5-59-16,-4 7 45 15,0 18 3-15,3 4-4 16,-3 3 5-16,1-4-70 0,4-4 16 16,-4-7-29-1,-1-5 9-15,0-9-19 0,-6-3-26 16,-3 0-40-16,0-34-35 15,-10 2-418-15,-2-2-561 0</inkml:trace>
  <inkml:trace contextRef="#ctx0" brushRef="#br0" timeOffset="12871.78">26884 8035 1167 0,'0'0'771'15,"0"0"-536"-15,18-88-133 0,0 52-49 16,0 0 1-1,-1 4-48-15,1 2 15 0,-4 3-21 16,-5 6-41 0,-2 5 20-16,-7 5-82 0,-12 5-64 15,-7-1-708-15</inkml:trace>
  <inkml:trace contextRef="#ctx0" brushRef="#br0" timeOffset="13051.39">26183 7925 1744 0,'0'0'471'0,"0"0"-367"0,0 0-72 16,0 0-8-16,0 0-24 15,0 0-116-15,0 0-223 0</inkml:trace>
  <inkml:trace contextRef="#ctx0" brushRef="#br0" timeOffset="13686.95">28171 8582 1470 0,'0'0'250'0,"0"0"-209"15,0 0-40-15,0 0 56 16,0 0 12-16,113-3 13 15,-41-2 3-15,22 1-73 16,21 2 20-16,4 2 8 0,-9 0-27 16,-24 2 34-16,-28 2-38 15,-14-1 1-15,-8 1-8 16,-3-3 11-16,-1 1-19 16,-7-2 6-16,-12 0-47 15,-11 0 0-15,-10 0-114 16,-14-5-152-16,-6 0-682 0</inkml:trace>
  <inkml:trace contextRef="#ctx0" brushRef="#br0" timeOffset="15647.11">28250 8307 1060 0,'0'0'280'0,"0"0"-206"16,0 0-18-16,0 0 50 15,0 0-82-15,0 0 48 16,0 79 15-16,-3-33-11 15,-1 8 28-15,1 5-41 0,-2-3-19 16,2-3 6 0,-1-5-43-16,2-10-1 0,1-8-6 15,-1-9 6 1,2-5 2-16,0-7-8 0,0-4 0 16,0-2 15-16,0-3-4 15,0 0-11-15,0-2 11 16,0-12-3-16,0-9 23 15,0-8-31-15,3-8 0 16,-1-7-1-16,1-5-13 16,-2-5-3-16,-1 0-18 15,2 3 1-15,-2 5 33 16,1 9 1-16,1 9 0 16,-2 12 5-16,0 7-4 15,0 5-2-15,0 5 1 0,0 1 0 16,0 0 2-16,0 0 5 15,-2 0-6-15,-2 1 10 16,-5 6-10-16,-3 3-1 16,0 1 0-16,-4 2 7 15,-1 0-7-15,-5 1 0 16,-5 2 0-16,-3-1 4 16,-6 2-3-16,-1-1-2 15,-2 0-10-15,1-3-2 16,5-3 7-16,6-3 7 15,9-1-1-15,3-4 7 16,6 1-5-16,4 1-3 16,2-4 1-16,3 1-3 15,0-1-10-15,0 0 13 0,0 0 0 16,0 2 9-16,0-2 5 16,0 3-4-16,0 3-10 15,3-1 10-15,4 5 9 16,3 2-17-16,6 0 5 15,7 5-2-15,5 5 14 16,8 1-19-16,3 2 0 16,1 2 1-16,-2-4 6 15,-5-3-7-15,-10-3 0 16,-5-6 0-16,-9-2 0 16,-2-5 0-16,-4-1 0 15,-3 0 0-15,0-3 5 16,0 0-5-16,0 0 0 15,0 0-1-15,0 1-3 16,0 0 4-16,0-1 0 0,0 2 0 16,0-2 13-16,0 1-11 15,0-1-2-15,0 0 0 16,0 0 10-16,0 0-7 16,0 0-3-16,0 0 8 15,-2 0 6-15,-3 0-6 16,-3-4-9-16,-2-6 1 15,-3-3-11-15,-4-2-4 16,-2-4 15-16,-5 0 0 16,-2-1-14-16,-1 1 10 15,-2-3-5-15,-1-1-10 16,0 3-6-16,-1-3 12 16,2 2 8-16,2 2 5 0,5 4-6 15,7 6 7-15,3 4-2 16,6 2 1-16,3 3-11 15,2 0 10-15,1 0 1 16,0 0 0-16,0 0 4 16,0-2 2-16,0 2-7 15,0 0 1-15,3 0 0 16,4 0 0-16,7 0 0 16,2 0 2-16,7-1 21 15,3-4-12-15,6-4-11 16,2-2 0-16,2-5 1 15,-2 0 1-15,1-1-2 16,-3 1 0-16,-5 0 5 0,-1 2-4 16,-4 1-2-16,-5 6 1 15,-4 0-3-15,-6 4-3 16,-2 2 6-16,-4 0 0 16,2 1 1-16,-3 0 5 15,0 0-12-15,0 0 6 16,0 0-1-16,0 0-1 15,0 0 2-15,0 0 0 16,0 0-1-16,1 0-5 16,-1 0 6-16,2 0-1 0,-2 1-8 15,1 3 8 1,2 4 1-16,2 6 0 0,1 4 3 16,2 6 4-16,0 7-7 15,0 7 0-15,-1 3-2 16,-4 3-6-16,-3 1 8 15,0-1 0-15,0 0 2 16,-1-4 5-16,-7-5-7 16,1-1 0-16,0-5 0 15,1-3-5-15,1-2 5 16,2-5 0-16,1-5 0 16,2-5 6-16,0-7-6 15,0 0 0-15,0-2 1 16,0 0 14-16,0 0-9 15,0 0-6-15,0 0 11 0,0 0 9 16,0 0-13 0,0 0-7-16,0 0 1 0,0 0 15 15,0 0-10-15,0 0-6 16,0 0 0-16,0 0 10 16,-3 0-9-16,-1-2 16 15,-6-3-8-15,-2-3 5 16,-6-3-13-16,-2-4-1 15,-7-6 0-15,-4-5-31 16,-6-4 22-16,-6-4 3 16,1 0 6-16,-1 3-10 15,7 6 9-15,6 4 1 16,10 6 0-16,6 6-2 0,6 6 1 16,5-2 1-1,3 5 0-15,0 0-5 0,0 0 5 16,0 0-1-1,0 0-7-15,0 0-5 0,0 0 12 16,0 0 1-16,0 0 0 16,0 0 4-16,0 0-4 15,0 0 0-15,0 0-1 16,12 0-45-16,4 0-63 16,1 0-422-16</inkml:trace>
  <inkml:trace contextRef="#ctx0" brushRef="#br0" timeOffset="16599.89">28231 8613 1207 0,'0'0'334'16,"0"0"-218"-16,0 0-63 16,0 0 21-16,0 0-13 0,0 0-60 15,0 0 8 1,80 0-9-16,-38 5 1 0,7 4 18 15,5 3-13-15,3 0 7 16,2 0 17-16,1-2-29 16,-3-2 18-16,-5-3 3 15,-7-1-22-15,-7-1 36 16,-10-3-21-16,-9 2 18 16,-9-2 3-16,-6 0-27 15,-4 0 7-15,0 0 4 16,-7 1 25-16,-11 1 3 15,-10 2-48-15,-10 1 0 16,-8 1-10-16,-9 2-63 16,-4-3 45-16,-6 1-11 15,1-3-1-15,3-3 31 0,4 0-11 16,11 0 20-16,9 0-1 16,14 0 2-16,10 0-1 15,10 0 1-15,3 0-1 16,0 0 22-16,8-2-22 15,12-2 0-15,10-1 0 16,8-1-6-16,8 0 5 16,5-1 1-16,7 3 0 15,5-1 15-15,5 4-2 16,1 1-13-16,-1 0 0 16,-4 0 11-16,-7 3 6 15,-9 1-17-15,-17 1 6 16,-11-2 5-16,-10-3-5 0,-10 2-6 15,0-2 25-15,-5 1 10 16,-17 2 24-16,-12 0-59 16,-11 2-3-16,-9-3 2 15,-20 1-72-15,-20-3 26 16,-20 0-38-16,13 0-98 16,21 0-194-16,30 0 161 15,25 0 216-15,4 1 12 16,4 1-11-16,7-1 14 15,10-1 13-15,13 0 9 0,22 0 11 16,14 0 0 0,26 0 55-16,20 0-10 0,20 0-52 15,-11 0 31 1,-22 0-10-16,-25 2-21 0,-23 1 43 16,-1-1-50-16,-3 1 5 15,-6-2 12-15,-11 1-51 16,-8-2 10-16,-4 0-10 15,-1 2 0-15,0-2-13 16,-7 2-52-16,-7 1-337 16,-5-2-1000-16</inkml:trace>
  <inkml:trace contextRef="#ctx0" brushRef="#br0" timeOffset="17922.08">17858 9783 512 0,'0'0'190'0,"0"0"-97"15,0 0-4-15,0 0 122 16,0 0 6-16,0 0-95 16,0 0 47-16,-43 14-57 15,41-12-5-15,2-2-31 16,0 0-32-16,0 0-5 16,0 0-39-16,0 0 0 0,0 0 19 15,0 1-6-15,3 0-13 16,8 4 0-16,5-1 0 15,10 3 21-15,6 0-20 16,7-1 27-16,5-1-7 16,2-1-9-16,0-1 2 15,-1-1-6-15,-2 1-8 16,-1-1 33-16,-6 0-25 16,-8-1-8-16,-6 1 0 15,-8-2 14-15,-7 1-14 16,-4-1 6-16,-1 0 0 15,-1 1 50-15,-1-1-43 0,0 0 22 16,0 0-15-16,0 0-10 16,0 0 8-16,0 0-18 15,0 0 0-15,0 0 1 16,0 0-1-16,3 0-18 16,0 0-62-16,14 0-131 15,0 0-288-15,2 0-547 0</inkml:trace>
  <inkml:trace contextRef="#ctx0" brushRef="#br0" timeOffset="18944">19120 9757 636 0,'0'0'196'15,"0"0"-83"-15,0 0 24 16,0-78 64-16,0 58-35 16,0 0-72-16,0 5 52 15,0 1-56-15,0 4-37 16,0 3 19-16,0 1-66 16,0 3 10-16,0 2-16 15,0 1 6-15,0 0-15 16,0 0 9-16,2 14-21 0,-1 10 15 15,2 14 8-15,2 22-2 16,2 22 4-16,0-2 9 16,-1-10-2-16,-1-10-11 15,0-20 2-15,-1 1 17 16,-1-1-18-16,3-8-1 16,-5-10 0-16,2-6-1 15,-1-8-8-15,-1-5 9 16,5-4-15-16,0-12-67 15,0-4-279-15</inkml:trace>
  <inkml:trace contextRef="#ctx0" brushRef="#br0" timeOffset="19415.25">19438 9735 874 0,'0'0'210'0,"0"0"-161"16,0 0-10-16,0 0-4 16,0 0 41-16,-30 89 19 15,30-52-4-15,0 9 11 0,12 7 7 16,8 1-70-1,6-1-15-15,7-7-21 0,3-8 7 16,-1-10 3-16,3-9-12 16,-2-11 0-16,0-8 33 15,-2-3-33-15,-3-21 17 16,-2-9-2-16,-6-12-10 16,-8-6 19-16,-7-5-24 15,-8-2 0-15,0 3 5 16,-12 1 11-16,-12 6-12 15,-5 5 4-15,-3 9 7 16,-4 9 26-16,-6 5-17 16,-1 9-12-16,-3 6-13 0,2 5-39 15,0 5 21 1,5 17-26-16,5 4-45 0,7 8 29 16,15 15-147-16,6-7-317 15,6-5 11-15</inkml:trace>
  <inkml:trace contextRef="#ctx0" brushRef="#br0" timeOffset="19860.5">20005 9729 1096 0,'0'0'150'0,"0"0"-150"16,0 0 42 0,0 0 13-16,0 0-13 0,-42 107 67 15,42-62-10-15,0 6-28 16,9 0-4-16,16-1-55 16,8-6-2-16,6-6-10 15,5-10 7-15,4-10-4 16,6-8-3-16,0-10 34 15,-2-3 28-15,-1-19-61 16,-8-12 11-16,-11-7-12 16,-7-7 6-16,-9-5 13 15,-13 0 3-15,-3 2 7 0,-15 3 27 16,-18 4-55 0,-7 8 28-16,-8 7-25 0,-7 9 17 15,-8 11-34-15,-4 9 13 16,2 2-17-16,-1 15 2 15,8 10-100-15,10 7 67 16,11 3-13-16,19 17-135 16,10-10-157-16,8-5-470 0</inkml:trace>
  <inkml:trace contextRef="#ctx0" brushRef="#br0" timeOffset="20279.25">20742 9721 1066 0,'0'0'159'16,"0"0"-127"-16,0 0 3 15,0 0 53-15,-78 79 12 16,66-41 28-16,6 2-51 15,6 6 11-15,2-1-32 16,20 0-42-16,11-6 27 16,6-6-39-16,8-9 6 15,5-8 6-15,1-10 0 16,3-6-6-16,-2-10 34 16,-5-14-23-16,-7-10 31 0,-11-6-50 15,-8-2 22-15,-14-1 24 16,-9-3-39-16,-2 2 43 15,-23 1-17-15,-13 4-17 16,-9 5 49-16,-10 10-55 16,-7 8 4-16,-3 12-14 15,0 4-52-15,6 12 25 16,7 13-43-16,12 18-13 16,15-4-37-16,13-5-422 0</inkml:trace>
  <inkml:trace contextRef="#ctx0" brushRef="#br0" timeOffset="21001.63">21529 9779 1493 0,'0'0'210'16,"0"0"-156"-16,0 0-31 0,0 0-8 16,0 0-8-1,0 0 17-15,0 0-13 0,74 46 63 16,-57-7-32-16,-1 7-1 15,-4 5 20-15,0-1-50 16,-6-4 25-16,0-8-36 16,-3-8 12-16,0-11-2 15,-1-9-9-15,-2-5 7 16,0-5 27-16,1 0-33 16,1-15 51-16,-1-11-53 15,5-6 13-15,2-11-13 16,-1-3 0-16,2-3-3 15,3 3-6-15,-2 3-23 0,5 12 17 16,-1 11 3 0,3 13-8-16,0 7 12 0,1 16 8 15,0 16 0-15,0 12 8 16,1 5-1-16,-1 3-7 16,1-3 0-16,1-10-1 15,-1-8 0-15,-1-9 1 16,-3-11 0-16,-4-10 4 15,0-1 14-15,-2-17-18 16,1-12 0-16,3-12-2 16,-3-5-10-16,5-4 12 15,-1-2 0-15,0 4 0 16,1 6-16-16,2 13 15 16,-4 15 0-16,0 12-20 15,-2 5 15-15,0 23 12 0,-1 10 0 16,0 8 24-16,-1 1-23 15,3-3 5-15,-1-4-12 16,1-9 6-16,-1-5-21 16,2-13 15-16,7-11-69 15,-3-3-192-15,1-12-613 0</inkml:trace>
  <inkml:trace contextRef="#ctx0" brushRef="#br0" timeOffset="21330.51">22447 9556 1536 0,'0'0'301'0,"0"0"-256"0,0 0-17 16,0 0-25-16,0 0 34 16,14 85 62-16,-6-36-77 15,1 6 27-15,1 6-4 16,-1-1-39-16,-1-1 31 15,-3-4-35-15,0-11-1 16,-1-8 17-16,2-10-18 16,-1-6 0-16,0-8 0 15,3-7-16-15,1-5 16 16,6 0 1-16,8-3 6 16,5-8 10-16,6 1-10 15,6 1-8-15,4 5 1 16,1 0-9-16,1 3-7 0,18-1-21 15,-10 2-151-15,-11-2-597 16</inkml:trace>
  <inkml:trace contextRef="#ctx0" brushRef="#br0" timeOffset="22044.03">23749 9951 1166 0,'0'0'495'0,"0"0"-355"16,0 0-33-16,0 0-43 15,0 0 5-15,0 0-46 0,-102-87 21 16,62 67 5 0,-6 4-40-16,1 6-8 0,-3 7-1 15,5 3-22-15,1 3 21 16,6 15-26-16,7 10 27 15,6 3-1-15,13 6-12 16,10 3 12-16,1 2-1 16,24-6-7-16,11-4 9 15,12-8 0-15,3-12 8 16,4-12 5-16,-1 0-12 16,-4-22-1-16,-3-12 0 15,-7-9-1-15,-6-9-8 16,-10-5 9-16,-6-4 0 15,-10-14 7-15,-7 7 1 16,-1-1-8-16,-5 6 0 0,-5 20 0 16,0 4 13-16,2 21 3 15,4 16 3-15,-1 11-19 16,1 39 0-16,1 30 0 16,3 26 12-16,9-4-12 15,13-18 25-15,1-28-24 16,2-21 5-16,8-2 4 15,5-2 2-15,7-5-13 16,1-13 1-16,-2-11 0 16,-5-6 11-16,-3-23-11 0,-7-8 0 15,-5-10-1 1,-6-7 6-16,-9-4-5 0,-5 0 0 16,-4 8 1-16,0 13-3 15,0 14 2-15,-1 20-7 16,-2 7 7-16,1 30-15 15,2 15 15-15,0 9 0 16,2 0 0-16,15-3 2 16,6-9-2-16,6-12 0 15,0-11-1-15,3-10 8 16,-4-13-24-16,-3-2 3 16,-4-23-67-16,-10-33-36 15,-7 4-282-15,-4 1-367 0</inkml:trace>
  <inkml:trace contextRef="#ctx0" brushRef="#br0" timeOffset="22165.87">24251 9522 1367 0,'0'0'477'0,"0"0"-301"0,0 0-80 15,0 0-87-15,0 0-9 16,0 0-7-16,0 0-67 16,-13 13-3-16,29 13-262 15,6-4-590-15</inkml:trace>
  <inkml:trace contextRef="#ctx0" brushRef="#br0" timeOffset="22522.87">24682 9632 1106 0,'0'0'733'0,"0"0"-625"0,0 0-37 16,0 0-62-16,0 0-1 15,-82-25-8-15,47 25-1 16,-1 12 0-16,4 3 1 15,9-1-1-15,9-1-6 16,12 0-134-16,2-2-58 16,17 3 55-16,13 1 73 15,10 2 61-15,3 2-2 16,6 5 12-16,-2 3 24 16,-4 4 12-16,-9-4 105 15,-11 2 8-15,-10-3-39 16,-11-1 21-16,-2-3-26 0,-17-3-20 15,-11-2-11-15,-9-5-66 16,-5-4 12-16,-1-4-20 16,4-4 3-16,8 0-20 15,7 0-40-15,12-10-62 16,12-16-56-16,4 3-385 16,15 0-295-16</inkml:trace>
  <inkml:trace contextRef="#ctx0" brushRef="#br0" timeOffset="23403.88">24827 9854 1192 0,'0'0'267'15,"0"0"-193"-15,0 0 2 16,6 97 43-16,3-76-22 16,7-6-11-16,6-5-17 0,3-8-24 15,5-2 12-15,-1-10-45 16,-2-12 3-16,-3-9 3 15,-5-3-8-15,-10-4-10 16,-7-7 0-16,-2-2 0 16,-11 1 1-16,-14 2-1 15,-3 10 0-15,-2 12-1 16,1 18-3-16,3 6 4 16,2 25-10-16,4 18 9 15,7 6-7-15,10 8 9 16,3-1-1-16,18-5 0 15,12-10-16-15,7-11 14 16,3-13-11-16,3-11-11 0,-2-8 14 16,-1-13-6-1,-3-18 11-15,-6-10-9 0,-5-8 8 16,-4-6 6-16,-5-18 0 16,-10-16 1-16,-7 5 28 15,0 11-19-15,-3 14 12 16,-6 25 9-16,-3 10-30 15,3 11 57-15,2 13-58 16,-5 42 6-16,2 29-15 16,7 23 23-16,3 0 2 15,0-21 22-15,13-22-38 16,5-15 48-16,7 0-34 16,8-2 0-16,7-2 17 0,8-14-16 15,3-11-11 1,4-7-4-16,-1-11 13 0,-1-13-35 15,-3-7 13 1,-4-4 9-16,-7-5-9 0,-6-2 2 16,-8 3 6-16,-9 3-14 15,-8 7-50-15,-7 12 56 16,-1 13-24-16,-1 4 26 16,-13 28-17-16,2 9 27 15,2 11-3-15,3 3 3 16,7 0 11-16,0-8 5 15,17-4-19-15,7-12 1 16,1-9 21-16,4-10-20 16,-2-8-4-16,0-8-9 0,1-17 2 15,-3-12 0-15,-4-6 9 16,-6-6 0-16,-3-1 0 16,-9 0 0-16,-3 5 0 15,0 11 0-15,0 13 0 16,0 13 6-16,-3 8-6 15,-4 24 0-15,2 10 45 16,2 12-43-16,3 3 26 16,0-1-28-16,15-5 1 15,8-9-19-15,6-9 9 16,7-11-59-16,15-14-38 16,-5-8-444-16,-7-12-524 0</inkml:trace>
  <inkml:trace contextRef="#ctx0" brushRef="#br0" timeOffset="23613.3">26393 9676 1592 0,'0'0'344'16,"0"0"-207"-16,0 0-48 15,0 0-68-15,0 0-12 16,-87-6 9-16,52 29-7 16,8 5-6-16,5 4 2 15,8 1-1-15,13 0 19 16,1 0-25-16,16-2 46 15,15-3 13-15,8-3-59 16,7-5-10-16,2-9-59 16,15-11-74-16,-12 0-190 0,-9-11-778 15</inkml:trace>
  <inkml:trace contextRef="#ctx0" brushRef="#br0" timeOffset="23766.77">26844 9906 67 0,'0'0'1933'0,"0"0"-1575"15,0 0-226-15,0 0-64 16,0 0 1-16,0 0-18 16,0 0 2-16,10 16-53 15,-10-16-73-15,-37 0-104 16,-2 0-81-16,-10-5-771 0</inkml:trace>
  <inkml:trace contextRef="#ctx0" brushRef="#br0" timeOffset="24485.22">16862 9945 1341 0,'0'0'269'0,"0"0"-211"16,0 0-20 0,73 88 25-16,-34-44 56 0,5 5-58 15,0-2-23-15,-1-5 16 16,0-6-44-16,-5-7-2 15,-5-5-2-15,-5-7-6 16,-4-7-36-16,-2-10-76 16,-7 0-201-16,-7-3-272 0</inkml:trace>
  <inkml:trace contextRef="#ctx0" brushRef="#br0" timeOffset="24734.62">17220 9911 13 0,'0'0'1209'0,"0"0"-984"15,0 0-150-15,-73 74 90 16,44-35-67-16,-2 4 1 16,-2 2 4-16,0 0-68 15,2-1 22-15,3-4-49 16,4-4-7-16,5-5 1 15,5-9-2-15,7-5-9 16,-1-7-44-16,5-10-134 16,0 0-164-16,-1 0-359 0</inkml:trace>
  <inkml:trace contextRef="#ctx0" brushRef="#br0" timeOffset="25056.77">16082 10196 1071 0,'0'0'271'16,"0"0"-178"-16,0 0-77 15,0 0 110-15,94-20-34 0,-55 17-24 16,4-1 51 0,3 3-61-16,2-1-5 0,-2 0-15 15,-3 0-30 1,-7 0 12-16,-6-1-20 0,-9 0 1 16,-3 1-12-16,-9 2-23 15,-9 0-139-15,0 4-217 16,-12 4-421-16</inkml:trace>
  <inkml:trace contextRef="#ctx0" brushRef="#br0" timeOffset="25274.75">16095 10410 1069 0,'0'0'275'0,"0"0"-173"0,0 0-72 15,0 0 53-15,0 0 102 16,101 15-93-16,-57-10 12 16,3 1-42-16,-2 0-62 15,-4-1 31-15,-6-5-31 16,-6 0-14-16,-10 0-191 16,-10-3-1207-16</inkml:trace>
  <inkml:trace contextRef="#ctx0" brushRef="#br0" timeOffset="36470.39">10608 10587 1054 0,'0'0'170'0,"0"0"-124"16,0 0 113-16,0 0 19 15,0 0-81-15,0 0-13 16,-9-15-10-16,9 13-17 16,0 0 3-16,0-3-46 15,0-2 3-15,0-3-14 16,0-1 6-16,9-5-8 15,7-1-1-15,3-4 0 16,4 0 6-16,4-2-5 16,1 4-1-16,2 1 0 15,3 4-5-15,-2 8-5 0,-1 6 10 16,1 6-5-16,-1 18-2 16,-3 8 0-16,-2 6 6 15,-6 4-5-15,-8 1-14 16,-6-2 19-16,-5-4-10 15,-6 1-8-15,-17-5-4 16,-8-1-17-16,-6-4 23 16,-8-2-20-16,-3-4-7 15,1-8 43-15,2-1-8 16,6-9 9-16,5-2-1 16,11-2 4-16,7 0-3 15,5 0 0-15,8 0 0 0,3 0-1 16,0 0-23-16,6 0 14 15,9 8 9-15,6 1 2 16,4 1 22-16,5-3 5 16,5-2 1-16,4-2 34 15,2-3-9-15,4 0-11 16,-1 0-15-16,-3 0-27 16,-4 0 18-16,-4 0-18 15,-3 2 3-15,-5 2 9 16,-1-1-12-16,-3-1-2 15,-2-2 1-15,2 0-70 0,9-16-73 16,-5 1-201 0,-5-1-385-16</inkml:trace>
  <inkml:trace contextRef="#ctx0" brushRef="#br0" timeOffset="36923.24">11322 10415 1099 0,'0'0'206'16,"0"0"-166"-16,0 0-8 16,0 0 13-16,-92 61-1 15,74-29 7-15,10 8-12 0,5 4 28 16,3 2-12-16,8 1-23 15,17-4-1-15,8-4-24 16,6-10-6-16,4-8 20 16,5-9-20-16,1-11 5 15,-3-1-6-15,-1-13 2 16,-5-11 8-16,-4-5-8 16,-9-3 8-16,-6-1 32 15,-8-2-11-15,-10-1 11 16,-3 1-8-16,-6-2-16 15,-15 0 26-15,-9 4-27 16,-7 3-8-16,-9 6 2 16,1 9-5-16,-7 9-6 0,-2 6 0 15,2 11 1-15,6 19-16 16,4 8 8-16,11 8-29 16,13 3-44-16,18 15-145 15,0-12-267-15,12-10-692 0</inkml:trace>
  <inkml:trace contextRef="#ctx0" brushRef="#br0" timeOffset="37342.89">11822 10396 1126 0,'0'0'246'16,"0"0"-200"-16,0 0-15 16,0 0-20-16,-67 76 13 15,59-38 40-15,8 3 16 16,0 7-21-16,12-2-25 16,14-2-34-16,8-5 20 15,6-7-18-15,5-10-1 16,4-8 23-16,-1-8-24 15,0-6 0-15,-5-8 22 16,-5-13 9-16,-6-11 14 16,-11-5-11-16,-6-5 1 15,-11-3 30-15,-4-2-28 0,-4 1 0 16,-19 2-8-16,-8 6-28 16,-6 9 29-16,-8 7-15 15,-6 12-2-15,-7 10-6 16,1 5-7-16,1 22-7 15,8 7-17-15,5 34-61 16,13-8-91-16,15-7-597 0</inkml:trace>
  <inkml:trace contextRef="#ctx0" brushRef="#br0" timeOffset="40219.12">12817 10457 1196 0,'0'0'211'0,"0"0"-153"16,0 0 101-16,0 0-46 16,0 0-44-16,0 0-12 15,0 0-41-15,-81-37 6 0,68 36-13 16,-1 1-2-16,1 0-1 16,-2 3-6-16,-1 10 0 15,-1 5 2-15,1 2-2 16,2 2 0-16,4 0 0 15,4-3-12-15,3-4 9 16,3-1-13-16,5-6-31 16,11-2 28-16,3-6-4 15,5 0 5-15,1-1-5 16,-1-12-11-16,-3-3 33 16,-1-1-25-16,-3-1 16 15,-6 1 1-15,1 1 9 16,-3 5 0-16,-5 5 0 15,1 6-9-15,1 0 9 16,7 33 0-16,10 33 10 0,8 38 28 16,4 18-31-16,-2 6 9 15,-10-10-16-15,-7-19 9 16,-8-11-1-16,-7-18-7 16,-1-18-1-16,-1-13 0 15,-13-9-1-15,-5-1 1 16,1-4 0-16,-9-7 6 15,0-13 4-15,-3-5-8 16,-1-19 8-16,0-16 22 16,1-9-16-16,5-10 37 15,5-4-18-15,8-3-14 16,9 4 33-16,3 5-15 16,5 9-2-16,17 6-30 0,8 8 2 15,6 3-4-15,7-1-5 16,9 5 0-16,5-2-1 15,1-1-15-15,24-16-62 16,-13 7-141-16,-13 1-467 0</inkml:trace>
  <inkml:trace contextRef="#ctx0" brushRef="#br0" timeOffset="40460">13412 10076 1521 0,'0'0'235'0,"0"0"-181"0,0 86-31 15,0-2 26-15,0 27-14 16,0 8 10-16,0-16-19 16,0-28-25-16,0-30 20 15,0-7-20-15,0 1-1 16,-3 2-6-16,-3-3-118 15,-7-15-143-15,0-10-76 16,2-12-392-16</inkml:trace>
  <inkml:trace contextRef="#ctx0" brushRef="#br0" timeOffset="40656.99">13403 10389 1079 0,'0'0'210'0,"0"0"-105"16,85 89 101-16,-37-43-72 16,2 0-46-16,1-5-31 15,1-5-41-15,-3-9-9 16,-4-7-7-16,1-8-44 16,-14-8-180-16,-13-4-461 0</inkml:trace>
  <inkml:trace contextRef="#ctx0" brushRef="#br0" timeOffset="40866.86">13715 10151 1187 0,'0'0'316'0,"0"0"-194"16,0 0-112-16,0 80 68 15,12 0 18-15,5 31-33 16,0 6 18-16,-4-22-27 15,-2-26-31-15,-5-31-1 16,4-10-22-16,2-1-1 16,10-4-48-16,-3-3-178 15,-3-13-440-15</inkml:trace>
  <inkml:trace contextRef="#ctx0" brushRef="#br0" timeOffset="41218.21">13983 10643 1088 0,'0'0'156'0,"0"0"-98"15,0 81-12-15,15-53 15 16,6-5 15-16,6-9 2 16,4-9-5-16,2-5-18 15,0-1-30-15,-2-18 3 16,-3-8-19-16,-7-2-2 15,-10-7-3-15,-8-3-4 16,-3 0-7-16,-5 0-9 0,-16 6-12 16,-5 6 28-1,-4 11 0-15,-3 11 0 0,2 5 2 16,-1 16-2-16,4 13 0 16,8 7 7-16,6 3 1 15,6-3 33-15,8-2-17 16,0-5-6-16,18-5 3 15,9-4-21-15,14-11-19 16,-5-7-220-16,-4-2-821 0</inkml:trace>
  <inkml:trace contextRef="#ctx0" brushRef="#br0" timeOffset="41540.68">14466 10562 1109 0,'0'0'197'16,"0"0"-69"-16,0 0 100 15,0 0-89-15,30 86-95 16,-30-58 41-16,0 3-19 16,-9 2-47-16,-7 0 12 15,-2-3-31-15,1-1 0 16,4-8-1-16,7-2 7 15,5-8-8-15,1-3 2 16,3-7 0-16,16-1 17 0,4 0-16 16,6-4 13-1,1-7-14-15,2-2 9 0,-3-1-17 16,1 0 8-16,0-3-45 16,10-6-22-16,-7 3-328 15,-6 4-427-15</inkml:trace>
  <inkml:trace contextRef="#ctx0" brushRef="#br0" timeOffset="42148.73">14903 10288 1363 0,'0'0'215'16,"0"0"-154"-16,0 0-53 15,-83 67 24-15,62-25 32 16,3 18 47-16,9 0-13 16,9 3-63-16,0 0-14 15,15-14-21-15,12-3 9 16,7-9-5-16,5-15-3 15,3-9-1-15,0-13 0 16,-1-5-1-16,-2-18-35 16,-5-12-52-16,-4-6 6 0,-8-8 22 15,-6-4-36 1,-9-5 31-16,-7-1 20 0,0 2 17 16,-4 8 28-16,-8 15 0 15,1 20 0-15,1 14 35 16,-1 33-33-16,7 34 4 15,4 4 1-15,0-3-7 16,7-9 0-16,14-18 0 16,5-3-38-16,8-2 6 15,3-13-23-15,2-13 17 16,3-10 38-16,-1 0 0 16,-3-19 23-16,-7-11 78 15,-6-8-37-15,-7-7 61 16,-9-5-26-16,-9-5-17 15,0-4-19-15,-19-1-35 0,-9 6 26 16,-7 9-7-16,-5 12-7 16,-3 13-9-16,1 17-31 15,1 3-19-15,5 26-33 16,1 24-90-16,12-5-217 16,9-1-624-16</inkml:trace>
  <inkml:trace contextRef="#ctx0" brushRef="#br0" timeOffset="42606.49">15605 10599 484 0,'0'0'1046'0,"0"0"-927"16,0 0-79-16,87-7 14 15,-57 9 92-15,0 14-26 16,-6 2-72-16,-9 5-11 16,-9 2-37-16,-6 2 10 15,-3 0-7-15,-17 0 5 16,-5-4 1-16,-2-1-8 16,4-7 1-16,2-3 9 15,6-5-3-15,7-7-8 16,5 0 0-16,3 0-2 0,2-3-18 15,16-8-17-15,9-1 1 16,5 5 35-16,6 7-43 16,2 0 21-16,-1 13 10 15,-2 10 13-15,-3 7 1 16,-5 4 30-16,-7 2 54 16,-9-3-13-16,-10 0-32 15,-3-3 31-15,-16-4-12 16,-15 0-27-16,-10-6 3 15,-6-4-35-15,-3-5-12 16,-2-10-24-16,-19-1-90 16,14-10-33-16,6-3-336 0</inkml:trace>
  <inkml:trace contextRef="#ctx0" brushRef="#br0" timeOffset="43560.1">9862 9898 188 0,'0'0'786'0,"0"0"-689"16,0 0-53-16,0 0 0 16,9 85 52-16,4-25 14 15,2 37-50-15,3 38 73 0,-1 22 3 16,-3 4-33-1,-6-8-19-15,-4-27-48 0,-2-9-11 16,-2-13-12-16,0-26-11 16,0-20 21-16,0-21-3 15,0-6 3-15,0 2 4 16,0-2-25-16,0-3-2 16,0-10 0-16,0-8-13 15,0-10 5-15,12-16-106 16,-5-12-201-16,-1-6-658 0</inkml:trace>
  <inkml:trace contextRef="#ctx0" brushRef="#br0" timeOffset="44294.44">9849 10006 1224 0,'0'0'207'0,"0"0"-207"16,0 0 0-16,0 0 4 15,107-19-3-15,-57 15 6 16,9-1 36-16,17-1-42 0,24-1 6 15,28 0 4-15,14 2 96 16,4 3-45-16,-3 2-46 16,-10 0-8-16,4 0 2 15,0 5-4-15,0-3-6 16,-1 0 0-16,7-2 0 16,7 0 12-16,8 0 11 15,9-2 43-15,4-5-28 16,5 3-38-16,2-2 10 15,1 1-9-15,-2 1-1 16,-5 0 11-16,4-2-11 16,-5-5 0-16,1 0 0 15,-1-3 0-15,-1-1-1 0,-2 0 2 16,-3 1-1 0,-4 4 9-16,-1 0-9 0,-5 3 0 15,-1 0 0-15,-4 3-3 16,-2 1 3-16,-4 2 1 15,-2 0-1-15,-4-2 7 16,-4-2-5-16,0 0-2 16,-1-4 0-16,-2-2-4 15,-4-3 4-15,-8 0 0 16,-10 0 0-16,-22 0 2 16,-23 1 0-16,-20 3-2 15,-9 0 0-15,-3 1-17 16,-3 0 17-16,-4-1-13 0,-13 2 13 15,-9 3 12-15,-3 1-12 16,0-1 0-16,-12 2 0 16,-1 1-25-16,-1 2 6 15,1 0-20-15,4 0 24 16,4 0 8-16,2 0-87 16,3 0-34-16,0 2-11 15,0 1-209-15,5-1-244 0</inkml:trace>
  <inkml:trace contextRef="#ctx0" brushRef="#br0" timeOffset="45317.46">17048 9593 768 0,'0'0'163'0,"0"0"-116"16,0 0-30-16,0 0 16 15,0 0-10-15,0 0 53 16,0 0 28-16,66 56-26 16,-54-34-13-16,1 8-36 15,2 7-13-15,1 5-1 16,1 8-14-16,2 6 0 16,5 14 7-16,6 17 1 15,3 16 7-15,1 4-4 16,-2-5 33-16,-4-13 0 15,-4-21-28-15,-6-12 20 0,-2-14 43 16,-4-5-42-16,3 3 6 16,-2 5-36-16,5 2 4 15,-3-4-12-15,0-9 12 16,-4-7-12-16,-4-5 0 16,-1-8 0-16,-3-5 12 15,0-6-11-15,-2-1-1 16,-1 0 0-16,0-2 1 15,0 0 2-15,0 0-3 16,0 0-30-16,0 0 9 16,-5 1-176-16,-6 3 91 15,-4 0 48-15,-4 2 4 16,-5 1 46-16,-3-2 6 0,-3 1 2 16,-6 1 0-16,-4-4 0 15,-8 3-14-15,-3-1-21 16,-5-2 25-16,-4 2 10 15,-3-1 0-15,-5-2 13 16,-2 3 58-16,-15-2-60 16,-17 1 12-16,-17 3 25 15,-8 0-35-15,2 3 27 16,4 1-28-16,8 0 3 16,-2 1 9-16,2 3-13 15,1 0 29-15,-1-1 8 16,-2-2-37-16,-1 2 6 0,-1-1-2 15,-3-1 11 1,0-3-9-16,-1-1-15 0,-3 0 14 16,0-1-16-16,-1-3 0 15,-2 1 11-15,-4-3-5 16,-4 1-6-16,-3 0-34 16,-2-1-79-16,1 5 84 15,-4-3 29-15,-5 4 2 16,-2 0 20-16,-4 1-22 15,0-1 0-15,4-2 0 16,-2 0-31-16,1-1 23 16,2 1 6-16,-2 2 4 15,2 1 16-15,0 2-5 0,2 0 2 16,0-1-11 0,-1-1 6-16,4 1-7 0,1-5-3 15,4 0 9-15,3 2 10 16,9-3-19-16,8-1 7 15,10-1-8-15,8 1 2 16,8 0 11-16,18-1-11 16,16-2-1-16,11 0 10 15,6 0-10-15,-5 0 0 16,-1 0-1-16,-3 0-5 16,11 0 6-16,7 0 0 15,11 0 0-15,7 0 0 16,9 2-12-16,6 1-93 15,0-3-583-15</inkml:trace>
  <inkml:trace contextRef="#ctx0" brushRef="#br0" timeOffset="51055.03">13923 12042 757 0,'0'0'381'0,"0"0"-253"15,0 0-108-15,0 0 29 0,0 0 54 16,0 0-14-16,80 0 40 15,-46 0-9-15,6 0-25 16,5 0-32-16,7 0-54 16,-3 0 13-16,-2-1-15 15,-3-1-6-15,-8-2 9 16,-6 4-10-16,-7 0-13 16,-7 0-30-16,-7 0-105 15,-9 13-98-15,-8 1-115 16,-9-3-481-16</inkml:trace>
  <inkml:trace contextRef="#ctx0" brushRef="#br0" timeOffset="51272.95">13973 12213 1060 0,'0'0'201'16,"0"0"-151"-16,0 0-42 15,0 0 25-15,0 0 66 16,115 0 34-16,-65 0-23 16,4 0-56-16,1 0-34 15,-3-2-13-15,-4-3-7 16,-6-4-116-16,-12 1-120 16,-11-1-429-16</inkml:trace>
  <inkml:trace contextRef="#ctx0" brushRef="#br0" timeOffset="51901.19">14417 11960 580 0,'0'0'586'0,"0"0"-488"16,0 0-65-16,0 0-17 15,0 0 57-15,11 79 13 16,-3-31-31-16,0 11-10 15,-2 4-19-15,-1 1-23 16,-2 0 13-16,-2-9-9 16,1-8-5-16,-1-11 11 15,-1-13-13-15,2-9 0 0,-2-8 0 16,0-6 1-16,0 0 72 16,0-17-31-16,0-12-27 15,0-7-6-15,0-9-3 16,0-7-6-16,-2-16 0 15,-7-16 0-15,-2 7 9 16,1 8-9-16,3 12 0 16,1 20 0-16,1-1 7 15,1 5-5-15,1 12 4 16,3 9-5-16,0 8 27 16,0 4-28-16,0 0-9 15,3 8 3-15,12 9 9 16,9 8-3-16,5 2 0 15,7 4 1-15,7 1 1 16,2 1-2-16,4 3 0 0,-1-2-1 16,0-2-1-16,-6 2 2 15,-5-3 0-15,-3-1 0 16,-11-2 5-16,-7-1-4 16,-9-2-1-16,-7-1 0 15,-3-1 0-15,-19-3 3 16,-9 2 5-16,-11-3-1 15,-9 0 53-15,-4-2-1 16,-1-4 9-16,2-4-12 16,6-2-26-16,12-1 9 0,9-2-31 15,14-4-7 1,6 3-1-16,7-3-75 16,1 0-315-16,12-3-1101 0</inkml:trace>
  <inkml:trace contextRef="#ctx0" brushRef="#br0" timeOffset="52621.25">15435 12045 1033 0,'0'0'216'0,"0"0"-151"0,0 0-42 16,0 0-20-16,0 0 19 15,89-78 2-15,-49 70 10 16,4 6 24-16,3 2-31 16,0 19-11-16,-1 12-10 15,-11 10 4-15,-9 4-5 16,-14 5-5-16,-12 0 1 16,-6 1 19-16,-24-2-20 15,-10-3 1-15,-9-5 21 16,-2-7-6-16,1-7 45 15,3-10-27-15,5-8 1 0,8-8 14 16,7-1-30 0,8-10-4-16,8-9-15 0,9-3 7 15,2 2-3-15,5 3-4 16,16 6 0-16,3 8 6 16,9 3-5-16,7 9 29 15,3 16 55-15,3 3-26 16,2 2 7-16,-2 1-36 15,-1-6-21-15,-2-6 2 16,-2-7-11-16,-1-10-1 16,0-2-30-16,5-22-95 15,-9-6-124-15,-6-2-423 0</inkml:trace>
  <inkml:trace contextRef="#ctx0" brushRef="#br0" timeOffset="52996.41">16097 12109 1181 0,'0'0'362'16,"0"0"-272"-16,0 0-52 15,0 0-23-15,-35 97 18 16,34-52 24-16,1 3-14 16,6 3 2-16,18-1-20 15,6-6-25-15,9-6 16 16,3-9-16-16,2-14 0 15,2-9 15-15,-1-6-14 16,-2-14-1-16,-6-12 0 0,-4-8 1 16,-6-7 8-1,-9-4-8-15,-6-2 2 0,-8-2 12 16,-4 3-7-16,-4 3-6 16,-17 6 38-16,-7 1-20 15,-7 7 12-15,-4 5-17 16,-7 8-8-16,-2 10 12 15,-1 6-19-15,4 16 0 16,2 14-1-16,9 11-25 16,7 5 4-16,14 22-65 15,4-12-154-15,9-6-331 0</inkml:trace>
  <inkml:trace contextRef="#ctx0" brushRef="#br0" timeOffset="53394.93">16754 12066 1472 0,'0'0'248'0,"0"0"-195"0,0 0-28 15,0 0-25-15,-65 86 0 16,50-37 22-16,9 5-8 15,6 3 29-15,9-1-17 0,19-7-18 16,12-5 6 0,5-11-14-16,6-12 0 15,2-11 0-15,0-10 0 0,4-4 2 16,-5-22-1 0,-4-9 8-16,-5-8 11 0,-13-5-18 15,-12-2 5-15,-10-2 15 16,-8 3 20-16,-13 3 20 15,-17 5-15-15,-12 6-7 16,-10 7 12-16,-18 14-43 16,1 8-2-16,-5 6-7 15,2 17-25-15,14 12 7 16,-9 27-36-16,15-9-63 16,17-1-432-16</inkml:trace>
  <inkml:trace contextRef="#ctx0" brushRef="#br0" timeOffset="54640.35">17928 12237 876 0,'0'0'305'0,"0"0"-224"16,0 0-42-16,0 0 3 16,0 0 33-16,-80-21 15 15,59 19-43-15,1 1-24 16,-3 1-23-16,-1 0 10 15,2 3-10-15,0 8 1 16,2 0-1-16,0 5 4 16,7-1-3-16,1 4-1 15,8 3 0-15,4-2-3 16,0 3 3-16,7-1 0 16,9 0 0-16,8-5 5 15,3-8-5-15,3-4 0 16,0-5-1-16,-1-3 2 0,0-16 8 15,-5-4-8-15,-2-6 5 16,-3-3 1-16,-5 1-6 16,-2-2-1-16,-5 3 0 15,-4 3 0-15,-1 8 5 16,-2 4 1-16,0 6 10 16,0 5 29-16,0 4-32 15,0 0-13-15,0 14-6 16,1 14 3-16,7 13 3 15,13 24 0-15,13 22 1 16,12 24 2-16,2 6-3 16,-3-8 0-16,-16-16 0 15,-12-15-18-15,-7-12 17 16,-10-15-18-16,0-7 6 16,0-4-3-16,-13 8-28 0,-4 5 22 15,-8 3 14-15,-5-4-5 16,-6-9 11-16,-5-10 2 15,-3-11 0-15,-3-13 13 16,-1-9 22-16,-3-10 24 16,2-19 6-16,6-14-6 15,7-9 26-15,6-6-29 16,11-2-19-16,10-1 2 16,7 3-27-16,2 7 3 15,8 3-2-15,14 2-12 16,6 6 8-16,7 0-9 15,7 1 2-15,7 1 13 16,6 2-14-16,5 2-1 0,2 0 0 16,-1 4 2-1,2-1-10-15,-5 3-32 0,11-9-114 16,-15 6-219-16,-11 4-822 0</inkml:trace>
  <inkml:trace contextRef="#ctx0" brushRef="#br0" timeOffset="55054.86">18621 11676 886 0,'0'0'166'15,"0"0"-114"-15,0 0-36 16,0 0 56-16,-2 78 53 16,2-38-40-16,0 21 23 15,6 31 20-15,1 33-44 16,-2 13-18-16,-5-2-37 15,0-12-21-15,-5-24 12 16,-8-8 6-16,3-21 27 16,2-14 16-16,2-17-41 0,0-6-5 15,2-1-23-15,-1 1 9 16,2-2-5-16,3-11-4 16,0-8-1-16,0-10-27 15,6-11-181-15,9-13-270 16,-3-6-539-16</inkml:trace>
  <inkml:trace contextRef="#ctx0" brushRef="#br0" timeOffset="55602.94">19020 11960 679 0,'0'0'849'0,"0"0"-705"15,0 0-113-15,0 0-9 16,0 0-13-16,0 0 4 16,0 88 29-16,5-44-4 15,1 7-7-15,0 7-16 16,0 7-14-16,-2 4 19 15,-1-2-20-15,-2 1 21 16,-1-5 14-16,0-5-26 16,0-9 6-16,0-6-3 15,0-11-11-15,2-11 11 0,1-6-12 16,0-8 0-16,0-6 9 16,3-1-2-16,2 0 1 15,5-13 7-15,2-2-15 16,4-2 22-16,2 0-22 15,3 3 0-15,4 4 0 16,4 3 6-16,3 3-6 16,4 1 0-16,-2 3 1 15,2 0 15-15,-3 0-4 16,-3 0 17-16,-5 4 24 16,-5 1-22-16,-3-2 24 0,-3-3-12 15,-5 2-12 1,-5-2 10-16,-2 0-40 0,-2 0 6 15,1 0-7-15,-3 0-15 16,4-17-32-16,-2 0-119 16,0-1-185-16</inkml:trace>
  <inkml:trace contextRef="#ctx0" brushRef="#br0" timeOffset="56220.73">20324 11744 1084 0,'0'0'191'0,"0"0"-140"0,0 0-34 15,0 86 33-15,0-10 37 16,1 28 0-16,1 6-23 16,-1-17-22-16,-1-27-41 15,0-29 11-15,0-11-12 16,0 1 1-16,0-4 2 15,-1-4-3-15,-5-19-71 16,0 0-64-16,1-8-402 0</inkml:trace>
  <inkml:trace contextRef="#ctx0" brushRef="#br0" timeOffset="56439.9">20261 11884 962 0,'0'0'267'0,"0"0"-193"0,0 0-36 16,0 0 116-16,95 80 25 16,-43-36-48-16,9 4-36 15,4 1-11-15,7-2-53 16,-4-6-13-16,-3-8-18 16,-6-9 0-16,-8-9-1 15,-12-9-63-15,-14-6-113 16,-13-11-312-16,-10-6-590 0</inkml:trace>
  <inkml:trace contextRef="#ctx0" brushRef="#br0" timeOffset="56655.76">20720 11705 1038 0,'0'0'271'16,"0"0"-195"-16,0 0 57 15,14 107 49-15,7-30-63 16,2 20-18-16,0-7-51 16,-3-15-25-16,-10-25-3 15,-4-16-21-15,3 0-2 16,-2-3-26-16,7-5-125 16,-2-13-137-16,-3-11-438 0</inkml:trace>
  <inkml:trace contextRef="#ctx0" brushRef="#br0" timeOffset="57020.88">21076 12201 1139 0,'0'0'165'0,"0"0"-97"16,27 104-49-16,-8-68 36 15,8-9 6-15,2-12 12 16,4-9 26-16,2-6-43 15,-3-13-36-15,0-13-20 16,-7-9 0-16,-7-7-50 16,-6-1-24-16,-12 0-6 15,0 3 31-15,-15 2 22 16,-9 7 27-16,-8 4 9 16,-4 13 51-16,-2 8 20 0,-1 6-25 15,0 11-46 1,4 15-3-16,5 6-6 0,8 3 1 15,7 3 8-15,10-1 13 16,5-3 38-16,12-2-5 16,18-6-34-16,10-6-2 15,7-5-15-15,3-8 3 16,16-7-14-16,-14 0-84 16,-10-8-417-16</inkml:trace>
  <inkml:trace contextRef="#ctx0" brushRef="#br0" timeOffset="57457.23">21565 12177 1196 0,'0'0'263'15,"0"0"-184"-15,0 0-62 16,0 0-1-16,0 0 44 15,95 13 1-15,-71 6-4 16,2 7 59-16,-6 3-72 16,-7 7-6-16,-9 3-32 15,-4 5-4-15,-12 3 17 16,-15-2-18-16,-6-2-1 16,0-7 0-16,1-9 1 0,3-10-1 15,6-10 10 1,6-7-9-16,5-7 8 0,8-17-9 15,4-7-17-15,3-3-3 16,14 2 2-16,5 5 18 16,3 10 8-16,2 9-8 15,1 8 29-15,2 3-17 16,0 17 15-16,1 7 7 16,3 2-23-16,1-1 26 15,2-3-11-15,0-6-16 16,-3-9-10-16,-1-10-16 15,9-13-43-15,-6-13-147 16,-9-3-443-16</inkml:trace>
  <inkml:trace contextRef="#ctx0" brushRef="#br0" timeOffset="58052.57">22204 11814 1392 0,'0'0'279'16,"0"0"-189"-16,0 0-68 16,0 0-14-16,-87 114 30 15,63-62 17-15,3 16 5 16,9-2-16-16,10 0-33 16,2 1 15-16,14-17-26 15,16 1 2-15,6-8-4 0,8-12 2 16,4-10-25-16,6-13 13 15,1-8-49-15,-1-5-5 16,-5-20-6-16,-1-13-23 16,-9-8-34-16,-8-8 57 15,-7-5 72-15,-11-5 0 16,-7 0 29-16,-6 2 30 16,-2 8 32-16,-14 11-8 15,-2 19-7-15,2 16-27 16,0 8-29-16,0 30-20 15,0 25 1-15,10 27 8 16,6 0-8-16,0-8 6 16,16-9 2-16,7-19 0 15,8 0-9-15,8-2 0 16,4-15-16-16,5-10 14 0,0-15 2 16,2-4 1-16,-5-17 18 15,-2-16-17-15,-8-10 5 16,-7-10 6-16,-7-9 1 15,-11-2 37-15,-10-2-12 16,0 2 4-16,-20 4 16 16,-10 10 0-16,-8 9 22 15,-4 13-14-15,-7 11-58 16,-1 13-9-16,-1 4-14 16,-1 18-42-16,4 10-18 0,0 20-54 15,12-6-95 1,10-3-405-16</inkml:trace>
  <inkml:trace contextRef="#ctx0" brushRef="#br0" timeOffset="58681.98">23211 12216 1105 0,'0'0'148'16,"0"0"-94"-16,0 0 40 16,0 0 60-16,99 0-13 15,-69 2-72-15,0 6-39 16,-2 4 8-16,-7 4-32 15,-5 1 12-15,-7 5-2 16,-9 0-10-16,0 2 64 16,-18-2-23-16,-9 0-23 15,-5-3 7-15,-3-5-25 16,2-4-1-16,7-6-5 16,2-4 0-16,8 0 12 15,5 0-12-15,6-8-3 16,5-3-11-16,0-3-37 0,10-3-3 15,7 3-34 1,9 2-13-16,1 5 52 0,7 4-5 16,-1 3 36-16,1 0 11 15,0 10 10-15,-1 8-3 16,-1 5 33-16,-4 5 10 16,-3 4 28-16,-7 5-9 15,-6 1-2-15,-8 0 16 16,-4-1-31-16,-4-2 3 15,-17-2-11-15,-7-5-23 16,-6-3 16-16,-7-8-15 16,-2-7-1-16,1-8 22 15,3-2-19-15,8 0 21 16,6-3-2-16,5-3-13 16,10-2 7-16,2 2-30 0,1 3-50 15,-3 0-39-15,2 3-91 16,-2 0-403-16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2:53:38.31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6586 5046 383 0,'0'0'117'16,"0"0"-51"-16,0 0 81 15,0 0-11-15,0 0-25 16,0 0-1-16,-7-9-66 16,5 8 12-16,1-1-1 15,-1 0-22-15,1-1 46 16,-2 3-36-16,2-3 1 15,-1-1 1-15,-1-1-38 16,0-2-3-16,0 0-1 16,0 0 10-16,0-3-1 0,0 2-6 15,0-3 1 1,3 0 9-16,-3 0-15 0,3 0-1 16,-3 0 0-16,2 1 0 15,-1-3 0-15,1 2 2 16,1-1-2-16,0-1 9 15,0-1-7-15,0 2-2 16,0 1 0-16,0 0 1 16,0 0 0-16,0-2 0 15,0 1-1-15,0 1 5 16,0 0-5-16,0-1 0 16,1 1 0-16,2 1-6 15,0 1 4-15,0 0 3 16,0 2-1-16,0 0 0 0,3 0-6 15,0 0 5-15,0-1-4 16,1 3-4-16,-1-1 8 16,2 1 1-16,1 1 0 15,0 1-2-15,-2 0-2 16,1 0 4-16,-1 1-8 16,2 0 8-16,0 1-11 15,0 1 11-15,1 0 0 16,-1 0 2-16,-1 0-2 15,4 0 0-15,-5 0-1 16,2 0-6-16,-1 0-2 16,2 0 15-16,-1 0-6 15,2 0 3-15,-3 0-2 0,1 0-2 16,-1 0 1 0,2 0-1-16,-1 1-7 0,-1 1 9 15,1 0-1-15,1-2 6 16,-1 1-5-16,0 2-1 15,3 0 0-15,-2-1 1 16,1 1-3-16,-1 0 3 16,1-1-1-16,-2-1 9 15,1 2-2-15,-1-1-7 16,2-1 0-16,-1 1-3 16,-1-2 3-16,0 3 0 15,-2-3 1-15,2 0 17 16,0 0-10-16,-1 0-8 15,2 0 0-15,-1 0 0 16,2 0 2-16,2 0-1 0,-1 0 7 16,3 0-8-16,-2-3 13 15,3-2-13-15,1-1 0 16,1-3 0-16,0-1 30 16,0 0-29-16,-5-1-1 15,2-2 2-15,-3 1 14 16,1-1-17-16,-4-1 1 15,-1-1 0-15,-1 3 9 16,-4-2-8-16,2 1-1 16,-2 0 0-16,-2 1-2 15,-1 1 2-15,0 0 0 0,0 3 0 16,0 2 7-16,0 1 2 16,0 1-18-16,0 0 9 15,0 1-1-15,0 0-1 16,0 0 2-16,0-1 0 15,0 1 6-15,0-1-4 16,0 1-2-16,0 3 0 16,0 0-16-16,0 0 16 15,0 0 1-15,0 0-1 16,0 0 0-16,0 0-25 16,0 0-17-16,0 6 18 15,0 3 24-15,0 3 6 16,-1 0-4-16,1 2 6 15,0 0-2-15,0 1-5 0,0-2-1 16,0-1 0-16,0 0-3 16,0-3-12-16,3-1 27 15,3 1-12-15,0-1 4 16,1-1 5-16,-1-1-11 16,0 1 2-16,2-1-5 15,-2 0-3-15,2-1 16 16,-2 1-8-16,0-3 0 15,0 1-7-15,3-1 7 16,-1 0 0-16,1-2 1 16,2 0-8-16,0-1 14 15,3 0 0-15,-1 0 9 16,-1 0-3-16,-2 0-13 0,1 0 0 16,-4 0 2-1,-1-1 27-15,0-2-23 0,-3 0-5 16,0 1 30-16,0-1-31 15,-2 0 17-15,1 2-16 16,1-2 1-16,-3 1 14 16,3 1-14-16,-3-1-2 15,3 1 6-15,2 0-5 16,-2-2-2-16,1 3-9 16,-1 0 10-16,1 0-5 15,1 0 5-15,-1 0 0 16,2 0 0-16,0 0 5 15,3 0-7-15,0 0 2 16,0 7-3-16,3 0 2 16,-3 0 1-16,2 1 0 0,0 2 0 15,-2 0 0-15,3 4 0 16,-3-2 0-16,2 2 0 16,-1 0-1-16,-3 2 2 15,1-1 4-15,1 1-5 16,-2 1-7-16,-1 2 7 15,-1 1 0-15,-2-1 8 16,0 1-4-16,0 0-3 16,0 0-1-16,1-1 0 15,0 0 6-15,1 1-6 16,1-2 0-16,-1-1 1 16,-1-2 16-16,-1-1-16 0,0-4-1 15,1-1 0-15,-2-3 15 16,-2-2-15-16,1-2 0 15,-1 0 1-15,0-1 28 16,0-1-17-16,2 2-11 16,-2-2-1-16,0 0 2 15,0 0 6-15,0 0-8 16,0 0 2-16,0 0 4 16,0 0-6-16,0 0-25 15,0 1-92-15,0 5-97 16,0-2-83-16,0 0-338 0</inkml:trace>
  <inkml:trace contextRef="#ctx0" brushRef="#br0" timeOffset="3394.56">6964 4127 552 0,'0'0'247'0,"0"0"-136"0,0 0-20 15,0 0 7-15,0 0 41 16,0 0-58-16,0 0-26 15,0-1 9-15,0-1-20 16,0-1 17-16,0-1-29 16,0-3-15-16,0-1 40 15,0-3-38-15,0-4-7 16,0-2 5-16,0-4-7 16,4-3-10-16,-4-1 0 15,0-2-9-15,0-1 9 16,0 0 1-16,0 4 9 15,0 1-10-15,0 1-6 0,0 2 5 16,0 3-9-16,0 1 9 16,-4 6-9-16,1-1 10 15,3 5 0-15,0 3 0 16,0 1-19-16,0 2 0 16,0 0-22-16,0 0 19 15,0 0 9-15,0 0-13 16,0 8 16-16,0 8 4 15,3 6 10-15,6 8-4 16,0 8 0-16,0 2 1 16,1 4 14-16,-1 2-14 15,-1-4-1-15,-2-4 0 16,-1-5 10-16,0-5-10 0,-1-8 0 16,-1-3 0-16,2-6 6 15,-2-3-6-15,0-4 0 16,-3-1-61-16,3-3-109 15,-3-3-34-15,4-6-405 0</inkml:trace>
  <inkml:trace contextRef="#ctx0" brushRef="#br0" timeOffset="3987.67">7131 3813 58 0,'0'0'218'15,"0"0"-104"-15,0 0-18 16,0 0 11-16,0 0 37 15,0 90-57-15,0-65 1 16,0 2-7-16,3-1-27 16,1 1-5-16,4-3-33 15,2-1-15-15,-1-2 23 16,3-2-23-16,0-4 8 0,3-2-6 16,3-2 7-16,-3-2-11 15,4-2 1-15,0-3-1 16,-5-4-8-16,2 0 18 15,-4 0 34-15,-1-5 53 16,-1-7-3-16,-1-8-6 16,-3-4-55-16,-1-4-15 15,-4-5 41-15,-1-1-23 16,0-2 16-16,0-1 27 16,-4 4-64-16,-7 0 14 15,-1 5 0-15,-1 4-11 16,-2 2 11-16,-3 5-6 0,0 3 13 15,0 2-11 1,0 5-18-16,2 2-12 0,1 5-2 16,1 0-25-16,-2 16 14 15,3 9-2-15,-4 2 1 16,2 6 9-16,2-1-101 16,4-3-31-16,6 2-63 15,3-6-75-15,0-6-69 0</inkml:trace>
  <inkml:trace contextRef="#ctx0" brushRef="#br0" timeOffset="4362.62">7344 3628 734 0,'0'0'221'0,"0"0"-119"0,0 0-8 16,0 0-50-16,0 0 6 15,0 0 29-15,0 0-39 16,30 0 31-16,-16 0-52 16,-3 0 1-16,4-2-20 15,-3-3-130-15,-1 2-383 0</inkml:trace>
  <inkml:trace contextRef="#ctx0" brushRef="#br0" timeOffset="5151.81">7526 3375 712 0,'0'0'175'0,"0"0"-113"15,0 0 0-15,0 0 46 16,0 0-34-16,0 0 16 15,0 0-39-15,33-14-9 0,-19 13 14 16,2 1-48 0,0 0 5-16,4 0 24 0,-1 4-35 15,-4 4 24-15,4 1-17 16,-4 5 4-16,-3 0 4 16,-6 2-5-16,-4 4-24 15,-2-1-12-15,0 2 24 16,-11-1 1-16,-4 0 12 15,2-5-13-15,-2 0-2 16,1-4-20-16,4-6 2 16,1-1 13-16,3-4 5 15,0 0-12-15,6 0 12 16,-3 0-22-16,3-2-7 16,0-4 2-16,0 1 20 15,3 0 2-15,8-1 4 0,-1 1 3 16,0 4 0-1,4-2 1-15,1 3 17 0,3 0-11 16,0 0-14-16,2 0 7 16,-3 0 0-16,4 4 32 15,-5 6-24-15,-1 0 47 16,-1 2-4-16,-4 2-51 16,-3 3 21-16,-4-1-10 15,-3 4-5-15,0-1 45 16,0 1-50-16,-4-2 9 15,-5-2-10-15,-3 0 1 16,0-5 14-16,-3-2-1 16,-1-4 5-16,-5-4 27 15,2-1-39-15,-1 0-4 0,4 0 13 16,2 0 0-16,5 0-3 16,2 0-3-16,4 0-9 15,3 0 12-15,-3 0-13 16,3 0-9-16,0 0-38 15,0 6-181-15,0 5-119 16,0 3-345-16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2:54:26.36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6512 4843 584 0,'0'0'214'0,"0"0"-71"16,0 0-27-16,0 0-8 16,0 0-24-16,0 0-6 15,0-2 9-15,0 2-24 16,0 0-6-16,0-3 14 16,0 3-41-16,0-4 16 15,0 1-25-15,-6 0-19 16,6-1 29-16,-3-1-31 15,0-1 2-15,0 0 16 16,0-1-12-16,1 2-6 16,1-2 0-16,-1 1 1 0,1 1-1 15,-1 0 0 1,1-1 0-16,-1 3 1 0,1-2 7 16,-2-2-9-16,3-1 1 15,0 2 0-15,-1-2-5 16,1 0 5-16,0 0 0 15,0 0 0-15,0-1 0 16,0 1 0-16,0-1 0 16,0 1 1-16,0 0-1 15,1 2 0-15,6-3 0 16,-1 1 0-16,-1-1-2 16,4 1-4-16,0 1 6 15,-3 0 0-15,1-1-2 16,2 3 3-16,0-1-1 15,0 2 0-15,-1 2-14 0,3 0 14 16,0 0 0 0,-2 2 0-16,6 0-10 0,-5 0 2 15,1 0 7-15,-1 0-10 16,2 2 5-16,0 2-1 16,-2 0 7-16,1-1 0 15,-1 0 6-15,-1 0-5 16,0-1-2-16,-1 1 1 15,-1-1-1-15,2-1 1 16,-1 1 0-16,-1-2 1 0,2 1 2 16,-2-1-3-1,1 0 0-15,-2 0-1 0,6 0 0 16,-3 0 1-16,0 0 0 16,1-3 0-16,1-3 6 15,2-2 2-15,-3 1-8 16,1-2 0-16,1-1-4 15,-2-1 2-15,1 0 2 16,0 0 0-16,0 0 4 16,-2-3-2-16,1 5-2 15,-2-3 0-15,-2 2-7 16,0 0 7-16,1 3 0 16,-1-4 0-16,-1 2-1 15,-1-3 0-15,1 3 1 16,-1-3-1-16,-1 2-14 15,1 0 8-15,-1 0 7 0,-1 2 0 16,-2 2 1-16,0 2 0 16,0 1-1-16,0 2 0 15,0 1-7-15,0 0-2 16,0 0-27-16,-2 0 25 16,-2 1 10-16,-3 6-34 15,4 0 11-15,0 0 1 16,0 1-22-16,1-2 32 15,2 2-12-15,0 0 11 16,0-2 14-16,0 1-26 16,0-3 26-16,0 0-6 15,2 1 3-15,2-2 1 16,2 1 4-16,4-2-2 16,-2 3 11-16,3-3-10 0,0 1-1 15,0 2 0-15,-2-2-1 16,4 0 1-16,-4 0 1 15,0 1-1-15,0 0 7 16,-3 1-6-16,3-1-1 16,0 1 0-16,3 3 1 15,-2-2 36-15,2 0-14 16,2 2-16-16,-2-2 29 16,1 0-35-16,-4 0 15 15,4 1-16-15,-4 1 0 16,0 1 18-16,-1 2-17 15,-1-1 15-15,2 2 32 0,-3 0-48 16,-1 1 19-16,-2 3-8 16,1 2-10-16,-4 2 22 15,1 2-22-15,-1 0 5 16,2-2 4-16,-1-1-4 16,1-1-6-16,-1-1 0 15,1-1 1-15,1-2-7 16,0 3 7-16,3 0-1 15,-1 1 12-15,2 0-3 16,-1 1-9-16,0-4 0 16,-2-1 8-16,1-4 2 15,-2-1-9-15,1-4-1 16,-1 0 17-16,-3-2-5 0,0-1-11 16,0-2 0-16,3 2 0 15,-3-2 40-15,0 0-26 16,0 0 10-16,0 0 7 15,0 0-31-15,0 0 7 16,0 0-8-16,0 0-50 16,0 0-96-16,-3 0-578 0</inkml:trace>
  <inkml:trace contextRef="#ctx0" brushRef="#br0" timeOffset="4737.79">6494 3970 540 0,'0'0'341'0,"0"0"-224"16,0 0-62-16,0 0 48 16,0 0 2-16,0 0 1 15,0-29-25-15,0 13-37 16,0-3 7-16,0-1-6 15,0-3-32-15,3-3 32 16,0-1-45-16,0-2 13 16,-3-2-13-16,3 2 12 15,3 0-12-15,-5 3 0 16,2 3 0-16,-1 6 5 16,-1 5-4-16,1 2-1 0,-2 4 0 15,1 3 1-15,-1 3-8 16,0 0 7-16,2 0-18 15,1 17 11-15,0 5-6 16,3 8 13-16,1 10 0 16,-1 8 6-16,0 5-5 15,0 1 4-15,-3-1-4 16,0-6 14-16,0-6-14 16,0-7-1-16,-2-6 0 15,1-8 1-15,-1-3-1 16,1-4 0-16,-1-5 1 15,1-4-1-15,1-2-75 16,0-2-96-16,0-9-91 0,-3-3-348 16</inkml:trace>
  <inkml:trace contextRef="#ctx0" brushRef="#br0" timeOffset="5345.46">6712 3635 515 0,'0'0'218'0,"0"0"-131"15,0 0-25-15,0 0 16 16,0 0 17-16,0 0-57 15,0 0-8-15,-5 65-12 16,4-47-7-16,-2 5 38 16,1 3-2-16,-1 3-5 15,2 2 19-15,1 1-22 16,0 1 14-16,0-1-12 16,1-1-31-16,7-2 14 15,2-3-14-15,2-4 0 16,2-2 7-16,3-4-9 15,0-3-4-15,2-3-3 16,2-5 10-16,-1-3 22 16,0-2-21-16,-3 0-1 0,4-10 8 15,-2-7-13-15,-4-3 3 16,0-8-8-16,-5-4-1 16,-2-4 25-16,-1-3-18 15,-1-2 11-15,-6 1 17 16,0 1-28-16,0 2 15 15,-6 2-3-15,-4 2-18 16,-2 5 41-16,-4 3-2 16,-1 5-5-16,-2 6 10 15,-2 5-45-15,0 2 22 16,0 7-22-16,-1 0 2 16,4 7-5-16,-2 10 3 15,5 6-2-15,2 8-5 0,4 3-41 16,3 3-32-16,6 14-42 15,0-9-142-15,0-6-239 0</inkml:trace>
  <inkml:trace contextRef="#ctx0" brushRef="#br0" timeOffset="6346.57">7076 3581 725 0,'0'0'289'15,"0"0"-153"-15,0 0-2 16,0 0-41-16,0 0 7 15,0 0-40-15,0 0-44 16,0 0 7-16,3 0-22 16,8 0 31-16,3 0 38 15,5 0-51-15,-1 1 2 0,0-1-21 16,0 0 8 0,0 0 6-16,0 0-14 0,-5 0 2 15,-2 0 7-15,-4-1-1 16,-1-3-16-16,0-3-14 15,-3 1-169-15,0-1-335 0</inkml:trace>
  <inkml:trace contextRef="#ctx0" brushRef="#br0" timeOffset="6921.61">7479 3302 742 0,'0'0'237'15,"0"0"-132"-15,0 0 21 16,0 0-33-16,0 0-29 15,0 0 5-15,0 0-62 16,-22 58 5-16,15-37 23 16,1 7-34-16,2 2 48 15,-1 1-5-15,5 1-11 16,0 0 10-16,0 0-35 0,0-3 1 16,11 0-9-1,2-3 1-15,2-4-12 0,6-2 11 16,-2-4 0-16,2-3 2 15,0-4-2-15,-2-7-1 16,-2-2 0-16,-1 0 1 16,-1-2 19-16,0-11-7 15,-5-4 4-15,-2-3 7 16,2-1-13-16,-5 0-10 16,-4 1 0-16,-1 4 9 15,0 3 20-15,-1 2 2 16,-11 3 7-16,-2 1 15 15,-3 3-43-15,0 4 9 16,-2 0-19-16,2 0-14 16,1 4 14-16,2 10 1 0,1 4-1 15,1 5 0-15,6 4-56 16,2 2-8-16,4 19-110 16,0-8-205-16,0-4-432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7T20:20:42.93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8910 866 484 0,'0'0'176'0,"0"0"-40"16,0 0 76-16,0 0-28 15,0 0-70-15,0 0-2 16,0 0-74-16,-43 9-17 15,28 3 9-15,0 10-29 16,0 7 14-16,-3 25-2 16,1 39-1-16,-3 57 49 15,2 32-35-15,3 14 5 16,-1-6-8-16,5-32-10 16,4-18-21-16,1-26 8 15,3-29 0-15,3-29 16 0,0-20 23 16,0-9-10-1,0-3-8-15,0-3-15 0,0-1-8 16,0-12 2-16,0-5 0 16,0-3 3-16,0-5-2 15,0-16 12-15,-4-22-7 16,-10-30 4-16,-1-31-20 16,-4-19-1-16,-1-10-5 15,1-5 0-15,4-5-29 16,2-5-37-16,8 9-23 15,4 31 8-15,1 35 51 16,0 31 24-16,0 17 12 16,0 3-3-16,0 4 8 15,0 4 5-15,0 8 0 16,0 4 9-16,0 2-15 0,0 0 6 16,0 0-81-16,0 9-20 15,3 5-121-15,0 16 16 16,0-4 27-16,1-2-85 0</inkml:trace>
  <inkml:trace contextRef="#ctx0" brushRef="#br0" timeOffset="1121.28">8721 1098 624 0,'0'0'143'0,"0"0"22"16,0 0-62-16,0 0 22 15,0 0-25-15,0 0-39 16,0 0 26-16,-3-8-56 15,3 8-10-15,0 0-21 16,0 0 0-16,0-2 0 16,10-1-7-16,8 0 2 15,6 0 5-15,7 2 0 16,7 1 1-16,5 0 5 16,2 0 1-16,2 0-14 15,3 0 7-15,3 0 0 16,1 0 5-16,6 0-4 0,-1-2-1 15,2-3 4 1,-1 2 8-16,0-1-13 0,-1 1 1 16,1 1 0-16,3-1-7 15,-2-1 8-15,-3 0-1 16,5 0 5-16,-4 0 4 16,4 1-9-16,0 1 0 15,2 1 0-15,1 1-1 16,-2 0 8-16,-1 0-7 15,0 0 1-15,-2 3 8 16,0 2-10-16,3-1 1 16,0 2 0-16,0-2-1 15,0 2 2-15,-3 1-1 16,-1 0 0-16,-3 1 7 16,-3-2-19-16,-1 2 12 0,1-3 0 15,-2 1-1-15,-1-1 1 16,3-4 0-16,-4-1 0 15,1 0 14-15,1 0-19 16,0 0 5-16,-4-1 0 16,0-4 20-16,-1 1-20 15,-2 1 0-15,3 2 0 16,-2-1 3-16,5 2-4 16,1 0 1-16,2 0 0 15,6 0 6-15,2 0-6 16,4 0 0-16,-4 0-7 15,-5 2 5-15,-3-2-11 0,-8 0 13 16,-7 0 0 0,-5 0 0-16,-5 0-3 0,-7 0-5 15,-7 0-2-15,-3 0 2 16,-5 0 7-16,-4 0 1 16,-3 0 0-16,0 0 21 15,0 0-7-15,0-3-14 16,0-2 0-16,0-3-13 15,0 1 0-15,0-2 13 16,3 1 0-16,0 3 0 16,-1-2-41-16,-1 3-1 15,1 1 19-15,-2 0 11 16,1-2 2-16,-1 2 10 0,0 0-10 16,0 2-64-16,0 0-20 15,0 1 76-15,0 0-50 16,0 0-320-16</inkml:trace>
  <inkml:trace contextRef="#ctx0" brushRef="#br0" timeOffset="6458.63">8773 2439 462 0,'0'0'139'0,"0"0"-83"16,0 0 42-16,0 0-2 15,0 0-60-15,0 0-3 16,0 0 12-16,-6 0-35 16,6 0 36-16,0 0-21 0,0 0-18 15,0 0 4 1,0 0-11-16,6 0 0 0,10 0-1 16,4 0 10-16,11 0-2 15,4 0-5-15,6 0-1 16,3 0 16-16,3 0-15 15,3 0-2-15,5-1 0 16,3-2 14-16,0-1-3 16,6-1-11-16,0 2 0 15,1 1 15-15,-1 0-14 16,1 0-1-16,1 1 0 16,-1-1-11-16,1-1 11 15,0 1 1-15,1-1-1 16,3 1 10-16,-3 1-3 0,2-2-7 15,-2 2 0 1,0-1-8-16,-5 2 7 0,-2-1 2 16,-2-1 5-16,-4 0-3 15,-2-1-3-15,0 3 0 16,-4 0 0-16,1 0 0 16,2 0-3-16,0 0 5 15,3 0-2-15,1 0 7 16,4 0-7-16,4 0-7 15,1 0 7-15,2 0 0 16,4 0-5-16,-3 0 6 16,2 3-1-16,-2-3 3 15,-1 0 5-15,-4 0-9 0,-2 0 1 16,1 0-3-16,-3 0-3 16,0 0 8-16,-1 0-2 15,0 0 10-15,-1 0-4 16,-1 0-7-16,-2-3 1 15,0 3-8-15,-2-3 6 16,3-3 2-16,0-1 0 16,5-3 38-16,4-5 18 15,4 1 15-15,-3 2-71 16,-6 4 15-16,-4 2-14 16,-5 0 1-16,-4 4-2 15,-6 2 10-15,-7 0-3 16,-5 0-8-16,-9 0 1 0,-4 0-3 15,-8 2 1 1,-3 1 4-16,-2-3 2 0,-1 2 12 16,0-2-7-16,0 0 31 15,0 1 7-15,0-1-23 16,0 0 32-16,0 0-36 16,0 0 9-16,0 0 16 15,0-7-33-15,0-4 5 16,-4-6-17-16,-4-2 0 15,-1-5 4-15,0-1-3 16,-1-3-1-16,-3-3 13 16,0-4 1-16,-3-3-10 15,1-4-4-15,-3-1 1 16,2-3 35-16,0-2-36 0,0-4 14 16,0 2 1-16,1-6-5 15,0 2-10-15,2-4 0 16,-2-2 0-16,3 2-5 15,1 0 6-15,0 2-1 16,2 3 0-16,-2 2 12 16,2 3-13-16,0 2 1 15,0 6 0-15,1 5-12 16,0 1 12-16,2 5 0 16,1 4 0-16,1 2 0 15,1 1 0-15,0 5 0 16,0 0 1-16,2 3-4 15,-1 2 3-15,1 0 0 16,1 1 0-16,-2 7-5 0,2-1 5 16,-1 3 0-16,1 0 0 15,0 1-5-15,0 1 5 16,0 0-1-16,0 0-12 16,0 0-13-16,0 0 17 15,0 0 9-15,0 0 0 16,0 0-1-16,0 0-27 15,0 0-7-15,0 0-1 16,0 1-11-16,0 10 37 16,4 8 10-16,5 3 0 15,1 8 0-15,1 7 12 16,4 8-14-16,3 20 2 0,7 20-5 16,2 14-4-16,0 9 9 15,-3-10 0-15,-9-9 5 16,-1-11 1-16,-5-11-6 15,-1-13 0-15,-2-9-2 16,0-3-4-16,0 7 6 16,3 6 0-16,1 5 13 15,2-2-11-15,-3-5-3 16,0-4 1-16,0-2-3 16,-2-4 1-16,-2 0 2 15,3-4 0-15,-1 0 5 16,-3-5 1-16,-1-6-8 15,-1-3 2-15,-2-8-7 16,0-6 4-16,0-6 3 16,0-2 0-16,0-3 9 0,0 0 4 15,0 0-13-15,0 0 0 16,0 0 1-16,0-3-3 16,-8-5 3-16,0-3-1 15,-3 0 8-15,-3-3 5 16,-2 0-25-16,-2-3 12 15,-1 3 0-15,-5 1 0 16,0 2 0-16,-6 2 0 16,-4 3 2-16,-3 4-1 15,-2-1-2-15,-3 3-6 16,0 0 7-16,-4 0-1 16,0 5 2-16,-3 1 4 0,-1 0-5 15,-2 2 9-15,-1 0-19 16,-1 4 10-16,4 1-6 15,-2-2-1-15,5 2 14 16,0-3-7-16,4 2 7 16,0-2-5-16,1 0-4 15,-4-1-2-15,-6 4 2 16,-4 2-5-16,-2-3 14 16,-1 1-7-16,-3-2 3 15,0 0-1-15,-8-2-3 16,3 2 1-16,-2-4 0 15,2 3 0-15,0-3 0 16,1 2 0-16,1-1 2 0,-1 2-2 16,2-3 0-1,-2 0-1-15,6 0 1 0,-1-1-6 16,3-2 7-16,3-1-1 16,1-1 0-16,2 1-1 15,4-3-6-15,-1 0 7 16,0 0 0-16,-2 0-6 15,-1 0 6-15,0 0 0 16,-2 0-1-16,2 2-19 16,0-1 13-16,1-1-6 15,0 2 7-15,-1-2-13 16,3 0 6-16,-5 0-5 16,2 0 7-16,-2 0-26 15,2 0 36-15,0 0 1 16,1-2 0-16,5-2-4 0,1 2 4 15,6-3-1-15,0 2 1 16,1 0-3-16,5 0 2 16,-1 1 1-16,-2 1 0 15,0-2 6-15,-3-1-3 16,-2 3-3-16,-3-1 0 16,0 2-6-16,0 0 6 15,5 0 0-15,-1 0 0 16,6 0 7-16,3 0-7 15,1 3 0-15,3 2 0 16,4-1-15-16,3-1 14 16,5 0 2-16,7-3-1 0,4 0 3 15,2 0 5-15,2 0-9 16,0 0 1-16,0 0-45 16,0 0 38-16,0-2-53 15,2-9 17-15,5-6 31 16,1-5-2-16,5-4 14 15,-2-7 0-15,2-4-6 16,-4-5-14-16,3-4 18 16,0-4-66-16,-5 0-52 15,1 0-73-15,-2-3 112 16,-2-24 9-16,-4 14-29 16,0 6-70-16</inkml:trace>
  <inkml:trace contextRef="#ctx0" brushRef="#br0" timeOffset="7066.55">8612 1221 163 0,'0'0'91'0,"0"92"-35"15,9-5 12-15,9 30-38 16,-2 12-1-16,2 2 49 16,-3-2-29-16,-2-8-1 15,-1 4-33-15,1-1-14 16,-2-8 21-16,0-10-21 16,0-14-1-16,-6-19 4 15,3-17 3-15,-4-16-8 16,-1-6 1-16,0-2 0 15,0 2 7-15,1-2-6 0,-1-11 7 16,-1-8-2-16,1-7 6 16,-2-3-12-16,-1-3 124 15,0 0-3-15,0-10 31 16,-6-12-130-16,-5-6-8 16,-3-8 2-16,1-6-9 15,-1-8 2-15,-2-16-9 16,-2-16 0-16,-3-26 3 15,-1-10-3-15,1 1-11 16,0 5 1-16,3 15-58 16,5 5 24-16,2 5-90 15,4 9-15-15,4 20 3 0,0 12-162 16</inkml:trace>
  <inkml:trace contextRef="#ctx0" brushRef="#br0" timeOffset="7383.17">8621 1093 67 0,'0'0'47'15,"0"0"4"-15,0 0-21 16,0 0-23-16,0 0 29 0,91-5-4 16,-61 2-10-16,6 2 25 15,5-1-24-15,6 1 6 16,5-1-3-16,1 2-25 16,1-1 19-16,4 1-19 15,-1-2 9-15,1 2-3 16,14-3 0-16,-12-1-14 15,-13 0-81-15</inkml:trace>
  <inkml:trace contextRef="#ctx0" brushRef="#br0" timeOffset="19523.05">638 5115 827 0,'0'0'165'0,"0"0"-94"0,0 0 35 15,0 0 70-15,0 0-74 16,-21-14-21-16,21 12 18 16,-1 2-54-16,1 0 14 15,0 0-43-15,0 0-10 16,0 0 5-16,0 0-11 16,0 0 0-16,4 0-2 15,17 3-15-15,12 7 16 16,13 3 1-16,9 0 0 15,9 1 1-15,-1-3-1 16,7-1 1-16,-3-4 5 16,3-1 4-16,-4-5-16 15,-5 0 6-15,-10 0 0 0,-5 0-1 16,-13 0 2-16,-8 0-1 16,-10 0 0-16,-6 0 5 15,-6 0-20-15,0 0 15 16,0 0-74-16,-3 0-21 15,3-2-123-15,-3-5-194 16,0 2-162-16</inkml:trace>
  <inkml:trace contextRef="#ctx0" brushRef="#br0" timeOffset="20312.36">1421 4964 643 0,'0'0'118'15,"0"0"-78"-15,0 0-39 16,0 0-1-16,0 106 14 16,0-64 5-16,0 4 66 15,0 7-28-15,3 2-30 16,0-1-4-16,-3-1-15 15,0-7-9-15,0-9 1 16,0-9 0-16,0-9 1 16,0-8 1-16,0-5-1 15,0-6 41-15,0 0 3 0,-6-4 133 16,0-16-158-16,-4-6-20 16,1-8-10-16,1-7 10 15,-2-4 11-15,4-2 0 16,-3-2-11-16,4 0-4 15,1 2-15-15,-3 1 38 16,4 4-13-16,1 6-6 16,1 2 16-16,-1 7-14 15,2 7 16-15,-3 6-18 16,3 5 0-16,0 4 1 16,0 5 4-16,0 0-4 15,0 0-1-15,0 0 0 0,0 0-10 16,0 9 1-1,11 7 8-15,5 7-1 0,3 4-6 16,4 7 16-16,4 3-8 16,1 3 3-16,8 3 6 15,-2 2-18-15,3-2 9 16,-1-1 0-16,-5-4 0 16,-2-4 0-16,-6-7 0 15,-6-4 11-15,1-8-5 16,-8-2-7-16,-2-5 1 15,-1-2-5-15,-4-1 5 16,-3-5 0-16,0 3 25 16,0 0 55-16,-10 3-50 15,-11 3 4-15,-9 1-34 16,-3 2 6-16,-4 1 26 0,1-1 27 16,2 1 17-1,1 0-32-15,9-3-44 0,2 0 16 16,7-3-16-16,4 0 1 15,4-3-1-15,3-1 1 16,2 0-1-16,2 1 0 16,0 3-76-16,3 8-6 15,9 0-137-15,-5 2-360 0</inkml:trace>
  <inkml:trace contextRef="#ctx0" brushRef="#br0" timeOffset="43933.03">11495 5182 176 0,'0'0'117'0,"0"0"-51"16,0 0-2-16,0 0-18 15,0 0-21-15,0-3 31 16,0 3-22-16,0 0 24 16,0 0 29-16,2 0-47 15,-2 0 15-15,0 0-13 16,0 0-28-16,0 0 37 15,0 0-28-15,0 0 9 16,0 0 1-16,0 0-24 0,0 0-3 16,0 0-6-1,0 0 0-15,1 0 6 0,1 0-6 16,-1 5 14-16,1 5 12 16,-1 1-18-16,1 4 2 15,1 3-10-15,0 4 0 16,0 4 15-16,1 1-15 15,0 2 8-15,1-2 4 16,-1-1-5-16,-2-1-8 16,4-4 1-16,-3-1 0 15,0 0-1-15,3-2 2 16,-3-1-1-16,0-1 0 16,0 0 11-16,-2 0-12 15,2-1 1-15,0 1 0 16,-1-1-1-16,1-2 1 0,0-2 0 15,-2-2 4-15,1-3 5 16,-2 1-16-16,0-4 7 16,0-1-3-16,0 0 2 15,0-2 1-15,4 3 0 16,-4-3-1-16,0 0 7 16,0 0-6-16,0 0 0 15,0 0-6-15,0 0 5 16,3 0 2-16,0 0-1 15,-1 0 6-15,1 0 1 16,1 0-7-16,-1 0 0 16,3 0 1-16,1 0 11 15,-1 0-11-15,2 0 16 16,3 0 14-16,-1 0-31 16,2 0 17-16,1 0-17 0,-1 0 0 15,0 0 8-15,3 0-7 16,-1 0 5-16,0 0-2 15,1 0 9-15,2 0-13 16,-1 0 0-16,0 4 0 16,1-3-7-16,1 2 15 15,1 0-8-15,1-2 2 16,2 1 19-16,3 1 56 16,2 1-38-16,1-1-30 15,2-1 27-15,0 1-27 16,-3-2-6-16,-3 2-3 0,1 0 7 15,-4-1-7 1,3-2 0-16,-6 3 0 0,1-3 6 16,-2 2-6-16,-1-2 0 15,-1 1 0-15,3 1 9 16,1-1-10-16,1 1 1 16,4-1 0-16,2 0 14 15,1-1-13-15,1 0-1 16,1 0 0-16,-1 0 9 15,2 0-8-15,-3 0 0 16,0 0 0-16,0 0 13 16,0 0-14-16,-1 0 0 15,-2-2 0-15,1-1 1 16,-3-2 3-16,0 2-4 0,0-2 6 16,-1 1 5-16,0-1-9 15,1-2-2-15,-1 3 0 16,2-1 1-16,-1-3 0 15,2 3 0-15,-2 0 0 16,-1 0 18-16,1 0-18 16,-1 3-1-16,-1 1 0 15,1-1 0-15,-1 2-3 16,-1 0 10-16,1 0-1 16,-1-1 18-16,0 1-10 15,0-1-14-15,-1-1 0 16,-2 1 15-16,2-1 8 15,-1 0-7-15,0 2 9 0,0-3 7 16,2 0-25-16,-1 1-7 16,0-1 0-16,1 2-1 15,-2 1-7-15,4-3 16 16,-1 1-7-16,-1 0 8 16,1 1 1-16,0-2-17 15,-1 0 7-15,2 0 0 16,1 0 16-16,-1-2 16 15,3 1-7-15,-3 1-3 16,1 0-10-16,-2 0-13 16,2 2 1-16,-1-2 0 15,0-1-3-15,0 1 9 16,-2 2-2-16,-1-2 6 0,-2 0 2 16,1 0-22-1,1 1 10-15,1 0 0 0,1-1-5 16,0 3 11-16,1 0-6 15,0 0 9-15,2 0 0 16,-4 0-10-16,1 0 1 16,-1 0-8-16,-3-2-2 15,1 2 20-15,-1 0-10 16,-3-1 9-16,0 1-7 16,-2-1-4-16,-2 1-2 15,3-2 2-15,2 1-6 16,-1 1 9-16,3 0-1 0,1 0 16 15,4 0-16 1,-2 0 0-16,5 0-1 0,-3 0-3 16,0 3-11-16,-5-1 24 15,-1 3-9-15,-6-3 6 16,-3 0 3-16,0-1-18 16,-5-1 3-16,-1 2 6 15,2-2 2-15,-2 0-1 16,0 0 5-16,0 0-3 15,0 0 10-15,0 0-14 16,0 0 1-16,1-2 0 16,2-8 19-16,-1 0-13 15,1-4 6-15,-2-1-12 16,2-2 6-16,0-1-7 16,-1-2 1-16,1-2-5 15,1-3-5-15,-2 3 16 0,-1-1-6 16,-1-2 0-16,2 1-4 15,-1 1 4-15,2 0-15 16,-1 2 12-16,-1 3-4 16,1 2 8-16,-1-1-1 15,1 5 1-15,-1 2 11 16,1 3-19-16,-1 3 7 16,1 3 0-16,-2-1 0 15,0 2 7-15,0 0-7 16,0 0 0-16,0 0 9 15,0 0-10-15,0 0 1 16,0 0 0-16,0 0-25 0,0 0-59 16,1 0-114-1,-1 7-42-15,2 0-379 0</inkml:trace>
  <inkml:trace contextRef="#ctx0" brushRef="#br0" timeOffset="45000.89">25294 5375 107 0,'0'0'48'0,"0"0"-5"0,0 0-43 15,0 0 91-15,0 0-77 16,0 0 6-16,0 0-14 16,-51-68 56-16,45 60-7 15,0 0-54-15,0 0 36 16,0 1-6-16,-1 2-31 16,-2-2 21-16,1 4-20 15,1 2-1-15,-5 1 0 16,3 0-69-16,0 0-342 0</inkml:trace>
  <inkml:trace contextRef="#ctx0" brushRef="#br0" timeOffset="46629.03">25034 5320 127 0,'0'0'137'0,"0"0"-79"15,0 0 10-15,0 0 50 16,0 0-44-16,0 0 6 0,0 0-35 16,0 46-35-16,0-26 54 15,0 1-1-15,0 6-31 16,0 3 16-16,0 1-40 16,0 2-6-16,0-2-2 15,0 1 6-15,0 0-1 16,3-1-5-16,2-2 0 15,1-2 26-15,-2-2-20 16,2-6-6-16,3-3 0 16,-1-2 10-16,-1-2-10 15,5-4 0-15,-2-1 2 16,4-2 14-16,1 0-2 16,1-3-14-16,5 0 0 0,0-2 0 15,4 0 8-15,-1 0-7 16,3 0-1-16,1 0 16 15,4 0-15-15,1 0-1 16,2 0 0-16,2 0-4 16,1 0-3-16,-1 0 8 15,5 0-1-15,-2 3 12 16,1 2-11-16,2-2-1 16,-1 0 0-16,2-1-5 15,-2-2-1-15,3 0 12 16,1 0-4-16,4 0 25 15,5 0-2-15,0 0 20 16,3-2-45-16,-2-1 11 16,-2 2 1-16,0-1-11 0,-5 2-1 15,0 0 10-15,-2 0-8 16,-1 0-2-16,-3 0 0 16,-1 0 0-16,-2 0 0 15,-1 0 0-15,-2 0 12 16,3 0 1-16,-2 0-2 15,1 0-12-15,1 0 1 16,0 5 0-16,0-1 6 16,2-1 4-16,1-1 6 15,3 1 43-15,2-1-59 16,4 0 36-16,2 0-36 0,0-1 1 16,1 1 27-16,2-1-27 15,-4-1 7-15,1 0 0 16,-3 0 8-16,3 0-26 15,-2 0 10-15,1 0 0 16,-2 0 2-16,0 0-1 16,-2 0-1-16,-1 0 7 15,-1 0 1-15,0 0-10 16,2 2 2-16,-1 3-3 16,2 2-10-16,3-1 14 15,0 0-1-15,0 0 9 16,2-1-2-16,-2-2-14 15,2 0 7-15,-3-1-2 16,-3 0 1-16,-2-1 2 16,-3 3-1-16,-2 1 7 15,-3 0 3-15,-1 1-18 0,1-2 8 16,-2 1-2-16,2 0-4 16,-2-2 12-16,2-1-6 15,-2 1 2-15,0-2 6 16,-2 1-16-16,-4-1 8 15,0 1-3-15,-1 0 1 16,-3-1 4-16,0-1 2 16,-3 2 29-16,0-2-27 15,-2 0 13-15,-1 0 0 16,-3 0-19-16,0 0 25 16,-2 0-15-16,2 2-4 0,-1-2-3 15,-1 0 7-15,-3 0-12 16,1 1 2-16,-4-1 0 15,-2 0-8-15,0 0 16 16,-2 0-8-16,0 0 15 16,1 0-5-16,1 0-4 15,0 0-6-15,-2 0 1 16,-2 0 43-16,1 0 8 16,-2-1 27-16,1-1 2 15,-1-3-65-15,-1 0 41 16,2-2-26-16,1-3-24 15,-1-4 47-15,1-3-54 16,2 0 19-16,-3-5-16 0,2 0 20 16,0-4-25-16,1-2 2 15,0-2 0-15,0-2 0 16,1-3 1-16,-1 1-1 16,2-2 0-16,-1 6-16 15,-1-2 4-15,-1 4 6 16,1 1 6-16,-1 4-5 15,-1-2 5-15,-1 5 0 16,-1 3-1-16,0 2 7 16,1 3-6-16,-3 2 0 15,1 3 0-15,0 1 0 16,-2 3 1-16,2 3-1 16,-2 0 0-16,0 0-60 15,0 0 47-15,0 0-110 16,-7 0-80-16,-7 9-108 0,1 2-806 15</inkml:trace>
  <inkml:trace contextRef="#ctx0" brushRef="#br0" timeOffset="57936.3">593 7054 527 0,'0'0'143'0,"0"0"-106"16,0 0-17-16,0 0 11 15,0 0-21-15,0 0 27 16,-4 0-11-16,4 0-25 16,4-4 44-16,5-1-3 15,2-3 26-15,2 2 20 16,2 0-71-16,4 4-1 15,5 0-16-15,9 2 10 16,4 0-1-16,7 0-9 16,6 0 7-16,4 0 9 0,4 0-10 15,-2 0-8 1,-1 0 2-16,-6-3-6 0,-7-2 6 16,-8 3 0-16,-4-1 0 15,-9-1 3-15,-7 3 4 16,-5 1-9-16,-4 0 2 15,-2 0-4-15,-3 0 2 16,0 0 2-16,0 0 0 16,0 0-10-16,0 0-165 15,0 0-15-15,0-1-528 0</inkml:trace>
  <inkml:trace contextRef="#ctx0" brushRef="#br0" timeOffset="58649.57">1287 6950 352 0,'0'0'82'16,"0"0"-19"-16,0 0-11 16,0 0 31-16,4 101-23 15,-2-62-40-15,-2 3 9 16,1 4-20-16,2-3-8 15,-1-4 11-15,-1-8-11 16,2-7-1-16,-1-8 6 16,-2-7-5-16,1-4-1 0,-1-5 1 15,0 0 17 1,0 0 203-16,0-5-124 0,0-10-58 16,0-5-20-16,0-6-12 15,-1-4-7-15,-4-7 0 16,-1-4 0-16,-1-6-14 15,1-3 8-15,-3 0-133 16,3 0 128-16,-1 1-4 16,1 6 14-16,0 3-11 15,1 6 12-15,2 8-35 16,3 4 35-16,0 8 41 16,0 5-9-16,-3 4-31 0,3 3 11 15,0 2-12 1,0 0-19-16,0 0 12 15,0 3 6-15,6 10 1 16,6 5 6-16,6 8 1 0,4 2-7 16,5 6 0-16,2 2 0 15,3 0 0-15,4-1 0 16,0-2 0-16,0-5 8 16,-5-3-1-16,-1-6-8 15,-8-5 1-15,-5-4 0 16,-7-5-2-16,-4 0 10 15,-3-4-8-15,-3 3 56 16,0-1 79-16,-6 4 21 16,-13 4-98-16,-8 6-49 15,-6 2 23-15,-3 0-31 16,2 1 27-16,1-1-18 0,3-1 3 16,5-2 2-16,6-3-15 15,5-1 7-15,2-1 0 16,6 0-7-16,2-2-1 15,4 7-1-15,0-2-166 16,0-2-436-16</inkml:trace>
  <inkml:trace contextRef="#ctx0" brushRef="#br0" timeOffset="71775.33">626 8785 494 0,'0'0'107'16,"0"0"-48"-16,0 0-11 15,0 0-14-15,0 0 44 16,9-5-1-16,-6 5-25 16,-3-2 27-16,0 2-41 15,3 0 24-15,-3 0-17 16,0 0-44-16,0 0 35 16,0 0-29-16,3 0-6 15,-3 0 12-15,3-1-7 0,4-1-6 16,1 1 0-16,1 1 1 15,7-2-1-15,4 2 0 16,5 0 0-16,3 0 12 16,7 0-11-16,2 0-1 15,6 0 0-15,-1 0 0 16,1 0-1-16,-4 2 1 16,-2-1 0-16,-2-1 0 15,-7 0 2-15,-3 0-3 16,-4 0 1-16,-1 0-5 15,-4 0 5-15,-4 0 0 16,4 0 0-16,-5 2 0 16,-1-1 6-16,-1 1-6 15,0 0 0-15,-1-2-8 16,-1 0 7-16,-1 0 1 0,0 0 0 16,0 0 4-16,0 0-2 15,3-2-4-15,-3-1-2 16,0 0-18-16,0-1 9 15,1-1-85-15,-1 0-106 16,0 1-56-16</inkml:trace>
  <inkml:trace contextRef="#ctx0" brushRef="#br0" timeOffset="72998.88">1366 8690 324 0,'0'0'156'0,"0"0"-68"15,0 0-36-15,0 0-31 16,0 0 8-16,0 0-20 15,0 0 17-15,-5 34 6 16,5-15-31-16,0 3 13 16,0 5-13-16,0 3-1 15,0 5 17-15,0-1-17 0,0 2 7 16,0 1-4-16,0-4 3 16,0-2-6-16,0-6 0 15,0-5-2-15,0-6 2 16,0-4 0-16,0-3 0 15,0-5 9-15,0-2-3 16,0 0 4-16,0 0 8 16,0-7-18-16,0-5-10 15,-3-6-25-15,0-5 35 16,0-4-1-16,-1-6 9 16,1-6-38-16,-1 0-16 15,-1-5-49-15,-1 1 63 16,0-3-40-16,-1 4 67 15,-1 2 4-15,1 7 2 16,-2 3-1-16,-3 7 1 0,6 6 0 16,1 3 34-1,1 6-3-15,1 2-11 0,1 1-13 16,0 4 9-16,2-1-4 16,-2 2-7-16,2 0-6 15,0 0 0-15,0 0-6 16,0 0 4-16,0 0 0 15,0 0-5-15,0 0 6 16,2 0 1-16,2 0 0 16,-1 2 1-16,0-1-1 15,0 3 0-15,3-1 0 16,-3 0 1-16,3 2 0 16,4 0-1-16,-2 2 39 0,1 1 24 15,1 3-56-15,2-2 8 16,6 3-15-16,-3 4 1 15,7 0 12-15,-2 2-6 16,8 1 5-16,2 1-2 16,1 0 6-16,6 0-16 15,-1-1 83-15,0-2-71 16,0-2 10-16,-3-3-12 16,-5-2-3-16,-6-3 9 15,-8-2-10-15,1-1-7 16,-9-3 1-16,-3 0 0 15,-2-1 7-15,-1 2 9 0,0-2 58 16,0 0 42 0,0 1-48-16,0 0-7 0,-6 1-61 15,-3 3 18-15,-1 1-18 16,-2 2 0-16,-4 6 0 16,-4 1 0-16,-2 5-7 15,-5 2 6-15,-1 2-12 16,-5 2 10-16,0-1 2 15,-3-1 1-15,2-3 0 16,-1-2 5-16,0-4 13 16,2 0-18-16,2-5 0 15,-1-1 13-15,1 0-6 16,3-3-1-16,2-1 4 16,4 1 7-16,4-3-10 15,4 0-7-15,4-3 0 0,3 2-4 16,2 0 3-16,-1-2 2 15,6 0 7-15,-3 0 8 16,3 0-15-16,0 0-1 16,0 0 0-16,0 0-2 15,0 0 2-15,0 0 0 16,0 0 0-16,0 0-1 16,0 0-10-16,0 0 11 15,3 0-6-15,8-15-67 16,-2 3-131-16,-1-4-141 0</inkml:trace>
  <inkml:trace contextRef="#ctx0" brushRef="#br0" timeOffset="75370.25">1236 8613 149 0,'0'0'114'16,"0"0"-49"-16,0 0-25 15,6 73 61-15,2-37 9 16,-1 7-50-16,2 6 18 16,-3 3-39-16,0 0-23 15,0-3 3-15,3-5-18 16,-5-7-1-16,1-5 0 15,-2-5 1-15,0-5 4 16,0-3-5-16,-2-3 0 0,-1-6 5 16,0-3 4-1,0-4-9-15,0-3 0 0,0 0 0 16,0 0 69-16,0-10-60 16,0-4 2-16,-3-8-11 15,0-3 0-15,0-6-13 16,0-3 26-16,2-3-69 15,-2-2 56-15,1 0-53 16,1 3 53-16,-1 0 23 16,-2 6-22-16,1 3-1 15,3 5 0-15,0 5 13 16,0 6-7-16,-3 5-4 16,3 4-2-16,0 0 18 15,0 2-18-15,0 0-13 16,0 9 0-16,0 10 13 0,0 10-1 15,0 12 2-15,3 7-1 16,4 6 6-16,-2 4 1 16,1-4-8-16,-3-11 1 15,0-4 0-15,-2-8-8 16,1-9 9-16,-2-3-1 16,1-8 8-16,-1-4-7 15,2-5-2-15,-2-2 1 16,0 0-19-16,0-7 19 15,0-10-84-15,0-7-1 16,0-21 46-16,0-7-59 16,-5 3 43-16,1 0-310 15,1 19 345-15,-2 1 40 16,2-5 22-16,-4-3-21 0,1-1 14 16,3 4-35-16,-3 2-42 15,4 3 42-15,1 6 75 16,-2 3-39-16,1 4 33 15,1 5 83-15,1 3-109 16,0 4-41-16,0 1 19 16,0 1-21-16,0 1 10 15,0 1-6-15,0 0-3 16,0 0 7-16,6 0 9 16,3 1-17-16,0 6 20 15,7 0-13-15,-2 3 12 0,2 0 46 16,1 1-25-1,2 2 12-15,2 2-16 0,0-1-18 16,3 2 21-16,1 1-19 16,5 0-20-16,1 0 24 15,-1-1-23-15,3-1 4 16,0-1 31-16,-2 0-36 16,3-3 17-16,-2 2-17 15,-4-3 0-15,2 0 10 16,-8-1-10-16,0-1 0 15,-8-1 0-15,-1-2 8 16,-5 0-9-16,-4-2 1 16,-1-1 0-16,-1-2 9 15,-2 2 1-15,0-2-10 16,0 0 45-16,0 1 49 0,0 0-3 16,-5 1-70-16,-7 3-20 15,-4-2 10-15,1 6-11 16,-6 1-15-16,0 2 5 15,-3 4-27-15,0 1 35 16,-4 3 2-16,0 0 0 16,-2 1-1-16,-3-1 2 15,-3 1-1-15,5 0 0 16,-5-1 2-16,2 0 0 16,4-1-2-16,0-2 0 15,2-2 7-15,4 0 5 16,3-3-12-16,3 0 0 15,6-3 8-15,5-3-4 0,-2-2-4 16,6-2 0 0,3-1-5-16,0-1 11 0,0 0-12 15,0 0 4-15,0 0-13 16,0 0 5-16,0 0 10 16,0 0 0-16,9 0-10 15,0-5 20-15,3-3-10 16,4-2 0-16,2-4-3 15,0 0 2-15,6-3 2 16,-3 0-1-16,1 1 7 16,0-1-6-16,-1 1-2 15,-1 2 1-15,-1 2-4 16,-2 0 1-16,-4 4 3 0,-1 1 0 16,-5 5-1-16,1 1-9 15,-4 1 1-15,-1 0-27 16,-1 0-7-16,-1 0 43 15,-1 0-11-15,0 0 11 16,-4 8-9-16,-10 3-27 16,-4 5-74-16,-1 0 46 15,-2 2-4-15,-3 1 45 16,-1 0-42-16,1 1-33 16,-1-2 45-16,4-2 31 15,0-5 22-15,9-3 1 16,2-5 19-16,2-1 44 15,8-2-32-15,0 0-5 16,0-3-14-16,6-6-6 0,9-2-7 16,0-3 0-16,9-2 0 15,1-4 19-15,8 0 13 16,3-6 7-16,4-1 10 16,6-2-30-16,-2-1 20 15,0-1-2-15,-2 1-35 16,-2 2 22-16,-7 2-23 15,-5 5 0-15,-8 6 9 16,-4 3-8-16,-5 5-3 16,-7 2 1-16,-2 2 0 15,-2 2 80-15,0 1 63 16,0-2-34-16,-5 1-45 16,-4-2-63-16,-1-2 8 0,-1-1-9 15,2 0-1-15,-4-4-11 16,-2-1 14-16,2-2-2 15,-2 1 9-15,-3-2-8 16,4-1-1-16,-3-2 0 16,0 3-50-16,-2-4 2 15,-1 4 18-15,-1 0 30 16,-1-1 3-16,-2 4 4 16,3 1-7-16,-3 3 0 15,2 2 0-15,0 2 1 16,1 3-1-16,0 0 0 15,2 0-1-15,2 0 2 16,5 0-1-16,2 0 0 0,2 0 0 16,-1 0 11-1,2 0-10-15,4 0-1 0,0 0 0 16,0 0 2-16,0 0 5 16,0 0-7-16,0 0 0 15,0 0 6-15,-1 0-6 16,1 0 0-16,1 0-1 15,2 0 2-15,0 0-1 16,-1 0 0-16,1 0 1 16,-3 0-2-16,1 0 1 15,-1 0 0-15,0 0 0 16,0 0-36-16,-3 0 11 16,3 0-119-16,-1 2-8 15,1 3 54-15,0 5-12 0,0-3-42 16,1-1-207-16</inkml:trace>
  <inkml:trace contextRef="#ctx0" brushRef="#br0" timeOffset="75501.31">1293 8780 342 0,'0'0'88'0,"0"0"-43"15,0 0-44-15,0 0 7 16,0 87-8-16,3-70-105 0</inkml:trace>
  <inkml:trace contextRef="#ctx0" brushRef="#br0" timeOffset="88013.85">16389 6452 456 0,'0'0'124'16,"0"0"-114"-16,0 0 22 15,0 0-3-15,0 0 7 16,0 0 40-16,-11 5-42 15,9-3-13-15,-1 1-2 16,0 5-6-16,0-2-9 16,0 4-4-16,-2-1 1 0,1 2 15 15,-1 3-15-15,-2-2 22 16,2 5 30-16,-1 1-47 16,0 0 17-16,0 4-23 15,-1 2 1-15,3-1 7 16,-1 5-8-16,2-2 7 15,0 6 2-15,2-1 1 16,-1 3-17-16,0 2 7 16,1-2 0-16,-1 0-3 15,2-2 11-15,0-3-8 16,0 0 9-16,0 0 4 16,0-3-4-16,3 4 10 15,5-4 4-15,0 3 26 0,2-3-42 16,0-1 16-16,1 3-8 15,2-1-4-15,-1 0-12 16,1 3 1-16,0-4 0 16,0-1 5-16,2-1-4 15,-2-1 6-15,4-3 1 16,-1 1 0-16,4-1-8 16,0-3 0-16,2 4 0 15,0-3 6-15,2 1-5 16,-2 1 5-16,0-3-4 15,4 0 8-15,-1-1-12 16,0-1 2-16,2-1 0 0,0 0 12 16,1-2 14-1,2-2 13-15,3 1-6 0,0-2-23 16,1 2 1-16,0-5-11 16,-1 4 0-16,0-6-4 15,-1 2 11-15,-1-2-7 16,0-1 0-16,1-3 8 15,-1 0-9-15,0 0 1 16,-1 0 0-16,0 0-1 16,0 0 8-16,0 0-7 15,-2 0 0-15,2 0 3 16,-2-3-3-16,3-1 0 16,1-2 0-16,0-1 0 15,3 0 1-15,2 1-1 16,2-3 60-16,3 1-52 0,1-3 35 15,0-1-42-15,3 1-1 16,-2 0 15-16,0-2-15 16,-2 0 0-16,-5-2 0 15,-1 3 3-15,-6-3-3 16,-2 1 0-16,-4-4 0 16,-2 3 7-16,-2-2 3 15,-2 1-11-15,-1-1 1 16,-3 3-5-16,1-2 4 15,-3-1 1-15,2 0 0 16,-1 0 8-16,-1 0 0 16,1-2-14-16,-2 0 6 15,-1-2 0-15,2-3-9 0,-2 0 16 16,1-3-7-16,-1-1 5 16,-2 0 6-16,-1 0-11 15,-1-2 0-15,2 0 0 16,-5 1 3-16,0-1-3 15,-3 1 10-15,0 0 11 16,0 0-5-16,0 1-10 16,0 0-6-16,-2 1 10 15,-4 2 13-15,-4 0 12 16,1 1-1-16,-3-1 24 16,0 1-43-16,-2 0-1 15,1 0-14-15,1 1 8 16,-3 0-7-16,2 1 1 15,-1 2-2-15,-2-1 16 16,2 1-2-16,-2-1-20 0,1 4 6 16,-1-2 0-16,1 2-5 15,-3 2 5-15,-1 1 0 16,1 1 6-16,-3 1 3 16,-1 0-9-16,2 1 0 15,-4 1 0-15,2 0-11 16,-2 0 20-16,-3-1-9 15,2-1 0-15,-4-1 15 16,-1 1-17-16,1-2 2 16,-3 3-3-16,2-1-5 0,2 3 15 15,-2-1-7 1,0 2 0-16,1-1 7 0,-4 0-8 16,0 2 1-16,-1 1-10 15,-5-2-2-15,2 4 12 16,-2 2 0-16,-1 2 0 15,1 0-28-15,0 0 27 16,2 0-30-16,-2 6-27 16,2 2 57-16,1 0-21 15,0-1 5-15,0 3 17 16,-1-3-35-16,0 3 26 16,-4-1-12-16,-3 1 2 15,-1-1 13-15,-1 1-6 16,-1-2 12-16,0 4 2 15,2 0 8-15,2 2-19 0,4 1 9 16,2 4 0-16,4 0-4 16,1 6 10-16,4 3-6 15,3 3 0-15,0 5 7 16,2 1-9-16,5 2 2 16,0 3 0-16,5-1-7 15,3-3 8-15,5-1-1 16,5-4 0-16,7 4-10 15,13-8-2-15,1-7-626 0</inkml:trace>
  <inkml:trace contextRef="#ctx0" brushRef="#br0" timeOffset="88886.93">18367 7100 652 0,'0'0'211'0,"0"0"-139"16,0 0-44-16,0 0-2 15,0 0 20-15,0 0 81 16,0 0-20-16,64-4-56 16,-37 4 39-16,6 4-48 15,4 2 26-15,8 0 9 16,0-3-76-16,2-1 16 16,0 1-17-16,-1-3 0 15,-3 0-7-15,-3 0 7 16,-7-7-21-16,3-6-56 0,-9 2-203 15,-11 0-368-15</inkml:trace>
  <inkml:trace contextRef="#ctx0" brushRef="#br0" timeOffset="89464.51">18985 6972 375 0,'0'0'402'0,"0"0"-318"15,0 0-42-15,0 0-26 16,0 0 46-16,0 92 91 16,0-56-59-16,-2 4-39 0,1-1-44 15,1 0 10-15,0-7-20 16,0-8-1-16,0-7 0 16,0-9 6-16,0-5-5 15,0-3-1-15,0 0 20 16,-2 0-12-16,-1-14 19 15,2-4-27-15,-2-7 0 16,1-7 9-16,-1-4-8 16,1-4-1-16,-2-1 0 15,1 2 6-15,0 2-3 16,2 4-3-16,1 7 0 16,0 4 9-16,0 7-8 15,0 2-1-15,4 6 0 0,0 2-4 16,4 1-8-16,1 4 12 15,4 0 0-15,1 2 0 16,4 10 4-16,1 8-5 16,4 4 1-16,0 2-1 15,1 3-5-15,-1 0 7 16,-2-2-1-16,-2-2 9 16,-6-1 1-16,-1-3-10 15,-7-1 0-15,-5-3-1 16,0 0-1-16,-12-1 4 15,-8 0-2-15,-5 0 14 16,-3-3-4-16,-2-4-10 16,3 0 18-16,2-5-2 0,7-1 29 15,3-3-45 1,6 1 8-16,9-1-8 0,0 0-98 16,0 0-418-16</inkml:trace>
  <inkml:trace contextRef="#ctx0" brushRef="#br0" timeOffset="90117.23">19727 6890 669 0,'0'0'136'0,"0"0"-71"16,0 0-41-16,0 0 11 15,0 0 34-15,0 0-37 16,-94 0-7-16,72 7 5 15,-2 2-21-15,-1 2-11 16,1 0 2-16,-2 2-1 16,3-1-8-16,3 2 15 15,5-3-6-15,5-2 0 0,1 0 0 16,6-1-1-16,3-1-4 16,0-1-25-16,8 1 28 15,8-3-9-15,4 2 11 16,6 0 0-16,3-1 3 15,3 3-4-15,4-2 1 16,0 5 0-16,0 0 38 16,-1 0-22-16,0 3 8 15,-2 0 13-15,-7 0-37 16,-3 1 17-16,-7-3-17 16,-7 1 1-16,-7-4 31 15,-2 1-6-15,-4 1 77 16,-15 1-25-16,-4 1-71 15,-7-4 19-15,-6-1-26 16,-3-5 1-16,-2-3 27 0,0 0-22 16,4-9 4-16,4-1 2 15,7 1 13-15,10 3-26 16,4 1 1-16,9 2-13 16,3 3 5-16,0 0-201 15,25-3 13-15,2 1 0 16,0-2-291-16</inkml:trace>
  <inkml:trace contextRef="#ctx0" brushRef="#br0" timeOffset="91814.43">19985 6989 912 0,'0'0'271'0,"0"0"-182"0,0 0-50 16,0 0 15-16,0 0-47 15,0 0 2-15,0 0 44 16,-35 68-52-16,33-35 14 16,2 6-15-16,9-2 6 15,13-1-6-15,4-6 0 16,0-5 0-16,1-8 8 16,0-6 0-16,-4-11-8 15,-1 0 0-15,-3-8 0 16,-5-15 4-16,-4-3-3 15,-7-7 4-15,-3-2 4 0,-1-2-3 16,-17-1-8-16,-7 1 2 16,-5 4-8-16,-3 7 2 15,0 7 6-15,0 6 0 16,2 9 6-16,3 4 1 16,5 0-14-16,7 14 7 15,2 5-8-15,10 4 0 16,4 3 16-16,0 3-8 15,13-1 6-15,7 0 4 16,8-5-10-16,5-6 0 16,4-6 0-16,2-9 13 15,0-2-5-15,-3-10 5 16,-2-14 13-16,-4-8-12 16,-5-5-12-16,-4-8-2 15,-5-3 0-15,-4-5 1 0,-6-3-1 16,-4 0 6-16,-2 1 1 15,0 8 3-15,-5 8-10 16,-2 11 0-16,1 14 0 16,3 9 24-16,0 5-24 15,-2 21 0-15,1 25 19 16,2 30-17-16,2 26 37 16,8 7-6-16,11-17-32 15,1-26 31-15,-3-28-31 16,3-10 6-16,1 0 0 15,6-2 3-15,1-4-11 16,0-12 1-16,-2-10 0 16,-3-3 27-16,-3-19-19 0,-2-11 8 15,-6-9 0-15,-1-5-9 16,-6-4-8-16,-3 1 1 16,-2 5-43-16,0 9 37 15,0 11 2-15,-2 12 4 16,-1 13 0-16,0 3-25 15,1 26 25-15,2 12-6 16,0 7 6-16,0 5 9 16,7-2-7-16,8-5 5 15,4-9-6-15,3-8 8 16,1-10-10-16,1-11 1 16,2-8 0-16,4-3 16 0,2-23-15 15,0-10 11-15,1-7-9 16,-3-8-3-16,-6-3-26 15,-6 2-85-15,-9 4 40 16,-6 7 70-16,-3 10-23 16,0 11 24-16,0 13 3 15,-2 7 12-15,-4 12-16 16,-2 17 1-16,1 13 0 16,6 6 89-16,1 5-57 15,5 2-4-15,14-8-28 16,4-10 23-16,6-9-25 15,4-9 2-15,3-12 0 16,4-7 93-16,6-12-30 0,-1-16-28 16,-1-16-35-1,0-16 22-15,-1-21-16 0,-10-15-6 16,-8 6 1-16,-16 17-1 16,-9 22 0-16,0 15 0 15,-9-7 0-15,-9 2 12 16,-2-5 4-16,0 12 4 15,-1 11-1-15,3 7 14 16,5 9-26-16,-2 5-7 16,5 2 0-16,-1 17-17 15,-1 16 16-15,5 28 1 16,7 26 0-16,6 22 5 16,21 3-4-16,1-19-2 0,-3-25 1 15,-10-29-7 1,0-5-6-16,0-1 14 0,1-3-1 15,-1 0 11-15,-4-8-5 16,-5-11-7-16,-3-7 1 16,-3-4 0-16,0 0 5 15,-3-10-5-15,-11-6 0 16,-5-4 0-16,-3 1-1 16,-4 2-1-16,2 2-2 15,0 2 2-15,5 2 1 16,5 5 1-16,6 3 0 15,5-2 9-15,3 3-9 16,0-2 0-16,7-2-19 16,13-4 11-16,6-2-1 15,7-2 15-15,2 0-6 0,0 1 3 16,1 1 6 0,-2 2-18-16,-2 6 9 0,-4 3-4 15,-3 1-8-15,-4 4 13 16,-1 16-1-16,-4 7 7 15,0 5 2-15,2 6-17 16,2-1 8-16,4-4-5 16,5-4-6-16,4-8 11 15,6-8 0-15,4-10 0 16,-1-3-3-16,-1-13 1 16,-3-12 2-16,-5-8-1 15,-8-5 1-15,-10-3 0 0,-7 0 23 16,-8 2 42-16,-3 7-46 15,-22 5 39-15,-11 10-57 16,-11 11 19-16,-9 6-32 16,-7 14 12-16,-24 37-65 15,17-4-142-15,7 0-957 0</inkml:trace>
  <inkml:trace contextRef="#ctx0" brushRef="#br0" timeOffset="94404.63">23531 7084 9 0,'0'0'394'15,"0"0"-240"-15,0 0-44 16,0 0-2-16,0 0 15 15,0 0 53-15,0 0-15 16,-15 0-70-16,9 0 22 16,-1 0-50-16,-3 0-36 15,0 0 28-15,-3 1-55 16,-1-1 19-16,-2 1-19 16,-1-1 1-16,-2 0 18 0,-2 0-7 15,2 0 10 1,-4-5 27-16,3-4-38 0,-2-1 15 15,2 1-26 1,0-4 0-16,4 4 9 0,0-5-9 16,2 3 9-16,-1-3-2 15,3 1 3-15,1-2-10 16,1 0 0-16,3 0-4 16,-1-2 1-16,5-1 5 15,-1-1-2-15,4 0 6 16,0 2-4-16,0-2-4 15,0 4-2-15,6 1-2 16,1 1-10-16,1 0 18 16,1 3-2-16,1 0 2 15,1 2-1-15,1 1-2 0,1 1-5 16,-1 2-6 0,1 2 1-16,1 0 11 0,1 2 0 15,1 0 0-15,2 0-5 16,0 2 4-16,1 3 0 15,2-1-5-15,-1 1-10 16,1-2 19-16,-2-3-3 16,-1 0 0-16,0 0 6 15,-3 0-8-15,-1 0 2 16,-1-5 0-16,-2-2-1 16,-2 0 7-16,-1-1-6 15,-4-1 8-15,1-2 10 16,-1-3-14-16,-2 0 1 15,-2-3-4-15,0 0 39 16,0-3-31-16,0-1-9 0,0 1 0 16,0-3 12-16,0 2-12 15,-4 1 0-15,2 2 0 16,-1 2 4-16,1 3-3 16,1-1-1-16,-1 2 0 15,1 2 0-15,1 3-13 16,0 2 13-16,0 5-41 15,0 0-44-15,0 0-210 16,7 2 36-16,1 4-271 0</inkml:trace>
  <inkml:trace contextRef="#ctx0" brushRef="#br0" timeOffset="95023.48">23526 6121 139 0,'0'0'173'0,"0"0"-90"0,0 0-29 15,0 0 6-15,0 0-39 16,0 0 44-16,0 0-18 16,-6 27-31-16,6-18 17 15,0-1-31-15,0-2 9 16,3-1 7-16,0-2-7 15,0-1-7-15,2-2 11 16,-2 0 5-16,-2-2 80 16,3-8 2-16,-4-2-48 15,0-2-8-15,0 2-45 16,0 1 15-16,0 1-16 0,-5 4 0 16,-1 3-4-16,1 3 4 15,-1 0 0-15,0 8-7 16,2 7-9-16,3 3 16 15,1 2-7-15,0-3-6 16,4-3 7-16,3-5-7 16,1-4 6-16,-1-5 7 15,-2 0-5-15,-1 0 5 16,-2-8 0-16,-2-5 1 16,0-2-4-16,0 3 9 15,0 2-6-15,-8 4 26 16,2 4-17-16,-1 2-8 0,-2 10-1 15,2 7-72 1,2 0-77-16</inkml:trace>
  <inkml:trace contextRef="#ctx0" brushRef="#br0" timeOffset="96408.22">24237 6500 882 0,'0'0'113'0,"0"0"-61"16,0 0 52-16,0 0 2 15,0 0 19-15,0 0-17 16,0 0-58-16,-80-48-17 15,66 46-18-15,-2 2-15 16,-1 0 0-16,-2 6-7 16,-1 9 6-16,-1 5 1 15,3 4 0-15,-1 8 0 16,1 5 1-16,4 7-1 16,5 4 0-16,5 6 0 0,4 2 1 15,1 3 1 1,16-2 3-16,5-6 8 0,6-5-3 15,2-10-10-15,2-10 0 16,-1-9 1-16,-1-11 35 16,-2-6-8-16,-1-7 1 15,-4-17 27-15,-1-9-47 16,-3-6-3-16,-5-4-6 16,-4 0-8-16,-6 3-17 15,-4 3 16-15,0 9 9 16,0 8-10-16,0 10 0 15,0 7 1-15,-1 3-6 16,-1 17-17-16,1 14 25 16,1 10 8-16,0 8-1 0,1 1 8 15,13-1-7 1,7-9-1-16,1-7 0 0,4-10 2 16,0-9 14-16,0-8-6 15,-3-6 7-15,0-4 31 16,-5-16-42-16,0-9 11 15,-6-7-17-15,-5-1 0 16,-1-3 1-16,-5 5 5 16,-1 4-3-16,0 9-3 15,0 10 15-15,0 9-28 16,-4 3 13-16,3 14-37 16,1 17 28-16,0 8 18 15,0 6-6-15,7-2 1 16,8-5 7-16,7-8-13 15,4-8 2-15,2-12 0 0,3-8 4 16,-1-2-4-16,0-15 7 16,-2-11-7-16,-4-8-25 15,-4-2-39-15,-4-1-7 16,-7 3-38-16,-3 5 48 16,-5 8-28-16,1 11 37 15,-2 10 46-15,0 0-81 16,0 24 87-16,0 7 0 15,5 8 61-15,5 2 44 16,3-4-74-16,7-5-3 16,2-9 8-16,4-8-34 15,-1-7 49-15,0-8-28 0,-1 0-16 16,-4-17 37-16,-3-8-30 16,-5-6 4-16,-5-5-5 15,-7 1-4-15,0 0-17 16,-7 3 8-16,-11 5 0 15,-3 3-17-15,-2 12 17 16,-3 4 0-16,2 8-2 16,-3 0-17-16,1 20 19 15,0 5-9-15,4 8 9 16,7 1-10-16,7 0 11 16,8 2-1-16,0-5 12 0,19 0 2 15,7-7-6 1,7-4 3-16,3-9-10 0,2-5 39 15,-2-6-40-15,6-10-12 16,-10-11-155-16,-10-1-689 0</inkml:trace>
  <inkml:trace contextRef="#ctx0" brushRef="#br0" timeOffset="96629.08">25003 6584 825 0,'0'0'150'0,"0"0"-134"15,-9-89 34-15,9 51 69 0,0 3 26 16,0 4-74-16,3 6-55 16,4 5 0-16,-1 4-1 15,0 6-15-15,-1 4-9 16,0 3-121-16,-1 3-509 0</inkml:trace>
  <inkml:trace contextRef="#ctx0" brushRef="#br0" timeOffset="96942.35">25252 6255 1311 0,'0'0'175'0,"0"0"-122"16,0 0-40-16,0 122-1 16,0-29 106-16,5 36-29 15,4 12-23-15,2-6-12 16,-2-33-45-16,-3-42-10 15,-1-19 1-15,1-12 0 16,-2-2-6-16,2-1 12 16,2-5-6-16,-2-12 1 15,10-9-1-15,-2-9-93 16,0-11-436-16</inkml:trace>
  <inkml:trace contextRef="#ctx0" brushRef="#br0" timeOffset="97602.21">25858 6972 1272 0,'0'0'180'0,"0"0"-112"16,0 0-62-16,0 0 46 15,0 0 132-15,0 0-92 16,0 0-14-16,37-52-65 16,-28 27 4-16,0 0 2 15,-5-1-2-15,-4 2-23 16,0 1 6-16,0 3-9 15,-7 3-6-15,-5 7 2 16,1 6 7-16,-3 4-1 16,0 6-30-16,-1 16 37 15,2 7-11-15,2 14 10 16,4 10-11-16,7 4 14 0,0 1-2 16,13-1 0-1,11-8 11-15,6-10-12 0,1-13 1 16,0-11 0-16,-1-12 3 15,-1-3 5-15,-4-16 2 16,1-15-3-16,-3-10 11 16,0-7-25-16,-2-5 7 15,0 1-9-15,1 2 0 16,-1 10-60-16,-3 12 43 16,-1 13 17-16,0 14-44 15,-2 2 53-15,-2 23-18 16,2 11 18-16,-3 5 76 15,-3 4-58-15,-2-2 21 16,-4-5-8-16,-3-7-25 16,0-8 35-16,0-10-26 0,-10-3-14 15,-3-9 33 1,-5 0-24-16,-2-9-20 0,-2-10-24 16,0-6-142-16,7 4-14 15,5 6-498-15</inkml:trace>
  <inkml:trace contextRef="#ctx0" brushRef="#br0" timeOffset="98249.18">26780 6979 1527 0,'0'0'199'15,"0"0"-199"-15,0 0-7 16,0 0 7-16,43-87 58 16,-42 70 5-16,-1 1-16 15,0 3-31-15,0 6-28 16,0 4 12-16,-9 3-65 16,-3 2 51-16,-4 16-21 15,-1 9 35-15,1 7-13 16,3 6 19-16,5 3-12 15,7 2 6-15,1-2-4 16,7-5-6-16,15-7 10 0,7-7 0 16,4-12 23-16,2-10-5 15,4-2-12-15,0-17 10 16,3-15-10-16,-5-11 25 16,-3-7-30-16,1-19-1 15,-5-20 0-15,-8-15-107 16,-11-1-15-16,-11 18 23 15,0 22 20-15,-3 24-51 16,-7 5 31-16,-3-4 69 16,-2 0-168-16,-4-4 32 15,1 10 88-15,0 9 53 16,6 10 25-16,2 11 169 16,1 4-89-16,1 11-56 15,-1 16 24-15,-1 10 11 16,4 10 74-16,3 21-33 0,3 28-27 15,12 19 46-15,15 6-1 16,1-20-9-16,0-31-8 16,-7-27-66-16,0-10 38 15,5 0-27-15,3 2-34 16,3-5 33-16,-2-11-38 16,-5-8 8-16,-3-10 0 15,-1-1-2-15,9-21-26 16,-8-4-106-16,2 2-487 0</inkml:trace>
  <inkml:trace contextRef="#ctx0" brushRef="#br0" timeOffset="98706.02">27888 6799 12 0,'0'0'1490'0,"0"0"-1333"15,0 0-128-15,0 0 25 16,0 0-38-16,-90-22 14 16,60 22-27-16,0 2 13 15,5 7-17-15,3 2 1 0,5 0 0 16,4-1-9-1,7 2 9-15,6-2 0 0,0 0-1 16,9-1-16-16,12 2 1 16,7 0 16-16,5 1-11 15,0 2-14-15,1-1 19 16,-2 4 6-16,-4 1-1 16,-4 0-5-16,-7-1 6 15,-6 0 1-15,-8-1 0 16,-3 1 65-16,-3-2-49 15,-18 2 29-15,-7-3-38 16,-6-4 10-16,-4-4 0 16,-4-3-18-16,2-3 7 0,4 0-7 15,8-1-8 1,11-5-79-16,7 2-73 0,10 0-247 0</inkml:trace>
  <inkml:trace contextRef="#ctx0" brushRef="#br0" timeOffset="99336.28">28066 6979 1358 0,'0'0'234'0,"0"0"-187"15,0 0-30-15,-4 89 2 16,4-68 6-16,9-4-19 15,8-6 12-15,6-6-17 0,4-5 59 16,3-2-23-16,-2-15 4 16,-1-9-5-16,-6-4-21 15,-3-3-16-15,-10 0 1 16,-7 0 0-16,-1 2 9 16,-10 4-9-16,-14 3 1 15,-4 7-1-15,-4 6 1 16,1 9-2-16,3 2-19 15,1 14 3-15,9 11 3 16,3 9 15-16,9 5-1 16,6 2 3-16,1 1-1 15,22-5-4-15,6-6-4 0,7-8-1 16,3-9-3 0,1-11 11-16,1-3-1 0,-4-12 11 15,-1-12-4-15,-5-14-14 16,-2-6 7-16,-6-10-43 15,-8-18 21-15,-15-24-73 16,-2-17 33-16,-18 9-5 16,-3 25-39-16,5 32 74 15,7 23 23-15,2 3 9 16,1 4 35-16,1 7-34 16,2 10 9-16,-1 8-4 15,0 23 10-15,0 27 19 16,6 28 4-16,0 26-6 15,18 3 93-15,9-19-30 16,-3-29-34-16,-5-29-20 0,-1-5-27 16,5 0-21-16,2 1 6 15,3-5-3-15,-1-9-12 16,6-18-140-16,-7-2-43 16,-6-12-642-16</inkml:trace>
  <inkml:trace contextRef="#ctx0" brushRef="#br0" timeOffset="99542.29">28709 6797 1169 0,'0'0'270'16,"0"0"-214"-16,0 0-27 16,0 81 69-16,0-37 45 0,3 4-31 15,11-1-66-15,4-3-39 16,3-6 28-16,-2-8-26 15,0-10-9-15,-2-6 0 16,8-14-116-16,-2-7-104 16,-4-12-503-16</inkml:trace>
  <inkml:trace contextRef="#ctx0" brushRef="#br0" timeOffset="99721.31">28992 6865 529 0,'0'0'723'0,"0"0"-623"16,-36 83-51-16,16-36 60 0,2 3-16 16,4-2 41-16,6-2-39 15,3-8-87-15,5-8-4 16,0-10-4-16,8-18-54 16,6-2-114-16,2-2-379 0</inkml:trace>
  <inkml:trace contextRef="#ctx0" brushRef="#br0" timeOffset="100033.89">29188 7008 910 0,'0'0'162'16,"0"0"-107"-16,0 0 83 0,0 0-9 16,0 0-57-1,0 0 47-15,0 0 26 0,91 23-112 16,-68-39 13-16,2-3-46 15,-3-5-18-15,-6-3-32 16,-8-1-79-16,-8 0 92 16,0 5 10-16,-18 6 54 15,-4 6-28-15,-5 11 1 16,0 0-42-16,-3 23 40 16,2 8 4-16,1 6 50 15,8 8 44-15,5-2-52 16,9 1 8-16,5-5-52 15,5-5-24-15,15-5-41 16,22-9-66-16,-5-7-91 16,-1-7-343-16</inkml:trace>
  <inkml:trace contextRef="#ctx0" brushRef="#br0" timeOffset="100427.32">29648 6928 620 0,'0'0'128'0,"0"0"-47"16,0 0 79-16,0 83 76 15,0-46-69-15,0 3-57 16,0-2-23-16,0-3-66 16,0-6 2-16,1-9-3 15,4-3-9-15,-1-11-11 0,-1-4 0 16,0-2 0-1,2-7-1-15,2-14 1 0,1-8-46 16,1-8-10-16,2-5-34 16,0-4 40-16,1-1-108 15,3 6-189-15,-2 12 224 16,3 12 123-16,0 15 0 16,-3 4 70-16,-3 23 93 15,-2 12 74-15,-2 7-69 16,0 8-83-16,0-3 44 15,1-4-72-15,1-9-10 16,0-8-14-16,-2-11-33 0,5-17-1 16,-3-2-205-1,0-15-482-15</inkml:trace>
  <inkml:trace contextRef="#ctx0" brushRef="#br0" timeOffset="100675.21">30063 6182 778 0,'0'0'300'16,"0"0"-237"-16,0 0 73 0,13 129 28 15,2-37-71 1,9 22 75-16,1 7-99 0,-4-24-15 15,-9-25-39-15,-6-29 4 16,-5-5-38-16,-1 10-24 16,0-6-258-16,-7-9-545 0</inkml:trace>
  <inkml:trace contextRef="#ctx0" brushRef="#br0" timeOffset="101019.22">30088 6925 1202 0,'0'0'345'0,"0"0"-281"16,0 0 10-16,0 0 64 16,92 8-58-16,-60-8 29 15,2 0-88-15,5-2 15 0,-2-9-36 16,2-6 22 0,-3-4-2-16,-3-5-19 0,-5-2 0 15,-6-1 5-15,-6-4-6 16,-10 0-12-16,-4 5-4 15,-2 5 8-15,0 6 8 16,-11 9 1-16,0 7 0 16,-3 1-1-16,-1 18-29 15,2 11 14-15,0 8 15 16,3 7 0-16,9 4 39 16,1-2-28-16,3-3 5 15,15-3-1-15,3-6-5 16,1-6-20-16,3-6-1 15,14-13-81-15,-6-2-40 16,-4-7-145-16</inkml:trace>
  <inkml:trace contextRef="#ctx0" brushRef="#br0" timeOffset="101484.42">30687 6181 814 0,'0'0'213'0,"0"0"-105"15,0 0 69-15,82 32-35 16,-49-16-33-16,0 4-61 16,1 2 13-16,-1 2-24 15,-3 1-18-15,-5 1 42 16,-5-2-33-16,-7 3-5 16,-8 1 23-16,-5 3-39 15,-2 1 44-15,-17 0 9 16,-5 4-23-16,-5-2 26 15,0-3-42-15,0 1 4 0,4-3 1 16,4-3-14-16,6-2-21 16,4-2 9-16,4-2-4 15,7-1-5-15,0 2 10 16,0 0-1-16,14 0 0 16,4 1 0-16,15 3-16 15,-5-4-143-15,-3-6-480 0</inkml:trace>
  <inkml:trace contextRef="#ctx0" brushRef="#br0" timeOffset="101673.31">31017 7238 1187 0,'0'0'849'0,"0"0"-699"15,0 0-50-15,0 0 90 16,0 0-40-16,0 0-47 15,0 0-76-15,0 12-7 16,0-8-40-16,-2 5-2 16,-1 0-121-16,-5-3-123 0</inkml:trace>
  <inkml:trace contextRef="#ctx0" brushRef="#br0" timeOffset="134940.37">23340 7844 497 0,'0'0'117'0,"0"0"-55"16,0 0-45-16,0 0 65 16,0 0 17-16,0 0-33 15,0-1-21-15,0 1-22 16,0 0 23-16,0 0-2 15,0 0-36-15,0 0 37 16,0 0-14-16,0 0-14 16,0 0 19-16,0 0-26 0,0 0-10 15,0 14 0-15,0 10 2 16,0 6 2-16,0 11-3 16,0 6-1-16,0 7 14 15,0 3-7-15,0 1-7 16,0-3 0-16,0-8 3 15,0-7-4-15,0-9 1 16,0-11 0-16,0-6 38 16,0-7-37-16,0-6 14 15,0-1 30-15,0 0 102 16,0-12 6-16,0-12-112 16,0-9-11-16,0-7 11 15,0-8-31-15,1-2-8 0,5-2-2 16,0-1-8-1,3 0-7-15,0-1 15 0,0 1-19 16,-1 5 16-16,2 4-66 16,-2 6 24-16,-1 6-14 15,-1 8-5-15,1 6 58 16,-1 9-10-16,-1 6 16 16,2 3-10-16,4 12-2 15,2 19 12-15,9 24 0 16,10 22 0-16,-4 3 3 15,0-8-3-15,-5-12 0 16,-4-16 3-16,2 1-3 0,-1 0 0 16,-3-8 0-16,-9-5-62 15,-5-11-308-15,-3-10-629 0</inkml:trace>
  <inkml:trace contextRef="#ctx0" brushRef="#br0" timeOffset="135177.26">23327 8139 1031 0,'0'0'220'16,"0"0"-181"-16,0 0-7 15,0 0-3-15,0 0 61 16,0 0 47-16,0 0-78 0,96-18-24 15,-55 8-20-15,5 3-3 16,5 0-24-16,19 5-115 16,-13 2-243-16,-8 0-305 0</inkml:trace>
  <inkml:trace contextRef="#ctx0" brushRef="#br0" timeOffset="135683.96">24007 8026 664 0,'0'0'228'16,"0"0"-108"-16,0 0 26 15,0 0-43-15,0 0-5 0,0 0-43 16,0 0-39-16,-73-64 25 16,52 64-41-16,-5 0 1 15,1 12-1-15,0 6 0 16,1 2-4-16,4 0-9 15,4 2 26-15,7-2-2 16,6-4-11-16,3 1 0 16,0-3-1-16,11-3-6 15,9-3 7-15,6-4-1 16,3 0-26-16,3-4 27 16,2 0-14-16,-3 0 14 15,2 0-13-15,-4 3 11 16,-3 2 2-16,-2 7 0 15,-6-1-4-15,-3 7 4 16,-6 1 1-16,-6 5 12 0,-3 2 19 16,0 1-20-16,-14 1 14 15,-6 0-26-15,-4-4 1 16,-4-2 25-16,-5-5-26 16,0-7 12-16,-1-5 3 15,1-5 15-15,0-2-7 16,5-13-12-16,4-5-3 15,5 1 1-15,8-1-9 16,6 2-1-16,5 5-9 16,2 1-88-16,29-2-50 15,-2 2-195-15,-1 2-363 0</inkml:trace>
  <inkml:trace contextRef="#ctx0" brushRef="#br0" timeOffset="136856.07">24196 8085 1039 0,'0'0'196'15,"0"0"-146"-15,0 0 1 16,0 0-18-16,0 0 5 16,0 0-10-16,0 0-27 15,-9 89 16-15,9-37-10 16,0 5 5-16,6 2 27 15,13-6-38-15,4-6-1 0,5-12 0 16,1-15 15-16,0-9-15 16,1-11 0-16,-3 0 1 15,-3-22 12-15,-3-11-12 16,-6-9-1-16,-5-5 0 16,-4-4 0-16,-5 1 4 15,-1 5-4-15,0 9 0 16,-1 8 24-16,-5 13-16 15,2 8 22-15,1 7-12 16,0 7-17-16,0 22-1 16,1 11 37-16,2 12-8 15,0 3 28-15,0 1-56 16,14-8 19-16,2-10-20 16,2-10 3-16,3-12-3 15,-2-6 1-15,-1-7 4 0,2-3 27 16,-3-14-20-16,-2-13 20 15,2-7-32-15,-2-12 10 16,1-3-3-16,-2-2-7 16,-1 3 0-16,-1 9-2 15,-2 9 4-15,4 12-3 16,-5 13 1-16,1 5-21 16,0 10 11-16,3 15 6 15,3 8 4-15,0 6 6 16,4 1 7-16,2-2-13 0,-1-3 16 15,1-3 15 1,-3-10 38-16,-5-5-58 0,-3-5-2 16,-6-7 1-16,-2-2 2 15,-3-3-12-15,0 0 0 16,0-7 9-16,0-14 6 16,0-8-15-16,0-7 0 15,0-8 0-15,0 0 0 16,0 1-6-16,9 7-24 15,4 9-26-15,3 8 55 16,0 12-8-16,2 7 9 16,0 9-1-16,0 18-14 15,3 10 15-15,-2 8 0 16,1 4 6-16,-3 1 13 16,-3-7-13-16,-1-7 12 0,-4-10-11 15,-1-7 0-15,-4-8-8 16,2-7 1-16,-3-4 0 15,3-3 21-15,0-16-20 16,3-10 0-16,3-12-1 16,-3-2-10-16,0-4 9 15,1 7-19-15,-2 5-2 16,-1 14 5-16,2 13 0 16,1 8 7-16,0 12 4 15,-1 18-2-15,2 8 8 16,3 5 0-16,1-2 1 15,3-4 12-15,6-8-12 16,-1-8-1-16,4-8 0 0,0-8 7 16,0-5-7-16,-3-4 0 15,1-17 1-15,-4-8 12 16,-3-5-13-16,-5-10 0 16,-7-1-1-16,-4-3 2 15,-2 6 3-15,0 7-4 16,0 12 0-16,-2 15 31 15,1 8-31-15,1 16-6 16,0 21 5-16,0 13 1 16,0 4 35-16,9 1-22 15,7-7-1-15,5-12-9 16,3-8 13-16,4-12-17 16,1-14 1-16,12-20-54 15,-8-15-132-15,-9-8-187 0</inkml:trace>
  <inkml:trace contextRef="#ctx0" brushRef="#br0" timeOffset="137016.16">25594 7886 1622 0,'0'0'169'16,"0"0"-128"-16,0 0-19 15,0 0-22-15,0 0-2 16,0 0 1-16,0 0-183 15,4 61-109-15,19-47-329 0</inkml:trace>
  <inkml:trace contextRef="#ctx0" brushRef="#br0" timeOffset="137337.1">25886 8213 439 0,'0'0'780'15,"0"0"-682"-15,1 112-64 16,7-62 12-16,3-5-26 16,5-8 49-16,0-12 24 15,4-8-74-15,-4-10 14 16,-4-7-1-16,-3 0 32 16,-3-21 40-16,-3-11-54 15,-3-10 14-15,0-8 8 0,0 0-39 16,0 2 47-1,0 8-24-15,4 8-3 0,10 11 21 16,7 8-74-16,8 7 6 16,7 4-6-16,3 2-3 15,4 0-17-15,1 2 20 16,11 3-100-16,-9-4-116 16,-9-1-1170-16</inkml:trace>
  <inkml:trace contextRef="#ctx0" brushRef="#br0" timeOffset="138364.31">27057 8171 954 0,'0'0'140'0,"0"0"-129"0,0 0 21 16,0 0 70-16,0 0 0 16,0 0 16-16,-100-25-57 15,76 25-4-15,0 0-38 16,-1 0-19-16,-2 7-6 15,2 3-15-15,2 4-2 16,8 3 17-16,4 2-26 16,9 1 5-16,2 4-24 15,15-1-3-15,13-2 53 16,11 0-48-16,6-4-68 16,4 0 83-16,0-2 10 0,-4-1 24 15,-8-2 4-15,-8-1 6 16,-12 0 10-16,-9-3-14 15,-8 1 9-15,-3 0 96 16,-21 3-32-16,-7-2 0 16,-7-4-79-16,-2-1 15 15,-3-5 43-15,6 0 45 16,5-3-63-16,10-10-40 16,11-1-90-16,11-3-29 15,17-9-184-15,13 2-99 16,4 1-375-16</inkml:trace>
  <inkml:trace contextRef="#ctx0" brushRef="#br0" timeOffset="138861.22">27242 8351 586 0,'0'0'103'0,"0"0"-58"16,0 0 46-16,55 91-26 16,-36-71-37-16,2-4 13 15,0-8-41-15,2-8 35 16,-3 0 31-16,-2-14 22 15,-1-11-27-15,-8-8-19 16,-6-5-14-16,-3-5-28 16,-6 3 1-16,-17 0-8 15,-3 6-9-15,-4 9 6 16,-1 9 1-16,1 14-20 0,4 2-29 16,4 17-7-16,4 13 65 15,7 7 48-15,8 4-22 16,3 2-7-16,12-4 7 15,17-5-15-15,5-9 36 16,6-9-10-16,2-12-28 16,-2-4 33-16,-4-15-30 15,-2-18 21-15,-6-12-33 16,-6-18-19-16,-6-19 19 16,-11-14 5-16,-5 7 8 15,0 20 57-15,-8 19-35 16,-4 17-11-16,5 3 29 15,-2 3-13-15,2 7 70 16,4 12-59-16,1 8-35 16,2 14-16-16,0 30 0 0,0 28 49 15,3 21 43-15,10-3-91 16,4-17 20-16,2-21-21 16,2-20-16-16,19 10-12 15,-4-7-134-15,-2-8-192 0</inkml:trace>
  <inkml:trace contextRef="#ctx0" brushRef="#br0" timeOffset="139049.22">27861 8128 958 0,'0'0'171'0,"0"0"-57"15,30 96 20-15,-12-46-41 16,3-2-16-16,4-1 42 15,2-9-78-15,1-9-16 16,-1-8-18-16,2-21-7 16,-6 0-191-16,-7-13-351 0</inkml:trace>
  <inkml:trace contextRef="#ctx0" brushRef="#br0" timeOffset="139213.74">28102 8097 1051 0,'0'0'207'0,"0"0"-116"16,-17 76 43-16,8-25-56 16,-1 5 49-16,-1 3-63 0,3-3-57 15,2-3-4-15,5-12-3 16,1-14-134-16,0-12-130 16,7-13-447-16</inkml:trace>
  <inkml:trace contextRef="#ctx0" brushRef="#br0" timeOffset="139845.51">28248 8329 952 0,'0'0'173'0,"0"0"-134"15,0 0 90-15,0 0-13 16,91 20-17-16,-68-20 13 16,2 0-66-16,-1-7-12 0,-2-8-25 15,-5-5-2 1,-4-2-14-16,-8-3 2 0,-5-3-50 15,-2 3 19-15,-17 3-15 16,-3 2 27-16,-2 9-12 16,0 10 10-16,2 1 11 15,2 17 30-15,4 14-14 16,5 11 20-16,3 1 2 16,8 4 54-16,0-2-32 15,6-3-29-15,13-9 38 16,3-8-53-16,3-8 7 15,0-9-8-15,-2-8-5 16,1 0-1-16,-3-14 6 16,-4-13-50-16,-1-8 6 15,-4-3-17-15,-1-2 56 16,0 4 3-16,-3 9-3 16,1 11 5-16,-1 15 0 0,-2 2 0 15,0 26 4-15,1 11-3 16,1 5 32-16,1-2 16 15,3-4-10-15,3-10 74 16,0-7-77-16,3-9-17 16,-3-9 8-16,1-2-16 15,-1-9-8-15,0-16-3 16,0-8 9-16,-2-8-16 16,-4-6 7-16,1 3 0 15,-2 3 0-15,0 10-62 16,-1 14 37-16,1 17-1 0,2 4 0 15,1 29 26-15,3 9 17 16,1 6 20-16,3 0 43 16,2-6-69-16,2-8 6 15,0-10-17-15,1-10 0 16,-2-14-18-16,7-16-5 16,-6-13-182-16,-4-7-466 0</inkml:trace>
  <inkml:trace contextRef="#ctx0" brushRef="#br0" timeOffset="140324.25">29073 7732 1313 0,'0'0'182'0,"0"0"-108"16,0 0-74-16,0 0 58 16,14 104 117-16,-2-18-83 15,1 24-27-15,4 2-62 16,-5-16 10-16,-5-29-19 15,-5-27 6-15,-2-9-26 16,0 1-30-16,0-3-115 16,-6-4 2-16,-5-12 33 15,1-11-134-15,2-2 150 16,5-6 120-16,3-8 152 16,0 0 65-16,12 1-170 15,11 1-23-15,3 0-18 16,7 1-5-16,2-1 39 15,3-4-18-15,1-2 41 0,0-5 37 16,-2-2 13 0,-5-4-59-16,-5-2-33 0,-10-1-20 15,-8-1 37-15,-9 1-22 16,0 6 48-16,-16 4-2 16,-8 11-26-16,-1 11-3 15,-4 6-33-15,4 23 1 16,3 14 1-16,8 8 7 15,7 7-3-15,7-3 10 16,0-2-1-16,13-8-12 16,8-7-3-16,6-8-46 15,3-11 17-15,18-13-97 0,-5-6-47 16,-6 0-216-16</inkml:trace>
  <inkml:trace contextRef="#ctx0" brushRef="#br0" timeOffset="140932.18">29787 8303 929 0,'0'0'360'0,"0"0"-288"16,0 0-33-16,0 0 2 15,0 0 46-15,0 0 40 16,0 0-72-16,116 20-14 15,-69-20-3-15,6 0-31 16,2-3 28-16,2-10-34 0,1-3 1 16,-5-1 4-16,-3 3-6 15,-9-1 0-15,-8 3 0 16,-9 8-2-16,-9 4-17 16,-6 0 19-16,-5 11 0 15,-2 14-4-15,-2 6 11 16,0 6-7-16,0 3 0 15,0 1-2-15,3-6-4 16,0-5 8-16,1-9-2 16,-1-7 4-16,1-8-2 15,-1-6-2-15,-2 0 0 16,1-9-7-16,-2-10-4 16,0-5 11-16,0-5 0 15,-3 1 31-15,-5-1-30 0,0-1 37 16,2 5-2-16,1 1-28 15,3 4 26-15,2 3-18 16,0 1 3-16,2 6-7 16,9 1-9-16,3 4-6 15,4 3-1-15,3 2-2 16,4 0-2-16,5 9 8 16,3 7 0-16,4 2 3 15,-3 5-3-15,-1 0 0 16,-6-1-1-16,-11 1 1 15,-5-3 3-15,-11 2-3 16,-6-2 14-16,-17-1 2 0,-8 0-16 16,-15-2-21-1,7-5-114-15,6-4-419 0</inkml:trace>
  <inkml:trace contextRef="#ctx0" brushRef="#br0" timeOffset="141241.19">31122 7775 1345 0,'0'0'244'0,"0"0"-202"15,0 0-20-15,0 0-2 16,0 0-11-16,-10 103 64 16,10-23-45-16,14 25-9 15,2 6 19-15,-4-6-31 16,-3-26-7-16,-4-27 0 16,-1-17-18-16,-1-10 18 15,0 5-129-15,-1-6-207 16,-2-5-484-16</inkml:trace>
  <inkml:trace contextRef="#ctx0" brushRef="#br0" timeOffset="141443.53">31129 8351 1333 0,'0'0'381'0,"0"0"-293"15,0 0-62-15,0 0 28 16,95-18 2-16,-50 17 13 15,6 1-46-15,1 0-14 16,-1 0 10-16,-2 0-18 16,-7-3 6-16,-6-1-7 15,-2-11 0-15,-10 2-142 16,-8-2-491-16</inkml:trace>
  <inkml:trace contextRef="#ctx0" brushRef="#br0" timeOffset="141684.46">31451 7788 1245 0,'0'0'309'0,"0"0"-243"15,0 0-66-15,0 0 7 16,-3 82 62-16,3-17 11 15,8 18-46-15,8 19 36 16,-2-8-44-16,-3-19-7 0,-2-25-19 16,3-3-10-1,2-11-180-15,-4-5-669 0</inkml:trace>
  <inkml:trace contextRef="#ctx0" brushRef="#br0" timeOffset="142076.24">31694 8456 1239 0,'0'0'307'15,"0"0"-307"-15,0 0-22 16,0 0 22-16,0 0 83 16,0 0-45-16,0 0-26 15,87-12-1-15,-77 24-11 16,0 4 0-16,-5 2 2 0,-5 3 31 15,0 4-11-15,-12-4 9 16,-6 3 14-16,-6-2-43 16,-2-5 23-16,0-2-25 15,5-6 1-15,3-2 14 16,5-6-8-16,4-1-7 16,8 0 0-16,1-3 7 15,0-9-7-15,10-1 0 16,6 2 0-16,7 1-13 15,0 8 7-15,2 2 5 16,-2 0 0-16,3 9-1 16,-1 7 2-16,0 2 0 15,2 1 1-15,6-6-1 0,-6-4-16 16,-8-8-274-16</inkml:trace>
  <inkml:trace contextRef="#ctx0" brushRef="#br0" timeOffset="142523.81">32082 7981 1107 0,'0'0'270'0,"0"0"-221"16,0 0-26-16,0 0-21 0,-54 80 67 15,47-37-15 1,5 21-44-16,2-4 31 0,0 6-25 16,6 1-3-16,12-16 3 15,3 4-16-15,9-14 0 16,6-9-88-16,4-10 15 16,5-10 41-16,2-9-83 15,-2-3-132-15,1-2-87 16,-4-16 36-16,-4-3 291 15,-8-7 7-15,-4-3 272 16,-5-7 115-16,-6-3-132 16,-3-5-27-16,-6-3-62 0,-4-4-52 15,-2-1-18 1,-10-2-53-16,-12 1-35 0,-9 5 21 16,-5 4-27-16,-6 11-1 15,1 12 2-15,-4 12-3 16,0 11-11-16,0 11-92 15,-16 32-58-15,13-2-85 16,6 0-501-16</inkml:trace>
  <inkml:trace contextRef="#ctx0" brushRef="#br0" timeOffset="153320.54">5845 8761 333 0,'0'0'204'15,"0"0"-77"-15,0 0 37 16,0 0-5-16,0 0-88 0,0 0-14 15,0 2-11-15,0 3-20 16,0 2 17-16,0 5-9 16,1 0 3-16,1 4 15 15,-2 4-50-15,3 3 13 16,-3 8-15-16,0 3 8 16,3 7 2-16,0 2-9 15,0 3-1-15,2 3 3 16,1 1-2-16,-1-1-1 15,3-1 0-15,-2-4 0 16,0-6-1-16,0-2 1 16,-2-6 0-16,1-8 1 15,-1-5 0-15,-2-6-1 16,1-3 0-16,-2-6-6 0,2-1 5 16,0 1 1-16,2-2 0 15,2 0 3-15,-1 0 3 16,3 0-6-16,0 0 0 15,4 0 0-15,1 0-3 16,4 0 3-16,2 0 0 16,5 0 13-16,3 0-12 15,5-2-2-15,1 0 1 16,0 1-3-16,2-1 2 16,1 2 2-16,-1-1-1 15,0 1 10-15,-2 0-10 16,3 0 0-16,-1 0-2 0,2 0 1 15,2 0 1-15,-3 0 0 16,5 4 12-16,1-2 21 16,2 1-33-16,7-3 50 15,6 0 100-15,5 0-116 16,4 0 4-16,3 0-31 16,3-1 0-16,-1-4 5 15,1 0 0-15,0-1-13 16,-1 2 1-16,-1 0 0 15,4-1 6-15,-2 2-6 16,3 1 1-16,-3-1 9 16,-3 0-10-16,2 2 0 15,-5 0-1-15,-3 1 1 0,0 0 6 16,0 0-6 0,-3 4 0-16,-2 5 3 0,-1-1 4 15,-1 3-8 1,-2 0 1-16,0 0 0 0,-3-2 0 15,-1-1 0-15,-1-2 0 16,1-3-1-16,-6-3 1 16,4 0 0-16,-4 0 0 15,1-2 1-15,-1-3 23 16,1 0-23-16,-1-2 15 16,-2 3 6-16,-3 1-9 15,-1 0-4-15,1 3 0 16,1 0-7-16,-2 0 41 15,1 0-43-15,0 0 14 0,-1 6-1 16,1 0-1-16,2-1-1 16,1 1-11-16,3-2 6 15,1 3 29-15,2-2-7 16,3 1 0-16,-1-2-28 16,2 3 10-16,1-3-10 15,3 0 1-15,-2-2-1 16,2-2 8-16,1 0-8 15,-1 0 0-15,-2 0-1 16,-3 0 8-16,-4 0-4 16,-2 0-3-16,-3 0 0 15,0-2-1-15,-2-2 10 16,-1 1-9-16,-4 0 0 0,2 0 0 16,-3 1-6-1,-1-1 6-15,-1 2 0 0,-2-1 8 16,1 2-8-16,-4 0 0 15,2 0 0-15,-2 0-2 16,-3 0 1-16,1 0 1 16,-4 0 0-16,2-1-1 15,0-4 9-15,0 2-9 16,-3-2 1-16,1 2-6 16,-3-1-6-16,-2 2 12 15,1-1 0-15,-6 1-2 16,-2 2 10-16,-4 0-8 15,-1 0 0-15,-2-2-6 16,-3 2 5-16,1-3 1 16,-1-1 0-16,2-4 17 0,1-4-17 15,0-5-1-15,2-2 1 16,0-1-16-16,-1-2 7 16,2-2 8-16,-1 0 1 15,4-3-8-15,0-1 2 16,0-3 6-16,5-1 0 15,0 2-6-15,4-3 0 16,-2 0 6-16,2 0 0 16,-3 0 1-16,0-1-1 15,-3 0 0-15,0 2-1 16,-5 1-8-16,-1 4 9 16,-1 2 1-16,-2-1-1 0,0 4 11 15,-3-2-11 1,0 5 0-16,0 1-1 0,0 4 1 15,0 3 0-15,0 3 1 16,0 6 6-16,0 1 7 16,0 1-14-16,0 0-9 15,0 0-94-15,0 3-210 16,0 3-534-16</inkml:trace>
  <inkml:trace contextRef="#ctx0" brushRef="#br0" timeOffset="155602.14">12847 8894 658 0,'0'0'216'15,"0"0"-118"-15,0 0-38 0,0 0-8 16,0 0-32-16,0 0 26 16,0 0 47-16,0 29-53 15,0-10 11-15,0 5-19 16,1 5-13-16,-1 4 20 16,0 4-23-16,0 7-13 15,0-1 6-15,-4 3-8 16,1-3-1-16,1-1 0 15,2-1 2-15,0-9-2 16,0-5 1-16,0-4-1 16,8-4 4-16,3-6-3 0,0-6-1 15,3 1 0 1,2-4 1-16,0-1 0 0,5 1-1 16,1-1 1-16,4 2 4 15,2-2 2-15,3 1-7 16,8 1 0-16,3-3 1 15,6 1 45-15,2 0-38 16,0 0-7-16,2 1 12 16,0 0-4-16,-1-1-9 15,4 0 0-15,0 0 1 16,3 0 17-16,2 0-17 16,3-3 9-16,2 2 34 15,4-2 20-15,2 0-26 16,1 0-38-16,1 0 12 15,3 0-4-15,-1 0-8 0,2 2 0 16,1 2 7-16,-2 2 1 16,0-3-8-16,-4 4 0 15,-2-3 0-15,-1-1-4 16,-1-2 13-16,-2-1-5 16,-4 0-1-16,1 0 13 15,-3 0-16-15,-1 0 7 16,-2 0-7-16,-1 0 25 15,-1-1-25-15,0-1 7 16,0-1 2-16,1 1-3 16,-1-1-6-16,1-1 0 15,1 1 1-15,1-3 7 0,1 0-8 16,3-2 1 0,-1-1 9-16,1 0-3 0,2-1-8 15,-1-2 1-15,-1 2-7 16,1 0 7-16,-2-2 1 15,-1 0-1-15,0 3 0 16,-2-2 7-16,-3 2-7 16,0-1 0-16,-1 2 1 15,1 0-4-15,-1 3 4 16,0 0-1-16,-1 0 0 16,2 0 7-16,-1-1-7 15,-1 0 0-15,0-1 0 16,2 2 2-16,0 0-2 15,0 0 0-15,1 3-1 16,1 2-2-16,1 0 3 0,0 0 0 16,2 2 0-16,-1 6 4 15,2 1 6-15,2 6-10 16,1-1 0-16,2 3 6 16,4 1-6-16,-1 4 0 15,1-1 2-15,3 3 2 16,0 1-3-16,3 1-1 15,0 0 0-15,12 3 13 16,11 0-11-16,-10-4-2 16,-9-1 0-16,-9-7-4 15,-13-5 4-15,22 7 0 16,19 1-1-16,9 4 12 16,2-2-13-16,-8-2 2 0,-11-4 0 15,-10 0 0-15,2-1 0 16,-1-3 0-16,-1 0-1 15,3 0 6-15,-4-2-6 16,-10-3 1-16,-10-2 0 16,-13 0 0-16,-2-2 1 15,10 1-1-15,8-1 0 16,7-1-2-16,2-1-4 16,-2-1 6-16,-1 0 0 15,2 0-6-15,-2-2-5 16,-2-7-4-16,-1 1-5 15,-4-3-11-15,-1-1 29 16,-4-2-5-16,-2 0 4 0,-4-3-10 16,-5 0-28-1,-3-1-16-15,-4-1 6 0,-3 1 28 16,-5 2 22-16,-4 2 2 16,-2 2 4-16,-1 1 8 15,-1 0-4-15,-1 2-10 16,0 1 1-16,0 1 0 15,0 3-2-15,-3 0 2 16,-2 0 0-16,0-1 5 16,-3 1-5-16,-1 0 0 15,-1 0-1-15,-2-1-3 16,-2 2 3-16,-3 0 2 0,-2 0-1 16,0-3 28-1,-2-1-27-15,2-1 4 0,-1-6-5 16,2-2-51-16,0-5 23 15,-1-3-35-15,2-4 62 16,-1-5-12-16,0-5 17 16,-1-3-4-16,-2-5 0 15,1-2 12-15,1-2 20 16,-1-2 49-16,0 0-72 16,-2 0 10-16,0 6 3 15,0 3-3-15,0 4 10 16,0 10 6-16,0 4 18 15,0 3-36-15,0 4-8 16,-2-2-9-16,-3 2-13 16,0 0-2-16,2 1 15 0,0 2-31 15,0 3 30 1,1 2-42-16,1 3-59 0,-1 3 1 16,-1 4-57-16,0 0-178 15,-2 4-66-15</inkml:trace>
  <inkml:trace contextRef="#ctx0" brushRef="#br0" timeOffset="171242.43">2804 11043 886 0,'0'0'162'16,"0"0"-113"-16,0 0 65 15,0 0 25-15,-84-1-104 16,65-5 4-16,0-2 3 15,-1-2 24-15,2-2 12 16,-4 0-31-16,5-4-15 0,-2-2 1 16,1-3-31-16,-1-1 14 15,1-3-12 1,3 0 4-16,-1 1 2 0,2-2-10 16,5 3 0-16,2 2 0 15,1-1 2-15,4 1-2 16,1 1 0-16,1 0 0 15,0 2-13-15,0 1 12 16,7 0 0-16,2 2-5 16,3 3-7-16,6 3 3 15,-3 6 10-15,9 1 0 16,4 2-13-16,3 0 10 16,7 3-4-16,1 7-20 0,2-1-29 15,-2 3 40 1,0-4 7-16,-3 0 9 0,-2-3 2 15,-7-2-2-15,1-3 0 16,-4 0-1-16,-2 0 1 16,-1 0 0-16,-4-4 0 15,-3-7 0-15,-3 0 15 16,1-1-9-16,-2-4-6 16,-1-3 0-16,-3-2 1 15,-1-5 16-15,-5-5 5 16,0-4-6-16,0-4-6 15,0-5-3-15,0 0-7 16,-9-1 0-16,0 2 8 16,-1 4-4-16,-1 3-4 15,5 6 0-15,1 6 10 0,-1 5-2 16,1 5-8-16,2 4 0 16,0 3-16-16,1 4 14 15,-1 2-77-15,3 1-143 16,-1 0-697-16</inkml:trace>
  <inkml:trace contextRef="#ctx0" brushRef="#br0" timeOffset="171590.19">3041 9726 810 0,'0'0'196'15,"0"0"-163"-15,0 0-14 16,0 0-6-16,0 0-11 16,0 0 10-16,-3 75-12 15,3-66 0-15,0-6-1 16,3-3-18-16,-3 0 18 15,0-7-13-15,0-8-16 16,0-2-12-16,-3 0 42 16,-3 5 56-16,0 5 132 0,-3 5-44 15,3 2-49-15,3 11-73 16,3 33-15-16,0 0-14 16,6-3-31-16</inkml:trace>
  <inkml:trace contextRef="#ctx0" brushRef="#br0" timeOffset="173163.96">4409 10342 1098 0,'0'0'195'15,"0"0"-112"-15,0 0-38 16,0 0 13-16,0 0 25 0,-88-71-41 15,70 60 23-15,-3 2-28 16,0-2-27-16,0 6 21 16,0 2-25-16,-1 3-6 15,1 0 0-15,-3 4-15 16,0 11-1-16,2 5-9 16,2 6-11-16,3 8 8 15,3 4-3-15,4 10 31 16,10 2-13-16,0 8 15 15,3 2-2-15,19 3 0 16,5 0-6-16,4-1 5 16,5-5 1-16,2-5 0 15,3-6 1-15,-2-9 7 16,0-10-8-16,1-10 0 0,-6-9-2 16,-4-8 2-16,-2-8 1 15,-8-16 11-15,-1-11 19 16,-5-9-30-16,-4-6 6 15,-4-3-7-15,-6 2 1 16,0 2 4-16,0 8-4 16,-3 10-1-16,0 10 6 15,3 11-6-15,0 10-11 16,0 11-23-16,11 23 34 16,8 13-7-16,2 8 14 15,9 5-7-15,1-4 2 16,-1-9 6-16,7-10-8 0,-6-12 0 15,1-15 2 1,-4-10 11-16,-4-3-4 0,-3-21-1 16,-5-12-6-16,-7-10 7 15,-3-5-18-15,-6-3-3 16,0 1 12-16,0 9-10 16,0 5 10-16,0 14-25 15,0 11 25-15,0 14-35 16,2 7 10-16,11 25 16 15,5 13 9-15,6 10 6 16,4 2-5-16,2-3-1 16,7-8 0-16,-1-10 3 15,0-14-4-15,-2-11 1 16,-3-11 0-16,-4-1 19 16,-6-21-18-16,-3-10-2 15,-7-4-5-15,-7-4-26 0,-2 2 31 16,-2 6-11-16,0 7-15 15,0 13 16-15,1 10-33 16,5 2-89-16,3 20 105 16,3 10 28-16,6 7 31 15,1 4 8-15,5-5-4 16,0-4-3-16,6-8-32 16,0-10 10-16,-2-11 1 15,-3-3 1-15,-1-15-2 16,-6-11 3-16,-3-10-3 15,-8-6 13-15,-5-4-22 0,-2 0 7 16,-5 3-8 0,-12 7 0-16,-6 6 14 0,-2 7-13 15,-4 11 0-15,-2 9 14 16,1 3-8-16,0 21-7 16,4 12 0-16,0 9-2 15,6 5 2-15,6 1 0 16,11-4 0-16,3-7 0 15,0-5 1-15,12-13-1 16,9-8 0-16,1-11-13 16,5 0-1-16,-1-17 6 15,3-5-72-15,0-1 5 16,-1 4 29-16,-1 8 46 16,1 8 29-16,0 3 58 15,2 11 24-15,0 9-20 0,-2 2 12 16,-1 0-40-16,-3-2-57 15,-3-4 7-15,-3-5-13 16,-6-11-19-16,-6 0-146 16,-2-3-371-16</inkml:trace>
  <inkml:trace contextRef="#ctx0" brushRef="#br0" timeOffset="173348.06">5468 10369 1467 0,'0'0'260'0,"0"0"-191"0,-3-75-49 15,3 46-9-15,10 0-17 16,5 5 6-16,13 7-107 16,-4 7-194-16,-4 8-728 0</inkml:trace>
  <inkml:trace contextRef="#ctx0" brushRef="#br0" timeOffset="173810.46">5833 10652 1187 0,'0'0'174'0,"0"0"-126"15,0 0-48-15,0 0 7 0,0 0 83 16,0 0-20-16,85 102-22 16,-61-62-2-16,-3 5-45 15,-2-1 24-15,-4-1-15 16,-4-7-8-16,-4-6 18 16,-1-10-10-16,-3-7-10 15,0-8 1-15,-3-5-1 16,0 0 80-16,0-16-7 15,0-13-55-15,-3-10-14 16,0-6-4-16,2-6-33 0,1 3-17 16,0 4-29-1,0 10 38-15,13 11 0 0,2 12 40 16,6 11-12-16,1 8 9 16,8 18 4-16,3 12 17 15,3 5 69-15,-2 1 7 16,-1-4-69-16,-5-4-12 15,-4-6 4-15,-3-7-14 16,-6-6-2-16,-5-7 0 16,-1-7-24-16,-1-6-67 15,-4-13-164-15,-1-5-623 0</inkml:trace>
  <inkml:trace contextRef="#ctx0" brushRef="#br0" timeOffset="174066.06">6500 10001 1582 0,'0'0'309'16,"0"0"-256"-16,0 0-41 15,-3 85 1-15,21 2-13 16,13 45 1-16,9 20 24 15,-1 2-15-15,-4-18-9 16,-13-44-1-16,-1-25-21 16,-9-26-27-16,-5-11-72 15,-1-1-52-15,0-6-62 0,-6-5-458 16</inkml:trace>
  <inkml:trace contextRef="#ctx0" brushRef="#br0" timeOffset="174503.18">6610 10730 1147 0,'0'0'248'15,"0"0"-164"-15,0 0-71 16,0 0 6-16,108 41-6 16,-77-41 9-16,2 0 38 15,-3-11-28-15,-2-5-9 0,-6-1-2 16,-4 1-13-16,-6 6-14 15,-4 5 6-15,-1 5-13 16,-3 5 12-16,1 18 2 16,7 11 43-16,6 5-2 15,4 3-40-15,14-1 52 16,3-7-7-16,8-9-46 16,1-11 27-16,1-12-26 15,-2-2-2-15,-1-16 0 16,-9-15 11-16,-7-6-11 15,-11-4 9-15,-11-1 4 16,-8 1 70-16,-5 5-18 16,-20 6 17-16,-9 6 4 0,-8 5-66 15,-6 10 22 1,-2 9-42-16,0 5 1 0,4 18-2 16,7 7-53-16,11 6 22 15,16 1-16-15,12 8-100 16,21-6-212-16,6-11-645 0</inkml:trace>
  <inkml:trace contextRef="#ctx0" brushRef="#br0" timeOffset="174862.53">7619 10576 1743 0,'0'0'265'15,"0"0"-199"-15,0 0-27 0,0 0-33 16,-99-15-6-16,75 17 0 16,2 11-4-16,10 1 4 15,9 2 0-15,3 1-12 16,15 0 0-16,19 5-23 16,11 0 22-16,7-2 12 15,2 2 0-15,0-1-7 16,-7 0 14-16,-11-1-6 15,-6-3 6-15,-15 0 4 16,-5-3-10-16,-10-3 2 16,-3-2 4-16,-21-1 44 15,-10-3-31-15,-9-1-19 0,1 0 20 16,8-3-20-16,8 1-1 16,10-2-6-1,16 0-85-15,0 0-245 0,16 0-524 0</inkml:trace>
  <inkml:trace contextRef="#ctx0" brushRef="#br0" timeOffset="175478.24">8779 10587 1695 0,'0'0'148'0,"0"0"-74"16,-91-28-63-16,54 20-1 15,-1 6 54-15,4 2-32 16,4 0 8-16,5 6-36 16,4 7 4-16,6 6-11 15,5 4 3-15,4 1 0 16,6 2-2-16,0-1-11 15,7-3 13-15,16-3-11 16,2-7-31-16,6-7 36 16,1-5-42-16,-3 0 27 15,-2-13 13-15,-3-4 1 16,-4-2 7-16,-4 6 0 16,-4 4 1-16,3 8 52 0,3 1-41 15,7 22 16 1,14 26 21-16,12 27-48 0,7 27 14 15,-3 10-8-15,-13-3 1 16,-15-9-1-16,-17-15-7 16,-8-13 0-16,-2-14 0 15,0-12 6-15,-14-9-6 16,-7 5 0-16,-10 4 0 16,-3-3 7-16,-8-12-1 15,-6-12-4-15,-1-18 48 16,-5-4-18-16,2-27 27 15,3-13-19-15,10-22-19 16,9-19 37-16,15 5-58 16,8 8 9-16,7 13-9 0,16 15 4 15,11-4-5-15,6-5 1 16,6 6-27-16,2 4-13 16,22-11-112-16,-11 11-158 15,-3 7-582-15</inkml:trace>
  <inkml:trace contextRef="#ctx0" brushRef="#br0" timeOffset="176250.05">9931 10692 992 0,'0'0'201'0,"0"0"-139"16,0 0 34-16,-108-11-38 16,81 11-38-16,5 12 15 0,4 9-29 15,8 9 5 1,5 6 8-16,5 6-17 0,2 5 35 16,18 1-8-16,9-7-29 15,5-7 23-15,5-11-23 16,0-11 13-16,-2-12 10 15,0-9-22-15,-9-17-1 16,-5-16 0-16,-8-20-16 16,-12-16 15-16,-3-21-24 15,-24-3 25-15,-10 4 5 16,1 22 5-16,5 24-10 16,8 17 16-16,8 15 17 15,2 3 80-15,3 8 5 16,2 8-40-16,5 7-55 0,0 40-17 15,16 33-6-15,22 31 0 16,9 8 1-16,1-18 6 16,-2-28-6-16,-13-32-1 15,-2-10 7-15,7-2-1 16,2-5-12-16,5-7 6 16,-6-13-17-16,-5-3 11 15,-7-22-13-15,-7-11-32 16,-6-12 31-16,-8-5-57 15,-6-8 46-15,0 1 21 16,-15 2 10-16,-1 10 0 16,-1 11 12-16,4 19 62 15,8 15 27-15,5 24-101 16,0 39 1-16,11 5 14 0,4-2-13 16,5-6 34-16,0-14-35 15,7 2 16-15,25 5-17 16,-6-12-122-16,-6-18-727 0</inkml:trace>
  <inkml:trace contextRef="#ctx0" brushRef="#br0" timeOffset="176905.15">11355 10626 1298 0,'0'0'199'0,"0"0"-139"15,-85 22 4-15,49-8-51 16,3 1 26-16,8 0 17 16,4 0-29-16,9-2 26 15,6-3-41-15,5 0-11 16,1-3 10-16,1-3-2 16,16-1-9-16,10-1 0 15,11-2-7-15,10 1-8 16,9 2 12-16,2 4 3 15,1 4-10-15,-2 4 12 16,-10 2-2-16,-11 5 0 0,-10-1 1 16,-15 4 15-16,-12 0 6 15,0 2 23-15,-22-2 40 16,-10-1-50-16,-10-4 10 16,-8-5-9-16,-5-8-35 15,-2-6 31-15,6-1-32 16,7-4 7-16,12-8-7 15,16-2-24-15,16-16-83 16,10 7-232-16,14-2-603 0</inkml:trace>
  <inkml:trace contextRef="#ctx0" brushRef="#br0" timeOffset="177481.93">11785 10807 1418 0,'0'0'211'16,"0"0"-164"-16,33 75-8 16,-13-51-38-16,6-7 11 15,2-12 48-15,0-5-36 16,2-8 10-16,-3-15-34 16,-6-11 12-16,-8-5-25 15,-8-3-15-15,-5 0-36 16,-18 0 23-16,-12 1-29 15,-12 8 62-15,-7 5 7 0,0 10 1 16,1 12 62-16,8 6 8 16,5 20-38-16,10 14-13 15,7 14-18-15,14 4-1 16,4 5 9-16,13-1-9 16,21-3 22-16,8-9-20 15,7-15 6-15,4-15-2 16,2-14 2-16,2-2-8 15,-8-25 0-15,-7-13-10 16,-10-10 3-16,-8-20-9 16,-15-17 16-16,-9-22 0 15,-15-7 7-15,-22 7 12 16,3 30-18-16,7 29 0 16,12 23 34-16,7 15 34 15,4 4 4-15,0 8-2 0,4 6-71 16,0 41 0-16,14 40 0 15,19 37 0-15,11 15 5 16,5-8-5-16,-7-32 0 16,-11-39 5-16,-3-18 6 15,-1-15-11-15,4 2 0 16,4-5 1-16,3-7-14 16,-5-12-12-16,1-17-76 15,-7-14-202-15,-7-6-655 0</inkml:trace>
  <inkml:trace contextRef="#ctx0" brushRef="#br0" timeOffset="177746.34">12590 10593 1420 0,'0'0'520'0,"0"0"-478"16,0 0-30-16,0 0-12 16,0 0 1-16,15 81 21 15,1-35 7-15,1 3-9 16,5 1 10-16,2-4-22 16,0-6-8-16,-2-7 0 0,-1-13-108 15,4-18-120-15,-8-2-252 16,-1-8-708-16</inkml:trace>
  <inkml:trace contextRef="#ctx0" brushRef="#br0" timeOffset="177926.56">12944 10631 1413 0,'0'0'387'15,"0"0"-252"-15,-8 113-104 16,-1-54-30-16,0 2 29 15,-1-2-22-15,2-7-8 16,2-9 0-16,5-11-19 0,1-18-47 16,0-13-417-16,0-1-816 15</inkml:trace>
  <inkml:trace contextRef="#ctx0" brushRef="#br0" timeOffset="178586.01">13117 10847 1277 0,'0'0'191'16,"0"0"-141"-16,0 0-11 15,0 0 13-15,0 0 55 16,98 14 2-16,-76-36-53 16,1-4-21-16,-5-7-15 15,-5-1-20-15,-5-2-10 16,-8 0 1-16,0 7-45 0,-13 3 47 15,-6 13 7-15,-3 9 6 16,5 4 21-16,-2 24-27 16,5 14 0-16,3 9 10 15,6 9 1-15,5 1 19 16,0-3 23-16,8-6-43 16,11-9 27-16,3-10-37 15,4-11 6-15,-1-9 6 16,1-9-11-16,-1-6-2 15,-1-17-45-15,-2-9-42 0,-1-6 40 16,0-6 17 0,-2 0 31-16,-1 3 22 0,0 8-19 15,-3 10 28-15,3 13-15 16,-3 10-9-16,1 10 14 16,-1 21 21-16,0 6 0 15,-1 8 10-15,-3-4-42 16,-2-4 24-16,-3-7-12 15,0-10-22-15,2-6 21 16,-5-11-21-16,1-3 0 16,2-11 5-16,2-15-5 15,2-9-9-15,-1-6-22 16,0-5-25-16,1 0 39 16,1 7-9-16,-1 9 26 15,4 13 10-15,-1 17 5 0,3 7-12 16,4 26 35-1,2 13-16-15,2 7 44 0,1 1-55 16,-2-4 15-16,-2-8-18 16,0-9 7-16,-1-12-27 15,-3-14 12-15,4-7-73 16,2-45-49-16,-3-3-376 16,-2-7-699-16</inkml:trace>
  <inkml:trace contextRef="#ctx0" brushRef="#br0" timeOffset="178803.68">13995 9968 1607 0,'0'0'238'0,"25"116"-155"0,5-5-17 16,6 22-3-16,3-2-7 15,-2-17 28-15,-11-32-47 16,-7-19-25-16,-7-17-4 15,-2-10-8-15,-2 6-48 16,-5-1-33-16,-3-1-91 16,0-11-59-16,-14-13-117 15,-1-9-409-15</inkml:trace>
  <inkml:trace contextRef="#ctx0" brushRef="#br0" timeOffset="179073.92">14192 10865 1031 0,'0'0'486'16,"0"0"-303"-16,0 0-38 15,115-53-115-15,-71 31 1 0,0-1 10 16,-3-3-6-16,-3-4 32 16,-5-2-19-16,-8-7-29 15,-7-1-9-15,-8-5 2 16,-10-2-12-16,0 3 0 16,-22 8 0-16,-6 11 14 15,-5 18-14-15,0 8 0 16,2 44 3-16,8 35 4 15,19 24 67-15,4-2-21 16,17-20-36-16,11-27 33 16,3-21-11-16,14-2-11 15,20-1-28-15,47-18-67 0,-15-11-138 16,0-4-505-16</inkml:trace>
  <inkml:trace contextRef="#ctx0" brushRef="#br0" timeOffset="179630.13">15407 10199 1145 0,'0'0'188'0,"0"0"-85"15,0 0 37-15,0 0-43 16,0 0-22-16,0 0-17 16,0 0-58-16,-5 6 18 15,24 50 33-15,8 35-22 16,10 26 15-16,1 10-37 16,-7-12-1-16,-4-27 0 15,-13-32-6-15,-4-17 0 16,-4 5-82-16,-3-10-199 15,-3-7-435-15</inkml:trace>
  <inkml:trace contextRef="#ctx0" brushRef="#br0" timeOffset="180298.04">15396 10793 1230 0,'0'0'171'0,"0"0"-94"15,0 0-13-15,102 34 47 16,-55-25-13-16,8-6-33 16,3-3 20-16,2-6-35 15,-2-15-29-15,-4-5-2 16,-7-6-19-16,-9-7-1 0,-10-2-18 16,-12 1-84-16,-10-2-23 15,-6 5 20-15,-1 6 48 16,-15 10 56-16,-1 11-19 15,-1 10 21-15,3 21 0 16,2 30 9-16,9 27 11 16,4 20 14-16,13-5 8 15,6-19 30-15,4-27-39 16,-1-20 4-16,3-3-5 16,4-3-23-16,6-9 48 15,-2-12-38-15,-3-7-18 16,-3-24-1-16,-6-15-25 15,-5-7-72-15,-5-7-27 16,-7-3 18-16,1 4 77 16,-1 10 13-16,2 12 16 0,3 17 1 15,4 16-1-15,2 6 0 16,5 29 43-16,-2 12 8 16,4 8 9-16,-3 2-13 15,-1-4-8-15,-1-6 36 16,-4-11-50-16,0-8 5 15,-2-14-25-15,-3-10 7 16,0-2 5-16,0-24-2 16,1-12-15-16,-2-10-11 15,1-4-60-15,-1-3 36 16,1 2 16-16,2 10 13 16,7 12 6-16,2 16 15 15,2 15 16-15,4 11 23 0,2 24-32 16,0 10 11-16,1 6-18 15,-1 0-8-15,0-5 4 16,0-7-11-16,17-10-63 16,-5-11-168-16,-4-10-589 0</inkml:trace>
  <inkml:trace contextRef="#ctx0" brushRef="#br0" timeOffset="180696.95">17124 10602 1094 0,'0'0'704'0,"0"0"-603"0,0 0-51 16,-83-13-48-16,44 13 9 15,-3 12-11-15,-2 11 9 16,3 5 1-16,4 4-10 16,10 2 0-16,8-3 5 15,11 0 1-15,8-4-6 16,3-4 0-16,20-7-4 15,6-6 3-15,6-5 1 16,2-5 0-16,1 0-6 16,-4-8-26-16,-4-3 21 15,-5 2 1-15,-4 5 10 16,-2 4 10-16,-2 10 31 16,3 29 21-16,3 30 4 15,-1 31-48-15,-1 7 17 16,-7-1-25-16,-6-22-8 0,-5-31 26 15,0-14-18-15,-1-7-9 16,-1 0 9-16,1-6-10 16,-1-4-1-16,3-13-30 15,2-18-80-15,-1-13-111 16,1-7-402-16</inkml:trace>
  <inkml:trace contextRef="#ctx0" brushRef="#br0" timeOffset="181035.33">17354 10790 1128 0,'0'0'292'0,"0"0"-221"16,0 0-52-16,0 83 7 16,1-42-26-16,10-3 124 15,8-6-41-15,7-7-45 16,5-9 6-16,3-11-44 15,5-5 1-15,0-8 21 16,1-17-12-16,-6-10 21 16,-4-5-15-16,-8-4-6 15,-8-1 56-15,-9 0-42 16,-5 4 39-16,-9 7 6 16,-20 6-20-16,-8 8 20 15,-12 10-38-15,-5 10-22 16,-2 2-9-16,3 18 0 0,9 6-21 15,11 1 8-15,15 12-89 16,10-8-139-16,8-7-780 0</inkml:trace>
  <inkml:trace contextRef="#ctx0" brushRef="#br0" timeOffset="181424.84">17705 10040 1064 0,'0'0'245'0,"0"0"-188"16,0 0 49-16,88 0-15 15,-48 8-12-15,5 4 45 16,0 2-44-16,1 4-30 16,-3 3 3-16,-3 6-52 15,-6 2 31-15,-4 5 7 16,-9 4-38-16,-7 6 75 16,-8-1-30-16,-6 5 1 15,-2-1 13-15,-12 3-59 16,-5 1 19-16,-1-3-20 15,1-1 10-15,3-1-8 0,4-4-2 16,2-3-6-16,10 8-7 16,0-8-139-16,1-8-441 0</inkml:trace>
  <inkml:trace contextRef="#ctx0" brushRef="#br0" timeOffset="181680.94">18300 11210 1219 0,'0'0'171'16,"0"0"-96"-16,0 0-75 0,0 0 10 16,0 0 27-16,39-83 92 15,-35 71 19-15,-2 7-12 16,-2 5-54-16,0 0 32 15,0 8-45-15,0 9 1 16,-8 2-15-16,-2 3-55 16,-13 8-1-16,6-6-105 15,-2-2-295-15</inkml:trace>
  <inkml:trace contextRef="#ctx0" brushRef="#br1" timeOffset="206644.99">5077 12587 316 0,'0'0'264'0,"0"0"-106"0,0 0 10 16,0 0-8 0,0 0-16-16,0 0-43 0,0 0-50 15,0 0 13-15,0 0-27 16,0 0 3-16,0 0 26 16,0 0-34-16,0-3 12 15,0 0-13-15,0-2-30 16,0-4 15-16,0-2-15 15,0-2 0-15,5-4 6 16,0 0-6-16,3-3-2 16,2 1-1-16,2-1-10 15,0 0 11-15,0 4 1 16,3-1 0-16,-1 3 0 16,2 3-1-16,-4 3 0 15,1 0 1-15,-1 6-23 0,-3 1 23 16,3 1-12-16,-3 0 12 15,3 0-10-15,1 3 8 16,1 9 1-16,-1 0 1 16,1 5-1-16,2 2 1 15,-4 3 0-15,4 1 1 16,-2 5 4-16,-1-1 3 16,-4 4-8-16,3 2 0 15,-3 4 1-15,-2 3 0 16,-2 3-1-16,1 3 0 15,-3-2 0-15,0 1 7 16,-3-2-7-16,0-5 0 16,0-4 2-16,3-6-4 15,-3-6 2-15,0-5 0 16,0-5 0-16,3-4 7 0,-3-4-7 16,0-2 0-16,0-2 1 15,0 0 4-15,0 0 1 16,0 0-6-16,0 0 21 15,0 0-20-15,0-7 25 16,0-7-25-16,0-5 0 16,0-4 2-16,-6-3-3 15,6-3 0-15,0-2 0 16,0-1-9-16,0-3 1 16,0-1 8-16,0 3-9 15,0-1-4-15,0 3 7 16,3 1-4-16,1 4-5 15,-1 1-4-15,0 1 18 0,0 2 1 16,2 1 0-16,-1 1-11 16,2 1 0-16,0 2 4 15,0 0 6-15,2 3-21 16,-1 2 21-16,-2 0 1 16,2 6 0-16,-1 0-10 15,-2 3 2-15,1 1 1 16,1 2-2-16,1 0-11 15,1 4 19-15,1 5 1 16,0 4 0-16,1 2 1 16,4 4-1-16,-3 2 0 15,3 4 0-15,-2 5-5 0,1 4 5 16,-1 2 0 0,-3 4 0-16,0 2 4 0,-3 1-3 15,-1-2-1-15,-2-3 0 16,-2-6-2-16,1-3 1 15,-2-9 1-15,0-3 0 16,1-6 6-16,-1-6-6 16,0-2 0-16,0-3 0 15,0 0 1-15,0 0 39 16,0-5-14-16,0-9-19 16,0-6 5-16,-6-1-6 15,2-2-6-15,-1-4 0 16,2-2-3-16,0-1 3 15,0-2 0-15,3-2 0 16,0 1 2-16,0 0-2 0,0 0 0 16,0 3 0-16,9-3-9 15,0 2 8-15,3 2 1 16,0 0 0-16,4 1 2 16,1 4-2-16,-1 1-10 15,2 6 2-15,0-1-25 16,-3 5 24-16,3 3-5 15,-3 2 5-15,-2 6-1 16,2 2-6-16,0 0 10 16,-3 2-4-16,6 11-2 15,-2 7 11-15,2 3 1 16,1 9 0-16,1 4 5 16,4 7-5-16,-2 6 0 0,2 4-1 15,-3 4 0-15,1 2 0 16,-3 4 1-16,-2-1 0 15,-4-3 7-15,-5-3 4 16,-4-5-10-16,-2-7 28 16,-1-5-13-16,-1-7 41 15,0-7-18-15,2-7-2 16,-1-5 3-16,-1-6-31 16,0-4 12-16,0-1-9 15,0-2-11-15,0 0 26 16,0 0-18-16,0 0 4 15,0-4-13-15,0-6-134 0,0-5-658 0</inkml:trace>
  <inkml:trace contextRef="#ctx0" brushRef="#br1" timeOffset="207697.14">6758 12984 1066 0,'0'0'281'0,"0"0"-170"15,0 0-28-15,0 0 19 16,0 0-11-16,0 0-51 15,0 0 28-15,-37-25-43 16,23 22-24-16,-5 1 18 16,-2 2-19-16,-6 0 0 0,3 7-1 15,-1 7-4-15,0 1 4 16,5 4 1-16,2 1 0 16,5 1-15-16,1 1 8 15,6-4 1-15,6 2 5 16,0 2-13-16,3 0 13 15,13 3 1-15,4 0 0 16,2 0 2-16,3 0-1 16,2-6-1-16,0-5 0 15,0-6-4-15,-6-3-7 16,3-5 12-16,-5-3-1 16,-2-16 13-16,-4-8-12 15,-4-9-1-15,-3-8 0 0,-6-6 9 16,0-4-16-1,0-4 7-15,-9-3-5 0,-3 2-9 16,2 0-2-16,-1 6 14 16,5 5 1-16,0 11-8 15,3 8 8-15,2 9 2 16,1 9-1-16,0 6 0 16,0 5-23-16,0 2-5 15,7 18 16-15,5 8 8 16,3 10 4-16,1 10 0 15,1 5 0-15,-1 6 11 16,-1 2-10-16,3 0-1 16,-2 4 0-16,-1-2 0 15,2-3 4-15,-1-6-4 0,2-8 0 16,0-9 1-16,1-10-1 16,-1-10 0-16,0-8 0 15,0-9-1-15,-3-3 1 16,1-16 0-16,-2-10 6 15,1-10 6-15,-6-6-12 16,-3-6 0-16,-3 2-6 16,-3-1-14-16,0 8 19 15,0 8 1-15,0 6 0 16,-3 8 7-16,1 8-1 16,1 9-6-16,1 3 0 0,0 3-26 15,0 18 25 1,6 13 0-16,7 10 1 0,4 4 4 15,3 6-2-15,4-1-2 16,1-6 0-16,1-5 1 16,-1-11-15-16,-1-12 14 15,3-19-107-15,-6 0 10 16,-8-13-264-16</inkml:trace>
  <inkml:trace contextRef="#ctx0" brushRef="#br1" timeOffset="207877.6">7109 12869 1275 0,'0'0'742'0,"0"0"-678"0,0 0-64 16,0 0-46-16,0 0 45 15,0 0-63-15,0 0-110 16,23 12-160-16,-2-4-941 0</inkml:trace>
  <inkml:trace contextRef="#ctx0" brushRef="#br1" timeOffset="208356.86">7650 13017 1300 0,'0'0'56'16,"0"0"-47"-16,0 0-9 16,0 0 78-16,-102 7-37 15,71 0-41-15,4 1 8 16,0 1-8-16,4 2 1 16,2 2 3-16,9-3-4 15,1 0 0-15,6-1-1 16,3-1-18-16,2-2-28 15,0-3-48-15,16 0 83 16,5-3 5-16,9 0 7 16,4 0 0-16,7 0 0 15,1 0 3-15,2 0-3 16,-2 7 0-16,-2 2 0 0,-6 2 53 16,-8 3 10-16,-8 3-27 15,-5 0 37-15,-10 0 30 16,-3 2 50-16,0 0-47 15,-16 3-48-15,-11-2 0 16,-7-2-58-16,-5-4 16 16,-3-6 13-16,-1-3-27 15,5-5 31-15,9 0-33 16,6-8-8-16,11-5 2 16,8 0-112-16,7-11-184 15,12 4-75-15,6 1-385 0</inkml:trace>
  <inkml:trace contextRef="#ctx0" brushRef="#br1" timeOffset="209378.87">7857 13157 1194 0,'0'0'519'0,"0"0"-469"15,0 0-49-15,12 90 21 16,1-62-21-16,3-3 6 15,3-8 6-15,3-4-6 16,-1-7-7-16,3-6 0 16,-2 0 0-16,-2-15 3 15,-2-9-3-15,-8-2 1 16,-3-9 5-16,-7-2-6 0,0 0 0 16,-11-2-12-16,-9 5 7 15,-2 3-1-15,-5 7 6 16,0 9 0-16,-1 5 0 15,3 10-5-15,3 3-11 16,3 16 6-16,3 11-21 16,10 7 30-16,3 5 0 15,3 3 1-15,0 0-2 16,15-2 2-16,4-8 0 16,7-7 0-16,2-11-18 15,5-10 12-15,1-7-2 16,-1-5-28-16,4-20 16 15,-6-10-27-15,-5-6-88 0,-5-11 39 16,-7-4 22-16,-6-3 22 16,-8-4 52-16,0 3 52 15,-5-1 102-15,-6 5-102 16,-1 10-7-16,1 11 53 16,4 12-23-16,5 12 20 15,2 11-36-15,0 3-47 16,0 25-9-16,0 13-2 15,9 22-1-15,11 23 0 16,5 12 3-16,5-6 0 16,-5-22 12-16,-5-22-7 15,-1-18 1-15,2 1-7 16,4-3-2-16,1-3 0 16,-1-11 1-16,-1-14 0 0,-2 0 2 15,-4-20 3 1,-3-13-6-16,-1-8-13 0,-7-3-21 15,-4-3 6-15,-3 2 8 16,0 7 20-16,0 7 0 16,-5 13 0-16,0 8 30 15,3 10-30-15,2 10 0 16,0 19-1-16,0 17-2 16,2 6 3-16,11 3 6 15,3-2 21-15,5-7 9 16,4-10-36-16,2-7 0 15,0-11 0-15,1-9 0 16,0-9-2-16,-2-6 2 16,-2-20-44-16,-2-12-52 0,-8-9-107 15,-2-7-3-15,-9-2-130 16,-3 0 251-16,0 6 85 16,0 8 156-16,-5 9 36 15,-2 12-9-15,4 9-58 16,0 12-18-16,3 2-67 15,0 21-38-15,0 15 16 16,0 8-15-16,3 8-3 16,12 1 53-16,-2-4-29 15,5-8 35-15,6-4-38 16,-3-13-20-16,6-6 8 0,-2-13-9 16,0-7-10-1,-1-4-19-15,-1-21-166 0,2-32 10 16,-6 8-433-16,-8-1-3 0</inkml:trace>
  <inkml:trace contextRef="#ctx0" brushRef="#br1" timeOffset="209738.81">9013 13058 451 0,'0'0'715'0,"0"0"-499"15,0 0-76-15,0 0 22 16,0 0-60-16,0 0-83 16,14 89 29-16,-4-35 20 15,2 2-11-15,4-2 22 16,2-7-41-16,5-8-22 15,0-11 8-15,3-10-24 16,-5-11-1-16,6-7 0 16,-5-7-20-16,-3-18 20 0,-2-12-90 15,-8-8-3-15,0-8 33 16,-6 0-161-16,-3 2 156 16,0 7 59-16,0 10 7 15,0 14 74-15,0 11-23 16,0 9-25-16,3 12 14 15,6 22-33-15,2 10 56 16,3 4-31-16,2 3 11 16,2-3 36-16,3-10-54 15,1-6-4-15,1-12-2 16,1-11-18-16,0-9-2 16,-2-4-24-16,-1-23-76 15,1-33-102-15,-4 6-148 0,-6 1-399 16</inkml:trace>
  <inkml:trace contextRef="#ctx0" brushRef="#br1" timeOffset="210209.81">9614 13130 415 0,'0'0'324'15,"0"0"-110"-15,23 114-39 16,-7-67 45-16,0-4-54 16,1-8-72-16,4-10-6 15,-3-11-55-15,1-11-21 16,0-3 21-16,-5-15-33 15,1-15-61-15,-6-10-34 16,-6-3-5-16,-3 0 38 16,0 2 51-16,-8 7 11 0,-11 6 93 15,2 9-52 1,-5 5 159-16,-3 11-107 0,-5 3-85 16,-1 0-8-16,1 11-57 15,0 3 20-15,12-2 30 16,6-2 7-16,8-6-21 15,4-4-6-15,0 0-54 16,9-2 68-16,11-14-3 16,9-5 16-16,4 0-10 15,2 1 11-15,1-1-1 16,2 9 0-16,0 7 1 16,0 5 15-16,-1 9 49 15,-3 16 23-15,-4 11 26 16,-3 5-72-16,-6 3 10 0,-8 1-15 15,-3-6-25-15,-5-5 34 16,-2-9-33-16,-3-10-4 16,0-7-6-16,0-8-3 15,0-6-53-15,3-19-88 16,2-28-111-16,-1 1-117 16,2 4-440-16</inkml:trace>
  <inkml:trace contextRef="#ctx0" brushRef="#br1" timeOffset="210355.87">10105 13043 428 0,'0'0'694'15,"0"0"-494"-15,0 0-23 16,0 0 37-16,80 83-50 16,-63-47-50-16,-2 0-60 15,-5-2-1-15,-1-6-38 0,-4-5-9 16,2-9-3-16,-5-4-3 16,-2-10-78-16,0-7-237 15,-12-8-650-15</inkml:trace>
  <inkml:trace contextRef="#ctx0" brushRef="#br1" timeOffset="210566.34">9777 12559 1075 0,'0'0'970'16,"0"0"-873"-16,-6-97-96 0,6 57 33 15,0 3-33 1,3 5 21-16,3 5-22 0,2 4-25 16,-3 6-51-16,-5 9-108 15,-10 6-130-15,-4 2-356 0</inkml:trace>
  <inkml:trace contextRef="#ctx0" brushRef="#br1" timeOffset="210731.17">9267 12712 1850 0,'0'0'272'0,"0"0"-120"0,0 0-87 16,0 0-37-16,0 0-28 16,0 0-43-16,0 0-52 15,24-3-389-15</inkml:trace>
  <inkml:trace contextRef="#ctx0" brushRef="#br1" timeOffset="211241.6">11121 12477 1235 0,'0'0'241'16,"0"0"-168"-16,0 0-30 15,0 0 49-15,0 0 61 16,0 0-31-16,106-7-45 16,-75 2 0-16,3 0-58 15,2 0 0-15,-1-2-19 16,-4 3 12-16,0 3-28 16,-7 1-5-16,-6 0-83 15,-8 5-119-15,-5 8-128 16,-5 1-401-16</inkml:trace>
  <inkml:trace contextRef="#ctx0" brushRef="#br1" timeOffset="211504.21">11098 12775 1124 0,'0'0'323'0,"0"0"-214"16,0 0-64-16,0 0 122 15,0 0-15-15,86 2-40 0,-42-2-17 16,4 0-53 0,3 0-6-16,-4 0-8 0,-5 0-22 15,-6-5-12-15,9-2-25 16,-13 0-165-16,-3 1-850 0</inkml:trace>
  <inkml:trace contextRef="#ctx0" brushRef="#br1" timeOffset="212606.91">12803 12526 212 0,'0'0'798'0,"0"0"-718"0,0 0-51 16,0 0 33 0,0 0 32-16,0 0-5 0,0 0-34 15,72-42-22-15,-56 42 5 16,2 7-37 0,2 13 29-16,-1 7-11 0,-1 11-1 15,4 8 18-15,-5 6-35 16,-1 6 13-16,-4 2-14 15,-3-2 16-15,-5-7-14 16,-1-5 4-16,-3-10-5 16,0-7 8-16,0-10-9 15,0-7 0-15,0-9 10 16,0-3-9-16,0 0 145 16,-3-13-76-16,2-11-53 15,-2-9 2-15,0-6-19 0,0-7 0 16,3-6 0-16,0-1-4 15,0-2 4-15,13 4 0 16,7 8 0-16,2 11-1 16,4 10-1-16,0 12 2 15,4 10-1-15,0 3-10 16,3 26 10-16,1 13 1 16,1 9 0-16,-4 9 7 15,-3 0-6-15,-7-3-1 16,-3-7 0-16,-11-10 1 15,-2-8 1-15,-4-13-2 16,-1-9 6-16,0-10 66 16,0 0-8-16,-1-12-4 15,-7-15-54-15,-3-6 9 16,0-11-20-16,3-5 5 0,0-5-19 16,5 0-3-16,3 3-29 15,0 9 41-15,11 9 1 16,8 14-7-16,6 9 14 15,5 10 4-15,4 9 4 16,9 18 45-16,2 15-28 16,3 6 24-16,-3 3-11 15,-8 2-19-15,-6-5 26 16,-8-4-36-16,-12-5-5 16,-6-3 4-16,-5-5-6 15,0-9-115-15,0-11-921 0</inkml:trace>
  <inkml:trace contextRef="#ctx0" brushRef="#br1" timeOffset="213304.29">14173 12850 1279 0,'0'0'179'16,"0"0"-84"-16,0 0 72 15,0 0-75-15,0 0-2 16,0 0-35-16,-98-6-30 0,76 6-1 15,0 0-23 1,5 6-1-16,0 6 0 0,3 1 0 16,2 0 0-16,5-3 0 15,4 0 0-15,3-2-1 16,0-2-14-16,1-3 15 16,14 2-2-16,9 1-5 15,6 0 6-15,11 5 1 16,3 1 0-16,2 3 2 15,-1 5-1-15,-5 2-1 16,-7 2 0-16,-6 2 11 16,-11 0-12-16,-8 1 2 15,-8 0 4-15,0 2 11 0,-17-2-7 16,-7-3 2 0,-7-5-11-16,-7-4 8 0,-3-8 2 15,-1-7 9-15,-1 0 3 16,4-9-1-16,5-8-15 15,9-3-12-15,9 1-5 16,9-1-45-16,7 1-22 16,17-5-167-16,8 0-111 15,3 7-362-15</inkml:trace>
  <inkml:trace contextRef="#ctx0" brushRef="#br1" timeOffset="214340.36">14492 12948 789 0,'0'0'496'0,"0"0"-425"0,0 0-37 15,0 0-33-15,0 0 24 16,0 0 20-16,0 95-6 16,0-65 12-16,13 1-34 15,4-2 5-15,5-3-19 16,2-6 13-16,0-6-16 15,-2-8 3-15,-1-4 6 16,0-2 1-16,-5-5-3 16,-1-15-7-16,-6-2 0 15,-4-4 13-15,-5-4-13 16,0-3 0-16,-11 2 1 16,-11 0 13-16,-6 3-8 15,-4 6-6-15,-1 3 0 0,2 10 3 16,0 6-3-16,4 3 0 15,0 19 0-15,6 9-12 16,3 7 12-16,6 4 0 16,5-1 0-16,7 2 1 15,0-6-1-15,19 0 43 16,8-6-3-16,6-9 12 16,6-6-50-16,2-11 14 15,0-2-16-15,-4-10 12 16,-3-13-14-16,-5-10 2 15,-7-6-39-15,-3-8-8 16,-8-6-23-16,-5-3 36 16,-3-4 20-16,-3-3-1 0,0 4 14 15,-2 4 1 1,-4 11 0-16,2 14 1 0,1 13 0 16,1 14-2-16,2 3-7 15,0 24 6-15,0 14 2 16,5 10 17-16,2 10 6 15,5 6 62-15,2-1-47 16,5 5 6-16,4-6-9 16,5-6-16-16,3-8 73 15,2-11-58-15,2-13-15 16,0-13-7-16,-1-11-1 16,1-6-11-16,-6-19 0 15,-3-8-35-15,-8-9 35 0,-5-3-25 16,-5-1 18-1,-7 3-8-15,-1 6 18 0,0 8-3 16,0 12 0-16,-3 10 10 16,0 7 7-16,2 9-17 15,1 21 0-15,0 13 10 16,0 6 0-16,0 3 0 16,12-1 22-16,5-7-20 15,4-6 12-15,0-10-17 16,5-9-6-16,0-12 12 15,1-7-3-15,0-6-10 16,-4-17 0-16,-3-11-25 0,-2-5 24 16,-7-5 1-1,-7-1-9-15,-4-1 0 0,0 6 8 16,0 6 1-16,-4 9 0 16,-2 11 1-16,1 9 16 15,4 5-17-15,1 16 1 16,0 18-10-16,0 11 19 15,10 8-10-15,6 4 6 16,4-5 0-16,4-5 12 16,4-13-18-16,2-9 0 15,3-16-1-15,1-9-16 16,1-8-13-16,5-43-167 16,-11 1-287-16,-7 1-465 0</inkml:trace>
  <inkml:trace contextRef="#ctx0" brushRef="#br1" timeOffset="-214614.35">15688 12516 1565 0,'0'0'298'0,"0"0"-203"16,0 0-24-16,0 0-70 16,0 0 16-16,-21 87-15 15,21-8 12-15,5 23 19 16,12 8-32-16,0-17 8 15,-4-23-9-15,-5-26-1 16,-4-8-1-16,1 3 4 16,-2-3-2-16,0-2 0 15,-2-9-28-15,-1-13 9 0,0-10 6 16,2-2-13-16,1-5 15 16,1-15-2-16,5-6 13 15,4-3 17-15,3-4-16 16,1 1-1-16,0 2 0 15,2 4-4-15,0 7 3 16,-2 7 1-16,1 5 0 16,-3 4 24-16,1 3-16 15,-2 14-8-15,0 8 14 16,-3 8-8-16,0 4 15 16,2 2-21-16,2-5 6 15,4-4 4-15,5-4-9 0,4-9-1 16,3-8 0-16,1-6 0 15,1-5 2 1,-4-16-2-16,-3-8 0 0,-7-7 11 16,-5-3-3-16,-10-1-8 15,-4 0 22-15,-7 3 28 16,-17 4 34-16,-8 9-29 16,-5 12-3-16,-6 11-43 15,1 3-9-15,2 22-49 16,4 21-47-16,11-6-50 15,10-4-362-15</inkml:trace>
  <inkml:trace contextRef="#ctx0" brushRef="#br1" timeOffset="-214273.66">16605 12789 1124 0,'0'0'200'16,"0"0"-87"-16,0 0 111 15,111 5-122-15,-68-5-18 0,6 0-21 16,-1-2-27-16,0-4 58 16,-5-1-40-16,-7 0-38 15,-9-2-14-15,-10 4-2 16,-6-1-52-16,-9 0-103 16,-2 1-218-16,0 0-310 0</inkml:trace>
  <inkml:trace contextRef="#ctx0" brushRef="#br1" timeOffset="-214005.52">16765 12570 1565 0,'0'0'268'0,"0"0"-212"16,0 0 33-16,0 0-8 16,12 128 6-16,1-37 9 15,2-1-58-15,-4-16 18 16,-5-23-20-16,-5-15-35 16,1-1 21-16,-1-2-22 15,6-9-27-15,-1-11-53 16,0-13-517-16</inkml:trace>
  <inkml:trace contextRef="#ctx0" brushRef="#br1" timeOffset="-213037.92">17560 12637 864 0,'0'0'375'16,"0"0"-291"-16,0 0-50 15,45-73 11-15,-22 51 12 0,3 1 42 16,0 1-10-16,2 8-8 16,0 5-9-16,0 7-52 15,-1 0-2-15,2 23-2 16,-1 14-15-16,2 12 25 15,-4 9-15-15,0 7 0 16,-8 1 9-16,-5-4-11 16,-5-6-9-16,-5-9 0 15,-3-9 2-15,0-12 0 16,0-9-1-16,0-7-1 16,0-10 41-16,-3 0 6 15,-2-17 0-15,1-12-47 16,0-8 10-16,0-11-10 0,3-16 0 15,1 2-8-15,0-3 7 16,0 2-38-16,7 17 27 16,10 5 4-16,5 12-2 15,3 19 1-15,4 10 18 16,3 22-9-16,9 29 15 16,-4 8-7-16,2 10 5 15,-5 1-13-15,-11-12 0 16,-1-1 0-16,-4-10 0 15,-8-15 0-15,-4-8 6 16,-3-15 1-16,-1-9-7 16,-2 0 15-16,0-21-15 0,0-15 0 15,0-20-3 1,0-26-21-16,0-20 0 0,0 5-61 16,1 22-37-16,8 29 4 15,3 27 81-15,7 10 37 16,5 9 8-16,6 1 72 15,4 32 57-15,4 13-49 16,-1 12 9-16,1 7-38 16,-7-2-11-16,-4-2 22 15,-8-6-53-15,-7-7-5 16,-2-4-12-16,-7-12-59 16,0-12-467-16</inkml:trace>
  <inkml:trace contextRef="#ctx0" brushRef="#br1" timeOffset="-212407.78">19053 12702 33 0,'0'0'1161'0,"0"0"-996"16,-90 24-91-16,50-11-20 16,5 3-5-16,5 0 39 15,6-3 2-15,9-1 1 16,6-4-62-16,9-3-19 0,0 0 0 15,9-1-9-15,15-3 0 16,8 2 21-16,9 2-20 16,9 2-2-16,7 6 0 15,3 2 1-15,-1 7 0 16,-3 4 8-16,-6 3 1 16,-11 1 15-16,-10 1-15 15,-13-2-4-15,-12-3 24 16,-4-2-7-16,-12-2 47 15,-18-2-43-15,-11-6-13 16,-8-3-2-16,-10-9-6 16,0-2-6-16,-1-1 0 15,10-12 2-15,11 0-13 16,13-2 11-16,19-7-79 0,7 1-158 16,0 4-373-16</inkml:trace>
  <inkml:trace contextRef="#ctx0" brushRef="#br1" timeOffset="-211745.63">19475 12891 588 0,'0'0'927'15,"0"0"-805"-15,0 80-107 16,8-47 17-16,7 0-26 15,7-9 17-15,5-7 43 16,4-6-37-16,2-11 2 0,0 0-30 16,-3-7 12-16,-5-13-4 15,-6-5-7-15,-8-3 18 16,-10-1 24 0,-1-4-29-16,-12 0 17 0,-13 0-4 15,-10 2-27-15,-6 2 44 16,-2 5-36-16,-3 10-2 15,2 11-1-15,5 3 4 16,5 14-20-16,10 11 10 16,6 6-10-16,9 2 1 0,9 4 9 15,0-3 0 1,18 1 0-16,12-5 7 16,9-8-13-16,6-8 6 0,5-10-17 15,1-4 9-15,0-6-32 16,-4-16-47-16,-6-6-66 15,-7-7 13-15,-9-6 73 16,-5-5 25-16,-8-5 42 16,-5-2 10-16,-5-6 58 15,-2-2 9-15,0 4-24 16,-2 2-53-16,-7 10 67 16,-1 9-34-16,1 11-6 15,3 12 38-15,3 10-29 16,-2 3-15-16,2 11-21 15,0 19-7-15,2 10 7 0,1 20 0 16,0 21 0 0,9 0 25-16,5-8 13 0,2-10-5 15,3-17 8-15,2 2-39 16,9 0 10-16,1-11-12 16,5-10 2-16,1-11 2 15,-1-10-4-15,7-6-39 16,-10-14-232-16,-6-4-632 0</inkml:trace>
  <inkml:trace contextRef="#ctx0" brushRef="#br1" timeOffset="-211465.58">20230 12685 1475 0,'0'0'399'0,"0"0"-287"16,0 0-87-16,0 0-25 15,0 0 20-15,0 0-10 16,22 84 31-16,-4-40-39 16,0 2 34-16,4 0-35 15,2-6 0-15,-2-5 2 16,-2-9-3-16,-2-8-1 15,-3-11-39-15,3-7-110 16,-8-15-220-16,0-4-618 0</inkml:trace>
  <inkml:trace contextRef="#ctx0" brushRef="#br1" timeOffset="-211284.83">20510 12726 1113 0,'0'0'589'0,"0"0"-473"15,0 0-90-15,-11 112 36 16,3-64-33-16,-1 2 49 16,3-3-20-16,-1-7-58 15,5-5 25-15,2-9-25 16,0-15-151-16,0-8-334 16,5-3-815-16</inkml:trace>
  <inkml:trace contextRef="#ctx0" brushRef="#br1" timeOffset="-210944.46">20700 12879 1298 0,'0'0'176'16,"0"0"-104"-16,0 0-71 16,0 0 39-16,0 0 66 15,85 18-11-15,-64-19-23 16,0-12-47-16,-2-3-12 15,-3-1 4-15,-4-3-16 16,-7-1-2-16,-5 1 1 0,0 2-13 16,-8 0-18-16,-11 4-110 15,-5 6 136-15,-4 6-14 16,-1 2 16-16,7 14 3 16,4 12 0-16,9 9 59 15,7 8 33-15,2 1-41 16,10 4 2-16,12-7 17 15,6-2-70-15,3-10 12 16,2-5-12-16,2-12-45 16,7-12-43-16,-7 0-146 15,-6-12-328-15</inkml:trace>
  <inkml:trace contextRef="#ctx0" brushRef="#br1" timeOffset="-210529.44">21146 12746 1215 0,'0'0'163'0,"0"0"-115"15,0 0 37-15,0 0 68 16,41 93 30-16,-27-56-60 16,2 1-65-16,-1 2 32 15,-1-4-46-15,-7-3-28 16,-1-8 9-16,-3-5-17 15,-3-9-6-15,0-6-2 16,0-5-10-16,0 0 1 16,0-14-10-16,0-13-9 15,3-7 17-15,0-10-58 0,1-8 12 16,4-3-26-16,3 1-45 16,2 5 92-16,2 13 14 15,4 14 22-15,0 15 35 16,1 7-22-16,1 17 34 15,-1 19 66-15,0 10-41 16,-2 7 9-16,-3-1-22 16,-2-2-17-16,-4-8-17 15,-3-9-10-15,-1-11-15 16,-1-10 0-16,1-12-67 16,-1-10-93-16,1-10-442 0</inkml:trace>
  <inkml:trace contextRef="#ctx0" brushRef="#br1" timeOffset="-210273.55">21562 12120 1617 0,'0'0'255'0,"0"0"-218"16,0 0-11-16,18 126 14 15,9-30 29-15,7 15 13 16,3-5-39-16,-7-22-17 16,-8-25 4-16,-8-15-21 0,-2-7-8 15,0 2-1 1,-2 3-31-16,1-1 3 0,-11-4-166 16,0-11-351-16,-2-11-492 15</inkml:trace>
  <inkml:trace contextRef="#ctx0" brushRef="#br1" timeOffset="-209899.47">21713 12911 1487 0,'0'0'232'16,"0"0"-141"-16,0 0-21 16,0 0 6-16,110-22 31 15,-77 9-71-15,1-4-10 16,2-5-26-16,-3-6 12 15,-2-1 8-15,-6-3-20 0,-7-1 1 16,-6 0-1-16,-9 2-4 16,-3 3 3-16,-1 8-17 15,-16 5 3-15,-4 10 14 16,-2 5 2-16,0 4 6 16,1 17-7-16,2 8-43 15,7 7 43-15,4 6 4 16,9 5 2-16,0-1 35 15,10 1-35-15,14-4 8 16,7-2-1-16,5-7 0 16,2-5-13-16,1-7 0 15,-1-3 9-15,-4-9-9 0,-1-5 0 16,-6-5-15 0,1 0-33-16,-8 0-165 0,-5-7-297 0</inkml:trace>
  <inkml:trace contextRef="#ctx0" brushRef="#br1" timeOffset="-187408.79">4513 11368 955 0,'0'0'230'0,"0"0"-159"16,0 0-13-16,0 0 16 16,0 0-38-16,0 0 18 15,0 0-24-15,0 0-30 16,0 0 35-16,0 0-33 0,0 1 5 16,0 13 22-1,3 8-29-15,0 9 56 0,6 13-16 16,4 23-40-16,1 28 49 15,7 34-17-15,-3 14-8 16,-2 7 2-16,-2-1-16 16,-3-6-10-16,0 15 0 15,-5 4 8-15,4 3-5 16,-4-3-3-16,-1-6 11 16,1-13 26-16,0-10-37 15,1-9 31-15,-1-13-24 16,5-13-1-16,-4-20 19 15,3-20-23-15,-2-18 8 16,-2-4-1-16,3 2-2 16,3-2-8-16,-3 0 1 0,-2-16-32 15,2-10-33-15,-6-10-129 16,0-30-4-16,0-10-2 16,-3-12-482-16</inkml:trace>
  <inkml:trace contextRef="#ctx0" brushRef="#br1" timeOffset="-183819.69">4576 11676 514 0,'0'0'101'0,"0"0"-80"16,0 0 26-16,0 0 45 0,82 28 65 16,-48-22 34-1,2-4-84-15,4 0-10 0,5-1-21 16,1-1-44-16,3 0 11 16,2 1-21-16,3-1-12 15,1 3 32-15,5 0-41 16,2 0 31-16,1-2 32 15,4 0-63-15,3 1 31 16,0-2-17-16,2 0-14 16,5 0 32-16,0 0-24 15,0 0 0-15,-2 0-9 16,1 0 13-16,-5 0 1 16,1 0-13-16,-2 5 0 15,0-2 15-15,3 3-16 16,0-3 0-16,1 2 0 0,-2-5 6 15,0 3-4-15,-2-3-2 16,-1 0 1-16,-2 0 14 16,-3 0-14-16,2 0-1 15,1-3 0-15,1-4 2 16,4 3 61-16,0-1-33 16,4-1-24-16,7-1 13 15,17-1-18-15,12-4-1 16,0 3 0-16,-5 0-3 15,-13 1 3-15,-12 0 0 16,-1 1 1-16,5-2 14 16,-1 1-13-16,2 1-2 15,-1-1 0-15,0 1 1 0,0-2-7 16,2 2 6-16,0-1 0 16,6 2 5-16,-3-1 3 15,0 0-9-15,-3 0 1 16,-5-2-7-16,2 2 5 15,1-1 4-15,2 1-2 16,1-2 6-16,-1 1 6 16,0 4-13-16,1-1 1 15,1 0-12-15,4-1 11 16,1 3 1-16,-2-4 0 16,4 1 6-16,-6 2 0 15,0-3-6-15,0 2 0 16,4 2-4-16,-1-1-4 0,-3 1 16 15,3 0-7-15,0 0-1 16,-3 2 2-16,6-2-2 16,0 2 0-16,-1 1-3 15,-1-2 1-15,0-1 2 16,-2 0 0-16,5-5 5 16,2-1-4-16,3-5-2 15,5 1 1-15,0 1 0 16,0-3-5-16,4 0 6 15,1 0-1-15,-1 1 6 16,-2 0-4-16,-1 1-2 16,0 0 0-16,0 1-1 15,3 0-1-15,-2 2 4 16,2 0 3-16,0 0-5 0,-2 3 1 16,4-2-2-16,-3 3 1 15,-3 1-2-15,-4 0-4 16,-4 1 6-16,2 3 0 15,-1-2 6-15,0 2 6 16,1-2-13-16,2-1 1 16,-1 1-9-16,3 0 6 15,-1-2 4-15,-1-1-1 16,0 2 2-16,-1 0 0 16,-1 0-2-16,1-1 0 15,0 2-2-15,1 1 0 16,-1 2 2-16,3-2 0 15,0 2 4-15,3-1-2 0,0 0-3 16,-1-2 1 0,0 0-1-16,-1 2-6 0,0 0 7 15,1-1 0-15,2 1 5 16,-1 1-3-16,2 0-2 16,-1 0 0-16,-1 0 1 15,1 0-8-15,-1 0 8 16,-3 0-1-16,-3 0 5 15,0 0-3-15,-3 0-2 16,1 0 0-16,-1 0 0 16,-3-2 3-16,0 0-3 15,0 1 0-15,-1 0-1 16,2-1 1-16,-3 1 0 16,-2-2 0-16,1 2 0 0,-3-2-3 15,1 2 3-15,1-1 0 16,1 0 0-16,0-1 0 15,1 3 0-15,2-3 0 16,3 0 8-16,2 0-14 16,2 1 6-16,0-1 0 15,-1 0-2-15,3-2-1 16,-1 1 3-16,2-1 0 16,2 2 0-16,1-2 5 15,0 2-4-15,3-1-1 16,0 2 0-16,3-3-8 15,0 2 8-15,-1 1 0 16,-3 0 0-16,0-1 5 0,0 2-5 16,-3 0 0-16,0 1 0 15,-5 0 0-15,-1 0-6 16,-6 0 6-16,-3 0 0 16,-5 0 7-16,-17 0-7 15,-15 0 0-15,-15 0 0 16,-4 1-6-16,3 0 5 15,5 2 1-15,0-1 0 16,-3 0 7-16,-7 1-6 16,-8 0-2-16,-5 0 1 15,-5 1-4-15,-8-1-5 16,-1 1 9-16,-6 1 0 16,-1 0 2-16,-2 2-1 0,0 3-2 15,0 2 1 1,0 3-2-16,-5 3 2 0,1 4 0 15,1 5 0-15,1 2 6 16,2 5-6-16,0 5 0 16,0 4 0-16,0 3-5 15,0 5 4-15,0 4 1 16,3 3 0-16,4 3 6 16,0 0-3-16,-1 4-3 15,1-2 0-15,2 4-6 16,1 11 5-16,6 12 1 15,4 16 0-15,3 3 10 16,-1-6-4-16,-3-7-6 0,-1-7 0 16,-3 2-14-16,3 1 13 15,1-2 2-15,-1-4-1 16,2-4 7-16,-1-3-6 16,2-1-2-16,-2-12 1 15,-4-11-2-15,-1-12 0 16,-2-2 2-16,4 5 0 15,1 6 4-15,5 5-2 16,-1-6-3-16,-3-5 1 16,1-5-3-16,-1-5 1 15,0-7 2-15,-5-2 0 16,2-4 3-16,-4-5 3 16,-3-3-7-16,-3-6 1 15,-2-4-8-15,-2-2 7 16,-1-3 2-16,0 0 8 0,0 0 19 15,-11 0-3-15,-7-5-8 16,-6-3-17-16,-7 1 0 16,-8 0-4-16,-7 2 5 15,-8 0-1-15,-5 5 12 16,-19 0-11-16,-18 0-2 16,-19 0 1-16,-6 12-3 15,5-1 1-15,5-2 2 16,9 2 0-16,-3-5 7 15,-3 3-5-15,0-1-2 0,-4-3 0 16,-1 2 1 0,-3-3 4-16,-4 2-5 0,2-2 0 15,-7 0-1-15,-3-1 5 16,-4 2-5-16,-5-2 1 16,-3 2-4-16,-2 0 4 15,-1 2 1-15,0-1-1 16,-2 0 4-16,1 3-2 15,-4-2-3-15,1-2 1 16,-3 0-1-16,4 0 0 16,1-1 2-16,2 2 4 15,4-1 2-15,-1-3 4 16,0 1-12-16,1-1 1 16,-2 3 0-16,3-3 0 15,0 1 9-15,3 1-9 0,1-1 0 16,3 0 0-16,-2 0 0 15,2-2 0-15,0 2 0 16,-5-1-2-16,3-1 2 16,2 2 0-16,1 0 0 15,3 0 9-15,2-1-11 16,1 1 2-16,0 2 0 16,-1-1-3-16,-2-1 4 15,1-1-1-15,0 0 0 16,4-1-2-16,-2 1 2 15,2-2 2-15,0 1 4 16,1 1-9-16,-3-1 3 16,-1 0 0-16,-4-1-1 0,-2 0-2 15,1 2 3 1,0-1 0-16,1 1 0 0,-2-2 12 16,-1 0-12-16,-1 0-6 15,-4 0 5-15,0 0-5 16,-5 0 6-16,1 4 0 15,2-1 0-15,0 1 12 16,2 0-12-16,1 2 0 16,2-1-1-16,-3-1-7 15,1 1 7-15,-1-2 1 16,4 0 0-16,-1 2 5 16,4-2 4-16,0 1-10 0,-1-2 1 15,4 1-10 1,-6 4 8-16,-2-3 2 0,1 2 0 15,-5-1 3-15,5-1-3 16,-2 0 0-16,-1 0 0 16,2 0-5-16,-2-1 4 15,0-1 1-15,-3 1 0 16,-2 1 4-16,2-1-3 16,0 2-2-16,0-3 1 15,1 2 0-15,2 0-4 16,-1-1 4-16,-3 3 0 15,-2 0 6-15,-4-2-5 16,4 3-1-16,0-1 0 16,2 0 0-16,0 2 5 15,4-1-5-15,-1 2 0 0,0-2 2 16,-1 1 0-16,0-1-2 16,3 0 0-16,2-2 0 15,3 3 9-15,1-1-9 16,2 0 0-16,3-2 4 15,-2 0-3-15,0-3-2 16,2 1 1-16,2-1 0 16,6 0-1-16,-1 1 2 15,3 0 4-15,3 1-5 16,0-1-1-16,2 1 0 16,2 0 1-16,-2-1-6 15,0 2 4-15,2-2 2 16,3-1 0-16,0 0 5 0,5 0 4 15,2 0-15-15,2-1 6 16,17 1-12-16,12-1 9 16,18 1 3-16,3-2 0 15,-5 0 1-15,-9 3-1 16,0-3 0-16,4 2 0 16,5 0 0-16,9-1 0 15,8-1 0-15,9 2 0 16,7-2 9-16,10 0-8 15,4 0-2-15,2 0-4 16,2 0-58-16,0 0-81 16,9 0-196-16,6 0-186 15,0 0-106-15</inkml:trace>
  <inkml:trace contextRef="#ctx0" brushRef="#br1" timeOffset="-181394.09">7777 13796 778 0,'0'0'238'0,"0"0"-131"15,0 0 3-15,0 0-14 16,0 0 21-16,0 0-38 16,0-5-14-16,0 5-1 15,0 0-33-15,0 0 1 0,0 0-28 16,0 0 5-16,0 0 6 16,0 0-15-16,0 8 10 15,0 5 14-15,0 4-18 16,0 5-7-16,0 7 1 15,0 5 0-15,0 10 4 16,-6 6-3-16,-2 18-1 16,-2-5 7-16,-1 5-5 15,-1 0-2-15,1-10 0 16,0 3 0-16,2-3 7 16,3-5-7-16,6-5 0 15,0-6 0-15,6-4 13 16,9-4-13-16,4-6 19 0,5-4-18 15,-3-6 38 1,3-1-27-16,-2-5-2 0,-5-1 2 16,1-5-9-16,-6 1-3 15,-4-3 0-15,-3-1-33 16,-2 0-16-16,0-3-97 16,-3 4-18-16,3-3-131 15,-3-1-192-15</inkml:trace>
  <inkml:trace contextRef="#ctx0" brushRef="#br1" timeOffset="-180613.65">7981 14658 836 0,'0'0'214'15,"0"0"-158"-15,0 0-24 16,0 0-30-16,34 82 8 16,-19-49 39-16,2 3-20 15,0 5 51-15,-1 3-47 16,-2 1-19-16,-3 0 10 15,-2-4-23-15,-2-3-1 16,-2-6 0-16,-2-6 10 0,0-6-6 16,-3-4 3-16,0-8-1 15,0-3 23-15,0-3-27 16,0-2 53-16,0 0 60 16,0-10-13-16,0-8-38 15,0-6-57-15,0-9-7 16,-3-6 6-16,0-5-4 15,1-2-2-15,-1-4 0 16,3 3 1-16,0 2 3 16,0 5-4-16,0 5 7 15,0 9 5-15,0 6-12 16,0 7 0-16,0 5 0 0,0 5-5 16,0 2-4-16,0 1 9 15,0 0 0-15,0 0-1 16,0 0 1-16,0 0 0 15,0 6-7-15,0 5 4 16,9 4 2-16,3 5 1 16,6 7 0-16,4 7 7 15,1 4-6-15,7 4-1 16,-5 2 0-16,3 1-5 16,-2-3 5-16,-3-4 0 15,-6-4 0-15,-2-5 7 16,-6-6-1-16,-6-3-6 15,-3-3 0-15,0-2 1 16,-6-3 32-16,-12-2-17 16,-5-5-5-16,-8-1 19 0,-4-4-24 15,-1 0 16-15,-2 0 16 16,4-1-19-16,6-5 38 16,7 2-36-16,7 1-5 15,8 0-16-15,4 2-3 16,4-5-114-16,12 2-266 15,2-1-386-15</inkml:trace>
  <inkml:trace contextRef="#ctx0" brushRef="#br1" timeOffset="-180199.96">8916 14739 1185 0,'0'0'189'15,"0"0"-188"-15,0 0-1 16,0 0 45-16,0 0-19 15,0 0 27-15,0 0-37 16,-10-54-16-16,14 65 1 0,7 13 72 16,2 13-6-16,2 11-9 15,3 19 12-15,-3 0 21 16,-3 3-41-16,-2 3-2 16,-4-14 0-16,0 4-47 15,0-8 15-15,-3-9-16 16,0-11 1-16,1-9-4 15,-2-9 3-15,-1-12-47 16,1-5-61-16,1-14-181 16,0-10-213-16,3-1-397 0</inkml:trace>
  <inkml:trace contextRef="#ctx0" brushRef="#br1" timeOffset="-179772.14">9153 15025 1081 0,'0'0'279'0,"0"0"-234"16,0 0-40-16,0 0-4 15,0 82 29-15,0-46-28 16,0 1 30-16,8 2 4 16,5-1-23-16,7-1 11 15,3-2-19-15,4-5-3 16,2-2 7-16,5-7-9 15,-3-9-5-15,-1-8 4 16,1-4-36-16,-4-12 29 16,-3-12-13-16,-3-7 21 15,-7-6 8-15,-7-3 4 0,-7 0-2 16,0-1 45 0,-5 1-13-16,-12 2 71 0,-3 1-26 15,-2 2-25-15,-2 4 15 16,-3 1-55-16,0 7-2 15,-1 1-20-15,3 7 10 16,-2 6-26-16,1 6 10 16,-4 3-38-16,-2 0-12 15,5 12-49-15,0 7 29 16,6 6 26-16,5 6-47 16,16 17-40-16,0-8-161 15,9-2-247-15</inkml:trace>
  <inkml:trace contextRef="#ctx0" brushRef="#br1" timeOffset="-179269.19">9664 14887 637 0,'0'0'117'0,"0"0"-98"0,0 0 65 15,-23 107 59-15,19-67 12 16,4 4-11-16,4-1-57 16,11 2-30-16,6-1 21 15,4 0-51-15,5-4-4 16,4-5-23-16,2-6 10 15,2-7 16-15,-1-5-16 16,0-10 1-16,-3-7 10 16,-4 0-21-16,-2-15 24 15,-8-11 2-15,-2-5 25 16,-9-10 3-16,-6-2-7 16,-3-1 9-16,0-3 17 15,-15-1-38-15,-6 4 18 16,-4 1-14-16,-5 5-22 15,-1 6 22-15,-5 5-31 0,0 10-7 16,0 9 2 0,3 8-3-16,2 0-8 0,1 18-6 15,6 7-20-15,2 7 23 16,5 1-53-16,4 1-49 16,13 10-25-16,0-10-58 15,0-4-453-15</inkml:trace>
  <inkml:trace contextRef="#ctx0" brushRef="#br1" timeOffset="-178270.12">10389 15029 1315 0,'0'0'222'0,"0"0"-189"15,0 0 20-15,0 0 53 16,0 0 20-16,0 0-31 16,0 0-76-16,-88 0 0 15,74 11-19-15,-1 0 1 16,3 7-1-16,2 3 0 0,-2 4 0 15,6 1 1-15,4 3 5 16,2-2-12-16,0 0 5 16,11-1-37-16,8-7 11 15,6-3-75-15,2-6 14 16,0-7 46-16,0-3-54 16,0-3 20-16,-3-13-20 15,-3-4 41-15,-6-3 55 16,-5-4 1-16,-3 0 59 15,-5 2 36-15,-2 0-9 16,0 5 59-16,0 3-61 16,0 8-49-16,0 5 20 15,0 2-43-15,-2 2 2 0,1 3-15 16,1 12-6 0,0 10 6-16,0 9 0 15,9 8 0-15,7 9 0 0,2 4-35 16,5 6-14-16,5 17-21 15,6 14-57-15,4 22 75 16,2 9 2-16,-6-2 2 16,-6-6 22-16,-6-15-83 15,-3-5-44-15,-3-8-62 16,1-6 61-16,-7-15 86 16,0-15 0-16,-4-12-29 15,-1-5 76-15,-2 4 21 16,0 2 0-16,-3-1 1 15,0-8-1-15,-14-8 21 16,-11-9-20-16,-5-10 31 0,-6-4-6 16,-4 0 14-16,2-15 70 15,-3 2 47-15,4-4-145 16,1-2 160-16,0 2-53 16,7-7-29-16,3-1 34 15,1-6-80-15,4-5-2 16,3-1-26-16,3-6-15 15,3 0 44-15,2 0-26 16,5 4 13-16,4 1 18 16,1 3-32-16,0-1 8 15,0 1-23-15,7-2 9 16,5 0-2-16,0 0-9 16,6-1 18-16,0 1 25 15,6-1-34-15,2 1 26 16,1 1-36-16,3 3 11 0,0 3-2 15,-2 5 0-15,-1 4 6 16,-3 2 28-16,0 5-35 16,-3 2 21-16,-3 2-11 15,-3 1-17-15,-3 3 19 16,-4 2-20-16,-3 1-1 16,-5 3-8-16,0 0-134 15,0 0-386-15</inkml:trace>
  <inkml:trace contextRef="#ctx0" brushRef="#br1" timeOffset="-176647.89">14828 13546 464 0,'0'0'140'16,"0"0"-50"-16,0 0 19 15,0 0 24-15,0 0 23 16,0 0 9-16,0 0-65 16,-8-41-13-16,7 37-20 15,-1 1-25-15,2 3 36 16,-2 0-27-16,2 0-12 15,0 0 9-15,-1 0-47 0,1 0 8 16,-2 0-9-16,1 3-10 16,-1 11 10-16,1 8 1 15,1 9 7-15,0 13 7 16,0 20-6-16,7 28-10 16,10 20 1-16,-1 9 0 15,2-7 0-15,-6-28 0 16,-4-27 1-16,-1-15 9 15,-4-8-4-15,0 1-6 16,1 3 0-16,-1 0 0 16,-1-11-2-16,-2-8 2 15,3-6 0-15,-1-8 0 16,-2-3 0-16,1-4-7 0,-1 0-129 16,0 0-123-16,0 0-395 15</inkml:trace>
  <inkml:trace contextRef="#ctx0" brushRef="#br1" timeOffset="-176302.47">14638 14458 704 0,'0'0'238'0,"0"0"-156"16,0 0-27 0,0 0-49-16,0 0 69 0,0 0 70 15,0 0-59-15,66 39 15 16,-31-13-18-16,3 2-1 16,2-1 10-16,0-1-60 15,0-1 10-15,-2-4 11 16,-5-4-52-16,-7-2 26 15,-3-6-26-15,-8 1 1 16,-4-3 6-16,-1-3-8 16,-6-3-35-16,1 1-133 15,1-2-68-15,1-3-48 16,-3-5-221-16</inkml:trace>
  <inkml:trace contextRef="#ctx0" brushRef="#br1" timeOffset="-175958.84">15153 14495 580 0,'0'0'219'0,"0"0"-147"16,0 0-41-16,0 0 55 16,0 0 7-16,0 0 1 15,0 0-64-15,-8-2-29 16,2 6 13-16,-3 8-13 15,-1 2-1-15,-4 6 7 16,-4 4 2-16,1 2-9 0,-3 4 13 16,-1-1-5-16,3 1 43 15,-1-4 17-15,3-4 3 16,4-2-1-16,1-4-55 16,4 1 1-16,1-6-16 15,1-1 2-15,4-5 5 16,-1-2-7-16,2-1 0 15,0-2 0-15,0 0-57 16,0 0-117-16,0 0-176 16,0-5-273-16</inkml:trace>
  <inkml:trace contextRef="#ctx0" brushRef="#br1" timeOffset="-173720.36">14189 15398 747 0,'0'0'184'16,"0"0"-108"-16,0 0 2 15,0 0 1-15,0 0 12 16,0 0-31-16,0 0-9 16,-1-64-8-16,1 52-30 15,0-2 13-15,0 1-18 16,1 0-6-16,6 0 14 0,-1-1-16 16,2 2 1-1,1-1 15-15,4-1-10 0,1 5 4 16,2-2-2-16,6 5-7 15,-1-1 31-15,5 4-18 16,4 2 2-16,1 1 21 16,0 0-7-16,1 3-7 15,-4 7-23-15,-4 5 0 16,-4 2-7-16,-4 4 8 16,-6 4-1-16,-4 4 20 15,-5 4-18-15,-1 1 12 16,-1 5-14-16,-15 1 0 15,-5 2 16-15,-5 0-15 16,-4-1-1-16,-4-6 0 16,1-3 7-16,1-4-7 0,0-7 0 15,4-7 1-15,4-7-1 16,3-5 0-16,8-2-7 16,2 0-3-16,2-1-41 15,5-7 16-15,0-1 7 16,4-1 28-16,0 3-14 15,0 2 14-15,0 2-1 16,7 3 0-16,3 0-21 16,5 0 22-16,2 4 0 15,3 7 0-15,4 3 30 16,2 3-30-16,4 0 25 16,-1-1 36-16,3-3-33 15,-4 1 20-15,-1-4-38 16,-2-4-9-16,-1-1 8 0,0-3-9 15,7-2-122-15,-4 0-111 16,-6-5-396-16</inkml:trace>
  <inkml:trace contextRef="#ctx0" brushRef="#br1" timeOffset="-173292.28">14884 15603 1194 0,'0'0'268'16,"0"0"-209"-16,0 0-11 0,0 0 18 16,24-90 29-16,-18 55 7 15,1-6-63-15,1-2-9 16,-1-2-30-16,-1-2 9 16,3 3-9-16,-6 2 0 15,5 8 1-15,-5 5 11 16,0 2-11-16,-2 8-1 15,-1 5 0-15,2 5 1 16,-2 5-7-16,0 4 6 16,0 0-13-16,1 0 3 15,2 15 0-15,2 8 10 16,2 10 0-16,0 10 0 16,3 10 7-16,0 8-6 15,-3 3 16-15,2 2 12 16,-3 0-28-16,1-8 1 0,-4-8-2 15,2-10 0-15,-3-9 0 16,1-10 1-16,0-9-1 16,0-4 0-16,3-7-3 15,2-1-38-15,9-10-98 16,-1-7-75-16,-1-2-334 0</inkml:trace>
  <inkml:trace contextRef="#ctx0" brushRef="#br1" timeOffset="-172340.4">15633 15450 1038 0,'0'0'337'15,"0"0"-232"-15,0 0-44 16,0 0 68-16,0 0-48 15,0 0-1-15,0 0-58 16,-30-37-2-16,14 29 21 16,-1 3-41-16,-5 3 16 15,-2 2-16-15,1 0 2 16,-2 9 6-16,3 6-8 16,1 7 0-16,4 1 1 15,4 4-1-15,6 2 0 16,5 1-1-16,2 1-7 0,0-2 0 15,13 0 8 1,6-6 0-16,3-5-1 0,3-6-13 16,0-6-19-16,0-6-8 15,-2 0-36-15,1-6 29 16,-3-11-12-16,-4-7 32 16,-3 0 28-16,-2-1-24 15,-4 2 24-15,-4 0 6 16,1 3-5-16,-4 4 27 15,-1 6-10-15,2 4-12 16,-2 3-6-16,1 3-2 16,1 0-11-16,4 4 12 15,3 10 1-15,5 7 4 16,5 9-4-16,3 5 1 0,5 7 3 16,4 8-3-16,8 15-1 15,13 18 0-15,8 16-2 16,-1 2 2-16,-14-16 0 15,-11-23 1-15,-19-20 2 16,-3-3-1-16,0 5-2 16,-3 9 0-16,-3 5 0 15,-6-2-1-15,0-3 1 16,-7-5 0-16,-14-2 8 16,-3-7-7-16,-6-5-1 15,-7-5 3-15,-1-3 6 16,-3-9 16-16,-4-5-23 15,2-7 9-15,2-3 13 0,1-2-23 16,6 0 40-16,3-12 16 16,2-5-29-16,2-5 17 15,6-6-23-15,0-4-7 16,4-1-12-16,3-3-3 16,5-1 0-16,2 0 0 15,5 1 1-15,2-5-3 16,0 0 2-16,2 1 0 15,11-2 7-15,2-2 3 16,4 0-4-16,5-1 9 16,3 2-2-16,4 1 41 15,4 0-45-15,-1 3 8 16,3 6 4-16,-1 4-21 0,-1 7 19 16,-4 6-12-16,-1 4-6 15,-6 4 11-15,-5 3-12 16,-5 4 0-16,-4-1 0 15,-4 1-20-15,0-4-19 16,0 2-116-16,-2-2-483 0</inkml:trace>
  <inkml:trace contextRef="#ctx0" brushRef="#br1" timeOffset="-170214.64">18913 13650 553 0,'0'0'490'15,"0"0"-393"1,0 0-51-16,0 0 58 0,0 0-1 16,0 0-7-16,0 0-51 15,-12-7-20-15,12 7-12 16,0 0-13-16,0 11 0 15,3 8 1-15,3 9 5 16,3 12 26-16,4 17-3 16,4 20 17-16,7 23-5 15,4 11-41-15,3-4 10 16,2-11-10-16,-5-27 1 16,-2-16 8-16,-3-13-9 15,3-8 0-15,13 5 9 16,10 2-8-16,25 6-1 0,25-1 0 15,23-3 3-15,11-8-10 16,-2-15 9-16,-12-12-2 16,-18-6 6-16,-18-9 6 15,-19-6-12-15,-16 0 0 16,-5-4 0-16,2-4 5 16,1-2-4-16,-1-3 14 15,-12 5 4-15,-9 4-18 16,-11 8-1-16,-7 5 12 15,-6 4 4-15,0 2 50 16,0 6-27-16,0 18-11 16,-8 13-19-16,3 13 1 15,2 11-10-15,3 7 0 0,0-1 0 16,3-2-6-16,7-7 6 16,-3-8 0-16,0-12 0 15,-4-12 8-15,-3-7-9 16,0-10 1-16,0-5 0 15,0-4 20-15,-3-4-19 16,-7-17-1-16,-4-7 0 16,-3-5 12-16,-2-9 12 15,-2-1-6-15,-2-1-18 16,1-2 22-16,1 4-15 16,3 3-7-16,4 5 4 15,1 2 8-15,6 8-12 16,1 5 0-16,3 5 6 0,2 5-13 15,1 4-5 1,0 2 12-16,8 0-15 0,11 3 12 16,9 0 3-16,8 0 1 15,7 4 0-15,5 8 16 16,2 3-17-16,2 1 0 16,-2 4 0-16,-3 2-9 15,-6 1 3-15,-5 3 6 16,-10 0 0-16,-8 1-1 15,-10 1 1-15,-8 1 0 16,-5-2-1-16,-20 3 4 16,-14-1-3-16,-12-2 1 15,-10 1 0-15,-6-7 58 16,-2-1-21-16,0-7 28 16,4-1-8-16,9-6-52 0,6 1 37 15,6-5-37-15,11 0-6 16,8-2 3-16,11 0-3 15,11 0-76-15,11 0-58 16,14-2-209-16,5 1-830 0</inkml:trace>
  <inkml:trace contextRef="#ctx0" brushRef="#br1" timeOffset="-166685.6">21383 14869 730 0,'0'0'168'16,"0"0"-119"-16,0 0-20 15,0 0-2-15,0 0 79 16,0 0-15-16,0 0-49 0,19 8 36 15,-1-2-23-15,3 1-1 16,5 3-8-16,3-1-38 16,6 1 11-16,3 0-1 15,1-1-16-15,-2-4 15 16,1 2-11-16,-7-7 1 16,-4 2 1-16,-6-2-1 15,-9 0-7-15,-4 0 0 16,-5 0 0-16,-3 0 6 15,0 0 5-15,0 0-2 16,-4 0-9-16,-9 0-29 0,-1 0 4 16,-2 0-24-16,-3 0-5 15,2 10 32-15,-2 11-8 16,4 10 30-16,-1 9 10 16,2 21 9-16,4 17 35 15,5-5-5-15,4-6-24 16,1-12 7-16,0-16-25 15,3-1 5-15,5 1-1 16,-2-10-10-16,0-8-2 16,-1-5-24-16,-5-7-90 15,0-5-112-15,0-4-269 0</inkml:trace>
  <inkml:trace contextRef="#ctx0" brushRef="#br1" timeOffset="-166458.5">21401 15359 975 0,'0'0'236'16,"0"0"-187"-16,0 0-42 16,0 0 3-16,0 0 73 15,0 0 23-15,86-7 1 16,-50 5-37-16,5-3-19 15,2-2-16-15,0 1-35 16,14-7-74-16,-11 2-204 16,-9-1-395-16</inkml:trace>
  <inkml:trace contextRef="#ctx0" brushRef="#br1" timeOffset="-165769.22">21980 15150 700 0,'0'0'205'16,"0"0"-135"-16,0 0 32 16,0 0 8-16,16 88-23 15,5-75-16-15,9-5-45 16,3-4-8-16,4-4-11 0,-2 0-4 15,0-11-6 1,-4-8 6-16,-4-4 26 0,-7-3 17 16,-6 0-21-16,-6-3 9 15,-7 3 14-15,-1-1-28 16,-1 2 18-16,-14 2 30 16,-6 0-24-16,-3 5 6 15,-3 2-37-15,-1 4-3 16,0 6 8-16,-1 6-17 15,-1 0-1-15,2 9 0 16,3 8 0-16,1 5-5 16,3 4 5-16,4 1 0 0,4 1-1 15,6-1 10 1,4 2-18-16,3-4 9 0,0-1-6 16,16-7-7-16,4-5 13 15,6-2-11-15,4-7 9 16,2-3-34-16,-3 0 24 15,1-6-26-15,-1-7-15 16,-6-3 53-16,-1-1 0 16,-5 1 1-16,-1-1 8 15,-2 2 2-15,-5 4-11 16,-2 2 0-16,-4 7-1 16,0 2-6-16,-1 0 4 15,2 18 3-15,1 10 83 16,2 9-43-16,4 11-2 15,-2 8-25-15,0 4 3 0,1 2 46 16,-1-1-52-16,-1-5 7 16,-1-7-17-16,0-11 11 15,1-8-11-15,-2-7 0 16,0-9-15-16,1-6-1 16,1-8-189-16,-2 0-134 15,1-2-478-15</inkml:trace>
  <inkml:trace contextRef="#ctx0" brushRef="#br1" timeOffset="-164884.93">23022 15342 914 0,'0'0'395'0,"0"0"-284"16,0 0-53-16,0 0-26 16,0 0 80-16,0 0 12 15,-92-40-81-15,71 37-1 16,-3 3-32-16,-1 0-10 0,-2 6 4 15,0 8-4-15,2 5 0 16,4 4 0-16,0 3-3 16,6 3 3-16,1 2 1 15,8 2-1 1,6-2 0-16,0 0 0 0,10-3-8 16,9-5 8-16,4-5-22 15,2-6 19-15,2-5 3 16,-1-7-37-16,0 0 17 15,-3-4-6-15,-2-11 26 16,-3-5 0-16,0-4 0 16,-4 0 53-16,-1-3-28 15,-3 3 1-15,-1 2-7 0,-2 5-13 16,-2 5-6 0,-3 5 0-16,-2 6-25 0,0 1 21 15,0 0 4-15,0 12 0 16,1 10 19-16,4 8-19 15,2 7 0-15,4 11 0 16,7 18 4-16,4 21-4 16,5 23 0-16,-1 8 0 15,-6-6-10-15,-4-13-66 16,-8-14 23-16,-5-5 31 16,-3-3-13-16,0 0 35 15,-5-4-19-15,-5-10-20 16,-3-13 38-16,0-13-18 15,-3-5 5-15,-2-1-14 16,-7-4 24-16,-5 0 3 0,-3-8 2 16,-3-14-1-16,-4-5 29 15,0 0-17-15,2-8 43 16,4-9 38-16,6-7-46 16,4-1 9-16,5-3-36 15,5-3-8-15,3-3 11 16,4-5-23-16,4-2 0 15,3-5 0-15,0-4 0 16,10-2 0-16,10-2 0 16,6-1 8-16,5 2 24 15,5 5-31-15,4 1 20 16,5 4-21-16,3 4 6 16,-1 7-12-16,1 3 6 0,6 3-48 15,-11 7-103-15,-10 7-330 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2:56:41.09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2455 7104 859 0,'0'0'237'0,"0"0"-156"0,0 0 100 16,0 0 12-16,0 0-60 16,0 0-29-16,-15 0-44 15,15 0-17-15,0 0 4 16,0 0-28-16,0 0 17 15,0 0-14-15,0 0-8 16,0 0 21-16,0 0-22 16,0 0-1-16,0 0-12 15,0 0-7-15,0 0 1 16,3 0-7-16,15 0 13 16,4 0-6-16,12 0 12 15,4 0-6-15,6 0 0 16,4 0-1-16,3 0 1 0,1 0 0 15,-1 0 1-15,-5-1 3 16,-4-6-3-16,-3 3-2 16,-8 0 1-16,-4 0-3 15,-5 2 2-15,-4 2 2 16,-6 0-1-16,-1 0 8 16,-6 0-7-16,-2 0-1 15,-3 0 0-15,0 0 0 16,0 0 7-16,0 0-1 15,0 0 1-15,0 0 9 16,-13 0-14-16,-2 0-2 16,-4 2 0-16,-8-1 0 15,0 0 3-15,-4 1-3 16,-5-1 0-16,-3 0 5 0,-4 1-4 16,4-1-1-16,-1 2 0 15,-1 0-1-15,4 1 0 16,3-1 1-16,3 1 0 15,2 1 1-15,4-3 0 16,7 3-1-16,2-4 0 16,2 2-1-16,4-3 1 15,5 0 0-15,-1 0 1 16,3 0 5-16,2 0-5 16,1 0-1-16,0 0 0 15,0 0-6-15,0 0 0 16,0 0 2-16,0 0-14 0,3 0 17 15,13 0-24-15,8 0 24 16,6 3 1-16,10 0 0 16,2-1 1-16,4 0-1 15,-1-2 0-15,1 0 0 16,-6 0 1-16,-7 0-1 16,-6 0 0-16,-5-2 1 15,-10 0-1-15,-4 2 0 16,-2 0 0-16,-6 0 0 15,0 0 13-15,0 0-11 16,0 0-1-16,0 0 0 16,0 0 24-16,0 0-25 15,-14 0 0-15,-6 0-1 0,-9 0-3 16,-5 0 4-16,-5 0 0 16,-3 0 0-16,2 0 4 15,0 0-4-15,2 0 0 16,4 0-1-16,6 0-4 15,1 0 5-15,3 4 1 16,6-3-1-16,5 1 6 16,2-2-5-16,1 0-1 15,7 0 0-15,3 0 0 16,0 0-10-16,0 0 10 16,0 0-21-16,0 0-4 15,13-7 0-15,5 1 25 16,11 0 0-16,8-1 0 15,6 1 6-15,5 2-6 16,9 4 1-16,-2-4 8 0,0 4-2 16,-3 0-7-1,-4 0 0-15,-4 0 0 0,-5-1 1 16,-3-1-1-16,-6 2 0 16,-3 0 3-16,-8 0-2 15,-2 0-1-15,-8 0 0 16,-4 0-2-16,-2 0 2 15,-3 0 1-15,0 0 6 16,0 0 18-16,-3 0-19 16,-11 0 12-16,-10 0-18 15,-9 4 6-15,-3 0-5 16,-6 1-1-16,-4 1 0 16,0-1 3-16,-2-1-2 0,3-1-1 15,4-1 0 1,3 1 0-16,7-3 1 0,6 0 0 15,4 0-1-15,7 0 4 16,4 0-3-16,3 0-1 16,2 0 0-16,2-3 0 15,3 3-9-15,0 0 9 16,0 0-6-16,0 0 5 16,10 0-29-16,10 0 30 15,11 0-1-15,9 5 1 16,5 1-2-16,0-2 3 15,0-2-1-15,-8 1 0 0,-1-3 2 16,-6 0-2 0,-11 0 0-16,-1 0 0 0,-9 0 4 15,-3 0-2-15,-5 0-2 16,-1 0 10-16,0 0-9 16,0 0 21-16,-12 0-21 15,-4 3 0-15,1-2 6 16,0 0-7-16,0 4-9 15,2 1-25-15,-1 12-49 16,4-1-65-16,1-1-395 0</inkml:trace>
  <inkml:trace contextRef="#ctx0" brushRef="#br0" timeOffset="3279.85">4109 7048 67 0,'0'0'344'15,"0"0"-237"-15,0 0-15 16,0 0-5-16,0 0 47 15,0 0-27-15,0 0-66 16,0-17 28-16,0 17-18 16,0-3 18-16,0 3 2 15,0 0-51-15,0-3 1 0,0 3-21 16,2-1 10-16,2 0-9 16,-1-1-1-16,0 2 0 15,1 0 7-15,2 0-6 16,2 0-1-16,-1 3 0 15,5 7 0-15,-1 6-1 16,2 4 2-16,-1 6-1 16,1 7 10-16,-1 9-10 15,-1 7 0-15,2 5-1 16,-2 3 10-16,-2-2-5 16,-1 0-4-16,-3-6 1 15,1-6-2-15,-3-6 0 0,0-8 1 16,-3-10 0-16,0-6 0 15,0-6 10-15,3-5-9 16,-3 1 6-16,0-3 34 16,0 0 17-16,0 0 43 15,0-8-21-15,0-6-71 16,-3-5 6-16,-3-7-14 16,3-2 0-16,-2-5 0 15,4-1-1-15,-1-5 0 16,2 0-9-16,0-3-3 15,0 2 6-15,5-2-11 16,7 4 2-16,0 4 2 16,0 2-29-16,0 3 32 0,-2 9 1 15,2 1 9-15,0 8-7 16,-3 3 7-16,0 5-6 16,0 3 5-16,3 0-23 15,0 11 22-15,4 8-4 16,2 7 6-16,3 6 0 15,1 7 0-15,-2 5 0 16,1 4 0-16,-4 2-3 16,-3-1 3-16,-5-2 0 15,-2-5 0-15,-2-5 5 16,-2-6-5-16,-3-5 0 16,1-8 0-16,-1-6 9 15,0-3-5-15,0-3-4 0,0-5 6 16,2-1 36-16,-2 0 25 15,0 0 33-15,0-14-40 16,0-8-50-16,0-4-2 16,-3-5-7-16,1-5-1 15,1-3 0-15,1-1 0 16,0-3-1-16,0 1-6 16,7-1-16-16,4 4 17 15,2 3-3-15,2 5 9 16,3 2-1-16,-3 5-3 15,4 2 4-15,-1 6 0 16,0 3-5-16,-2 5-3 0,-2 4 8 16,4 4 0-1,-2 0-6-15,2 15-3 0,4 9 9 16,-2 12-1-16,1 7-10 16,-5 8 11-16,-4 5 0 15,-1 1 1-15,-4-5 11 16,-1-8-5-16,-2-7-7 15,2-6 0-15,-1-6-1 16,5-3 0-16,-1 0 1 16,2-4 0-16,5 2-30 15,1-7-245-15,-1-5-1099 0</inkml:trace>
  <inkml:trace contextRef="#ctx0" brushRef="#br0" timeOffset="4083.4">5535 7500 1038 0,'0'0'136'16,"0"0"-45"-16,0 0-50 15,0 0-5-15,0 0 45 16,-94-30-55-16,74 30 61 16,1 0-87-16,0 8-21 15,2 13 6-15,1 4 15 0,5 7 1 16,1 4-1 0,3 1-8-16,4 5-3 0,3-3-15 15,0 0 26-15,3-6 4 16,11-4-4-16,0-4 0 15,7-8 9-15,-2-5-9 16,1-7 0-16,-1-5 0 16,-1-6 1-16,0-18 56 15,-2-9-48-15,-4-9-9 16,-3-5-28-16,-4-7-41 16,-1-2 16-16,-4 1 8 15,0 3 35-15,0 3 10 16,-9 7 0-16,2 6 1 15,-1 4 38-15,-2 9-38 16,7 6 17-16,1 7 17 0,1 9-12 16,1 1-23-1,0 8-10-15,0 15 10 0,0 9 3 16,6 9-3-16,7 9 0 16,-1 6-1-16,6 2 13 15,3-3-9-15,1-3-3 16,5-10 0-16,0-6 11 15,6-11-5-15,-2-9 7 16,-1-9-13-16,0-7 7 16,-5-2 7-16,-4-17-6 15,-6-8 2-15,-6-6-10 16,-3-7-2-16,-6-3-28 0,0-3-9 16,-9 0-5-1,-8 0 43-15,-2 8-5 0,2 6 6 16,1 9-1-16,7 12 14 15,5 8-20-15,2 3 7 16,2 24 0-16,2 11 17 16,13 12-1-16,4 6-15 15,6 1-1-15,1-1 2 16,5-6 19-16,-1-11-21 16,0-10 8-16,-3-9-8 15,4-14 0-15,-6-3-51 16,-7-1-497-16</inkml:trace>
  <inkml:trace contextRef="#ctx0" brushRef="#br0" timeOffset="4257.05">5815 7288 1395 0,'0'0'214'0,"0"0"-214"15,0 0-3-15,0 0-50 16,0 0-2-16,0 0-244 16,0 0-454-16</inkml:trace>
  <inkml:trace contextRef="#ctx0" brushRef="#br0" timeOffset="4677.02">6155 7446 768 0,'0'0'192'15,"0"0"-89"-15,0 0 0 16,0 0 11-16,-94 27-28 16,72-13-78-16,1 3-8 15,5 0-1-15,4 1-2 16,6-4-12-16,6 3 8 15,0-8-33-15,9 4-63 16,15-6-29-16,7 2 96 0,5-2-94 16,10 2 24-16,-1 1 37 15,4 2 69-15,-3 2 28 16,-6 0 159-16,-7 1-117 16,-9-2 24-16,-9 0-29 15,-13 1 7-15,-2 2 72 16,-14 3 78-16,-14-1-78 15,-10 2-60-15,-6-5-46 16,-1-2 31-16,-1-7-53 16,4-3 32-16,6-3-48 15,11 0-45-15,7-12-78 16,15-11 51-16,3 4-260 16,6-1-524-16</inkml:trace>
  <inkml:trace contextRef="#ctx0" brushRef="#br0" timeOffset="6630.52">6478 7727 658 0,'0'0'119'0,"0"0"-42"15,37 89-19-15,-15-61-37 16,7-8-15-16,2-10 42 15,0-10-8-15,1 0 11 16,-4-18-28-16,-6-8 0 16,-10-4 2-16,-6-2-11 15,-6-4 30-15,-6 2 27 0,-16 1-25 16,-11 2 41-16,-6 3 10 16,-4 7-52-16,-2 6-8 15,2 4-27-15,1 10 41 16,9 1-15-16,5 4-36 15,6 13 0-15,7 7-16 16,7 2 1-16,8 6 14 16,0-2-40-16,15 1 27 15,12-4 6-15,6-2-40 16,6-9 38-16,1-9-2 16,3-7 3-16,-1 0-20 15,-5-19-16-15,-5-7 9 16,-7-8-11-16,-7-2-22 0,-8-6 28 15,-5-2-35-15,-5 1 12 16,0-3 22-16,-14 3 42 16,-5-1 3-16,-2 10 16 15,3 5-1-15,2 11 30 16,5 12-35-16,5 6 0 16,2 12-26-16,2 18 26 15,2 15 42-15,0 19-1 16,11-2-9-16,8 5 14 15,4-2-21-15,2-15 7 16,9 1-34-16,-1-11-10 16,0-13 33-16,4-13-21 15,-4-11-1-15,0-3 32 0,-5-19-43 16,-7-14-2-16,-3-4-35 16,-12-8-89-16,-6 1 12 15,0-1 1-15,-5 4 109 16,-10 9 2-16,-1 8 2 15,5 13 22-15,3 11 3 16,3 7-6-16,4 24 0 16,1 10 22-16,0 10 9 15,10 2 58-15,5-2-61 16,12-6 3-16,0-9-21 16,4-11-28-16,2-12 52 15,1-11-38-15,1-2 0 16,-6-15 0-16,-3-13-16 15,-7-9-1-15,-10-6-53 0,-6-6-45 16,-3-1 54-16,-3 1 19 16,-9 9 26-16,-3 7 0 15,3 12 1-15,2 13-2 16,4 8-7-16,3 11 8 16,3 22 8-16,0 11 22 15,3 6 23-15,10 1 12 16,8-2-37-16,3-6 4 15,7-9-29-15,1-10 7 16,-1-10 3-16,5-9-13 16,-3-5 0-16,-2-7 0 15,-6-17-29-15,-4-7-91 16,-7-8-28-16,-6-3-32 0,-5 1-2 16,-3-1 61-1,0 7 119-15,-10 6 2 0,0 7 59 16,-1 12 64-16,5 10 9 15,2 6-83-15,2 20-7 16,2 15-10-16,0 7 71 16,15 3 15-16,6 1-70 15,5-7 3-15,3-11-43 16,3-8 15-16,3-11 28 16,-2-12-50-16,1-3 15 15,-4-8-16-15,-6-17 5 16,-6-9-16-16,-5-6-27 0,-10-8-31 15,-3-3 34-15,0 5-27 16,-11 3 44-16,-3 8 12 16,5 14-8-16,0 15 1 15,6 6-8-15,3 27 21 16,0 16 16-16,2 11 3 16,11 3 47-16,10 1-36 15,2-8-29-15,3-9 34 16,4-14-13-16,-1-8-6 15,-1-13 5-15,0-6-14 16,-5-8-3-16,-3-19-4 16,-7-7-23-16,-5-6 21 15,-7-5-28-15,-3-2 30 0,0 4-9 16,-7 5-7 0,-2 11 15-16,3 13-11 0,3 14-13 15,3 5 24-15,0 25-12 16,2 10 13-16,11 7 29 15,5 1-27-15,6-4 6 16,1-7-8-16,6-8 1 16,2-8 7-16,-1-10-7 15,-3-8 5-15,-4-3 3 16,-3-11-3-16,-9-13-6 16,-4-6 0-16,-9-6-2 15,0 0-11-15,-12-1 7 16,-12 3 5-16,-6 6-7 0,-4 7-15 15,-3 9 23 1,3 7-34-16,4 5 34 16,5 0-19-16,5 6 19 0,11 0 0 15,5-1-1-15,4-5-36 16,0 0-95-16,10 0 55 16,8-9 53-16,6-7 8 15,3 0-100-15,1 2-107 16,6 2 144-16,-1 8 79 15,3 4 21-15,1 1 130 16,-1 19-10-16,-2 8 39 16,-4 6 6-16,-3 5-45 15,-7 2-33-15,-6-4-49 16,-5-2 2-16,-3-6-46 16,-4-9-2-16,2-5-2 15,-1-8-11-15,0-5 0 16,0-2-10-16,0-9-50 0,2-15 19 15,-1-10-63-15,1-5-73 16,0-5 25-16,0 4-11 16,1 10 163-16,0 10 40 15,7 15 52-15,2 5 41 16,0 13 3-16,6 15 25 16,0 7-37-16,-2 4-62 15,-1-1-6-15,-3-4-14 16,-1-2-42-16,-5-8 24 15,-4-8-24-15,-3-5-24 16,-2-11-69-16,-7 0-187 16,-7-8-627-16</inkml:trace>
  <inkml:trace contextRef="#ctx0" brushRef="#br0" timeOffset="6833.39">8239 7253 1770 0,'0'0'216'0,"0"0"-168"15,2-87-3-15,6 53-44 16,0 5 17-16,1 4-14 16,-2 4 5-16,-2 9-18 15,-5 7-33-15,0 5-90 0,-13 0-367 0</inkml:trace>
  <inkml:trace contextRef="#ctx0" brushRef="#br0" timeOffset="7005.3">7696 7354 1382 0,'0'0'509'16,"0"0"-436"-16,0 0-1 15,0 0-72-15,0 0-14 16,0 0-47-16,0 0-68 16,39 0-668-16</inkml:trace>
  <inkml:trace contextRef="#ctx0" brushRef="#br0" timeOffset="7515.81">9191 7047 535 0,'0'0'273'0,"0"0"-46"0,0 0-87 16,0 0 9-1,0 0-7-15,0 0-20 0,0 0 11 16,49 0-50-16,-19-2 5 16,7-3-34-16,5-1-44 15,3 0 43-15,2-1-28 16,-1 3-18-16,-4 0 6 15,-6 4-13-15,-6 0 0 16,-8 0-42-16,-13 4-96 16,-6 7-132-16,-3-2-491 0</inkml:trace>
  <inkml:trace contextRef="#ctx0" brushRef="#br0" timeOffset="7712.22">9234 7246 1220 0,'0'0'274'16,"0"0"-149"-16,0 0-63 15,0 0-1-15,0 0 28 16,88 12 12-16,-39-10-45 16,4-2-49-16,3 0 26 15,22 0-33-15,-17 0-39 16,-11 0-248-16</inkml:trace>
  <inkml:trace contextRef="#ctx0" brushRef="#br0" timeOffset="8739.67">10453 7011 864 0,'0'0'120'0,"0"0"-56"16,0 0-8-16,0 0-16 15,0 0 79-15,0 0-52 16,0 0-41-16,68-17-1 16,-45 32-17-16,2 10-6 0,2 12 6 15,1 19 7-15,-3 0 21 16,-6 9-23-16,-3-2-1 15,-10-8 7-15,-2-1-10 16,-4-7 9-16,0-10-18 16,-1-9 0-16,-7-10 38 15,1-6-7-15,1-9 50 16,-1-3 27-16,-1 0-68 16,2-17-18-16,1-10-22 15,-2-8 1-15,4-7 29 16,0-9-30-16,3-4 0 15,0-4 0-15,0-1-12 0,9 4-1 16,6 5-29 0,4 7 18-16,2 11 17 0,3 11 8 15,-2 9-1-15,-1 10 0 16,-1 3-9-16,2 14 9 16,2 13-7-16,1 14 7 15,-1 9-6-15,0 8 9 16,-3 0-3-16,-6-4 0 15,-3-10 7-15,-5-6-7 16,-4-9 1-16,-3-10-1 16,0-4 0-16,0-9 6 15,0-4-6-15,0-2 3 0,0-2 6 16,0-13 8 0,0-9-17-16,0-9 0 15,0-7 1-15,0-12 7 0,0-5-16 16,0-6-30-16,6 1-33 15,9 8 21-15,2 10 12 16,5 15 38-16,0 14 5 16,2 15 1-16,0 3-6 15,6 27 39-15,1 10-7 16,1 13 80-16,-4 8-25 16,0 0-11-16,-7-1 1 15,-6-5-64-15,-2-6 2 16,-5-10-15-16,-2-7-15 15,1-7-4-15,-1-8-169 16,0-9-670-16</inkml:trace>
  <inkml:trace contextRef="#ctx0" brushRef="#br0" timeOffset="9188.7">11649 7289 1445 0,'0'0'230'0,"0"0"-149"16,0 0-37-16,0 0-22 15,0 0 0-15,-84-40 41 16,56 40-45-16,1 0-18 16,-1 3 0-16,3 10-54 15,2-1 51-15,2 3-9 16,5 1-12-16,7-3 23 0,7-2-52 15,2-1-17-15,6-3 13 16,15-2-5-16,7 1 52 16,5-2 1-16,5 2 9 15,2 2-7-15,-1 3 14 16,-4 0-7-16,-2 6 17 16,-6 1 1-16,-5 0 36 15,-11 3-22-15,-5 0 6 16,-6-1 30-16,-3 4-18 15,-14-4 1-15,-8 0-23 16,-5 0-4-16,-6-6 21 0,-2-6-35 16,-1-6 2-1,-1-2 5-15,1-7-16 0,8-7-2 16,8-6-36-16,16-12-108 16,7 7-7-16,0 1-427 0</inkml:trace>
  <inkml:trace contextRef="#ctx0" brushRef="#br0" timeOffset="10119.37">11782 7357 795 0,'0'0'144'0,"0"0"24"16,14 75-58-16,-5-41-10 15,2-1 3-15,5-4 10 0,1-7-50 16,2-2-10-16,5-11-30 15,0-6-22-15,-2-3 30 16,2-7-10-16,-3-15 1 16,-6-3 4-16,-5-4-25 15,-8-4 5-15,-2 0-6 16,-15 3 1-16,-13-2 17 16,-8 6-12-16,-8 2 16 15,-2 7 14-15,1 8-29 16,5 9-3-16,6 0-4 15,7 18-13-15,9 8-3 16,5 4 13-16,8 1 3 16,5 2-1-16,6 1-11 0,20-4 12 15,8-6 0 1,9-6 0-16,7-14 7 0,2-4-7 16,-2-7-13-16,-3-18-14 15,-4-8-49-15,-9-9 9 16,-7-4-27-16,-9-6 28 15,-8-4 66-15,-8-5-23 16,-2 3 23-16,-12 1 14 16,-6 8 14-16,-3 12 36 15,2 13-2-15,5 17 21 16,4 7-11-16,1 32-66 16,4 35-6-16,5 26 1 15,0 0-1-15,11-17 70 0,4-23-30 16,0-20-1-1,6 1 18-15,4-3-45 0,3-1 8 16,2-13-20-16,0-12 13 16,0-5-4-16,-4-10-9 15,-3-14 0-15,-4-11 0 16,-5-4-14-16,-8-6 6 16,-5 2 1-16,-1 4-18 15,0 6 18-15,0 11 7 16,-4 15-1-16,-2 7-12 15,3 21-47-15,1 17 59 16,2 10 0-16,0 4 1 16,11 0 26-16,5-5-25 15,8-8 14-15,1-13-1 16,4-6-12-16,0-12-2 0,1-8 0 16,0-5 1-16,-3-18 4 15,-6-10-5-15,-5-6-15 16,-7-7 15-16,-9 0-29 15,0-2 23-15,-3 5-1 16,-10 5 7-16,0 10 7 16,3 13 0-16,4 13 2 15,2 4-9-15,4 25 6 16,0 11-6-16,0 11 22 16,12 2-9-16,6-2 18 15,6-6-21-15,3-10-10 16,1-7 0-16,0-12-3 0,2-11-14 15,3-16-20-15,-3-14-199 16,-6-3-490-16</inkml:trace>
  <inkml:trace contextRef="#ctx0" brushRef="#br0" timeOffset="10661.36">12714 6924 1275 0,'0'0'285'0,"0"0"-52"15,0 0-145-15,0 0-77 16,0 0 22-16,-13 123 8 16,18-41 16-16,9-1-34 15,2-9-14-15,2-9 10 0,-6-17-19 16,-3 0-15 0,0 3-10-16,-6-11-73 0,-3-12-6 15,0-6-31-15,0-11-26 16,-6-6 89-16,0-3 34 15,1 0 38-15,2-12 7 16,3-5 136-16,0 0-12 16,0-4-55-16,14-2-66 15,5 1 18-15,4-1-27 16,2 1 0-16,2 4 9 16,0 2-4-16,-2 5-7 15,-1 5 1-15,-6 6 0 16,0 0 8-16,-8 9-8 15,-1 15 34-15,0 6 27 16,-4 8-50-16,1 2 8 0,3 1-19 16,2-8 1-16,3-6 13 15,2-5-14-15,4-9 0 16,2-12 0-16,0-1 7 16,1-12-5-16,-5-13 9 15,-4-8-2-15,-6-3 32 16,-8 0-34-16,-3-1 2 15,-19 6 46-15,-8 6-8 16,-3 8 25-16,-3 10-60 16,2 7-12-16,2 7-33 0,1 20-95 15,9-4-68 1,6-3-644-16</inkml:trace>
  <inkml:trace contextRef="#ctx0" brushRef="#br0" timeOffset="10991.19">13536 7190 1343 0,'0'0'377'0,"0"0"-224"15,0 0-82-15,0 0-32 0,0 0-30 16,0 0 51-16,0 0 6 16,42 0-48-16,-16 0 22 15,7 0-6-15,7 0-33 16,1 0 31-16,2-5-20 16,2-2-3-16,-5 0-3 15,3-1-5-15,-7 5-2 16,-6-1 1-16,-9 0-59 15,-11-2-12-15,-7 3-148 16,-3-3-478-16</inkml:trace>
  <inkml:trace contextRef="#ctx0" brushRef="#br0" timeOffset="11217.16">13701 6902 1568 0,'0'0'216'0,"0"0"-118"16,0 0-49-16,0 72 14 15,6 1 35-15,9 26 26 16,-3-5-65-16,0-18 6 16,-6-26-56-16,-1-23 5 15,-1-3-28-15,9-4 5 16,-4-4-158-16,2-12-464 0</inkml:trace>
  <inkml:trace contextRef="#ctx0" brushRef="#br0" timeOffset="12395.46">14650 6965 560 0,'0'0'108'15,"0"0"-8"-15,0 0-47 16,0 0 63-16,0 0 7 0,0 0-18 15,0 0-38-15,82-24-60 16,-64 45-5-16,1 11 6 16,2 11 47-16,4 23 13 15,-4-4-38-15,-4 5-9 16,-5-4 14-16,-6-18-34 16,-3-4 4-16,-2-11 0 15,-1-12-4-15,0-10 31 16,0-4 17-16,0-4 42 15,0-2 36-15,0-15-78 16,-1-7-49-16,-2-10-4 16,0-6 4-16,1-9-12 15,1-5-1-15,1-4-80 0,0-1-1 16,0 5 41-16,6 4 2 16,10 12 0-16,5 10 39 15,4 13 11-15,-1 12 1 16,1 3 0-16,0 15-1 15,0 18 11-15,5 21-10 16,-5 5 71-16,-1 5 16 16,-6 2-24-16,-5-15-43 15,-2-1 8-15,-4-8-13 16,-1-15-5-16,-3-10 10 16,-2-8-14-16,1-6-4 15,-2-3 39-15,0-3-12 0,0-17 28 16,0-10-57-1,-3-10 4-15,-2-8-4 0,-2-10 0 16,3-3-22-16,2-3-15 16,2 6-27-16,2 8 30 15,14 12 17-15,4 9 4 16,2 14 11-16,0 11 3 16,0 4-1-16,1 21 12 15,2 14-11-15,1 15 93 16,-1 9-20-16,-3 3-39 15,-5-2 3-15,-5-5-26 16,-4-7-2-16,-3-11-9 16,-5-10-1-16,0-11-76 15,0-10-665-15</inkml:trace>
  <inkml:trace contextRef="#ctx0" brushRef="#br0" timeOffset="12867.14">15755 7175 22 0,'0'0'1314'16,"0"0"-1155"-16,0 0-109 15,0 0-18-15,0 0 19 16,0 0-16-16,0 0 19 15,-95-9-54-15,74 9-6 0,1 13-23 16,-2 1-41-16,1 3 54 16,6 2-11-16,3-2 19 15,6-1-10-15,6-3-14 16,0-2-26-16,11 2 52 16,14-4 5-16,7 2 1 15,6 1 1-15,2 0 11 16,4 2 21-16,-1 3-33 15,-4 3 19-15,-5 0 7 16,-7 2-25-16,-6-1 50 16,-11 3 7-16,-8-4-24 15,-2 0 24-15,-12-2-4 16,-17-1-7-16,-7-6-36 16,-8-3-3-16,-7-8 12 0,0 0-19 15,1-5-1-15,6-12 7 16,6 0-7-16,14-4-12 15,9-5-86-15,11 6-154 16,4 1-260-16</inkml:trace>
  <inkml:trace contextRef="#ctx0" brushRef="#br0" timeOffset="13200">15931 7339 1247 0,'0'0'177'16,"0"0"-119"-16,0 0-26 0,5 78-25 15,4-54 12-15,7-1 32 16,2-4-12-16,6-3 11 16,3-7-42-16,1-6 4 15,0-3 20-15,-1-3-23 16,-2-13 19-16,-6-6-1 15,-5-3-26-15,-6-3 33 16,-7 2-18-16,-1-1 40 16,-7 2-2-16,-14 1-45 15,-9 3 33-15,-7 4-11 16,-9 5-12-16,-1 10-19 16,0 2-38-16,-4 16-25 0,12 9-120 15,9-4-522-15</inkml:trace>
  <inkml:trace contextRef="#ctx0" brushRef="#br0" timeOffset="13581.71">16237 7354 1262 0,'0'0'185'15,"0"0"-93"-15,0 0-76 0,64-91 71 16,-48 52 20 0,-4 0-62-16,-3-5 2 0,-5-1-31 15,-4 0-9-15,0 0 2 16,-13 1 0-16,-6 6-17 16,-1 6 8-16,1 8-13 15,3 11 3-15,4 11 3 16,1 2-15-16,0 29 16 15,0 22 3-15,5 30 3 16,6 28 25-16,0-5-11 16,8-20 61-16,6-24-19 15,4-24-2-15,5-1 9 16,3 1-56-16,4-2 8 16,-1-10-15-16,-5-11-39 15,6-13-14-15,-7-9-119 0,-3-10-520 16</inkml:trace>
  <inkml:trace contextRef="#ctx0" brushRef="#br0" timeOffset="13779.78">16537 7212 504 0,'0'0'831'16,"0"0"-738"-16,0 0 30 15,0 0-45-15,21 112 63 16,-8-67-9-16,2 3-77 15,7-1 18-15,2-5-54 16,1-6-13-16,-2-8-6 16,-1-11-34-16,1-17-79 0,-8 0-241 15,-2-11-636-15</inkml:trace>
  <inkml:trace contextRef="#ctx0" brushRef="#br0" timeOffset="13958.46">16761 7236 1423 0,'0'0'277'0,"0"0"-216"16,0 0-33-16,0 0-20 15,-42 102 23-15,28-59 58 16,4 1-45-16,1-2-22 16,3-2-16-16,3-8-6 15,3-11-95-15,0-8-197 0,3-10-575 16</inkml:trace>
  <inkml:trace contextRef="#ctx0" brushRef="#br0" timeOffset="14296.23">16917 7398 1147 0,'0'0'173'15,"0"0"-27"-15,0 0-82 16,0 0 77-16,0 0-31 15,81 16-20-15,-61-32-36 16,2-4-53-16,-3-5-2 0,-4 0-6 16,-6-4-44-1,-8 4 21-15,-1 1-30 0,-3 6 21 16,-12 6 39-16,-1 10 1 16,-4 2 9-16,0 14-10 15,2 14 0-15,0 8 17 16,4 8-15-16,7 5 49 15,7-2 29-15,0 1-50 16,12-5 12-16,12-8-33 16,2-8-9-16,3-9 0 15,1-11-60-15,7-8-43 16,-7-16-203-16,-9-3-510 0</inkml:trace>
  <inkml:trace contextRef="#ctx0" brushRef="#br0" timeOffset="14685.35">17248 7288 939 0,'0'0'146'16,"0"0"-61"-16,0 0-4 15,0 0 134-15,32 83-17 16,-22-47-79-16,-3 1 25 16,1-3-80-16,-2-4-19 15,-1-2-17-15,0-8-19 16,-3-6-9-16,-2-7 0 15,1-5 0-15,-1-2 0 16,0 0 0-16,2-9 1 16,-1-12-1-16,4-7-38 15,2-6 18-15,5-6-11 16,2 1-35-16,3 0 15 16,3 3 8-16,1 9 43 0,-1 9-3 15,0 12 16-15,-1 6-7 16,-2 10 44-16,-2 19 19 15,-5 8 38-15,-1 5-28 16,-5 4-20-16,-2-2-3 16,-2-3-48-16,0-7 4 15,0-10-12-15,0-10-30 16,1-9-17-16,6-10-68 16,-3-13-67-16,2-7-361 0</inkml:trace>
  <inkml:trace contextRef="#ctx0" brushRef="#br0" timeOffset="14942.04">17615 6757 1285 0,'0'0'254'15,"0"0"-171"-15,0 0-66 16,0 0-7-16,15 118 100 15,3-29-9-15,9 31 13 16,3 6-32-16,-3-8-72 16,-10-29 27-16,-8-32-36 15,-1-16 8-15,-2-7-6 16,0 2-3-16,0-5-47 0,-6 1-141 16,0-15-290-1,0-11-489-15</inkml:trace>
  <inkml:trace contextRef="#ctx0" brushRef="#br0" timeOffset="15323.27">17709 7397 1340 0,'0'0'190'16,"0"0"-126"-16,0 0-23 16,0 0 41-16,0 0 62 15,91 30-60-15,-55-28-15 16,1-2-12-16,2 0-44 15,0-9 13-15,-2-8-15 0,-6-3-5 16,-5-5 9-16,-5-1-14 16,-7-1-1-16,-5-1 0 15,-7 1 0-15,-2 5 0 16,0 4-10-16,-9 6-11 16,-6 7 12-16,0 5 9 15,-3 3-1-15,2 19-6 16,-4 9-7-16,4 5 14 15,6 7 0-15,4 0 0 16,6 1 6-16,0-5-5 16,13-3-1-16,11-6 22 15,4-8-22-15,4-6 29 16,1-4-23-16,1-9-5 16,-3 0-1-16,5-3-33 15,-9 0-63-15,-8 0-396 0</inkml:trace>
  <inkml:trace contextRef="#ctx0" brushRef="#br0" timeOffset="22490.22">2386 9168 960 0,'0'0'256'0,"0"0"-179"15,0 0 4-15,0 0-9 16,0 0 53-16,0 0-17 15,0 0-48-15,0 3 3 16,0-3-31-16,3 0-7 16,-3 0 10-16,3 1-34 15,3 1-1-15,5 1 0 16,11 4-6-16,11-1 6 16,11 2 2-16,10-2-1 15,9-2 11-15,2-1-6 0,1-3-6 16,-8 0 0-1,-5 0-5-15,-9 0 5 0,-11 0 1 16,-6-3 6-16,-12 2 0 16,-5 0-1-16,-4 1-6 15,-4 0 9-15,-2 0 9 16,0 0 26-16,0 0-18 16,0 0 9-16,0 0 3 15,0 0-28-15,0 0-8 16,0 0-2-16,0 0-18 15,6 0-19-15,0 4-248 16,-1 1-809-16</inkml:trace>
  <inkml:trace contextRef="#ctx0" brushRef="#br0" timeOffset="25785">4707 8989 500 0,'0'0'299'16,"0"0"-114"-16,0 0 20 0,0 0-45 15,0 0 27-15,0 0-63 16,0 0-51-16,-24-28 35 16,17 24-73-16,-1 1 10 15,-2-1-17-15,-2 3 1 16,1-1 21-16,-3 2-49 15,-3 0-1-15,-2 0 0 16,-5 5-12-16,4 7 12 16,-2 0 0-16,-2 2 0 15,-1 3-8-15,4 1-33 16,-3 0 13-16,3 2 12 16,2-1 2-16,4 1-1 15,6-1 13-15,0-2 2 0,5 0 8 16,1-1-8-1,3-1-1-15,0 0 1 0,0 2-25 16,6-3 23-16,7 1-3 16,2-1 5-16,6 0 2 15,1-1-2-15,2-2-6 16,0-3 5-16,3-4-5 16,-5-2 6-16,0-2 1 15,-2-2 8-15,2-10 11 16,-4-6-10-16,2-5-5 15,-1-5-5-15,-4-6 0 16,1-5 7-16,-2-4-5 16,-4-6-2-16,-1 1 0 15,0-5 5-15,-4-1-5 0,-1 1 0 16,-3 0 0-16,-1 2 1 16,0 3-1-16,0 3 0 15,-11 0 0-15,0 6 3 16,-2 1-4-16,1 3 1 15,1 4 0-15,1 6 2 16,4 2-2-16,1 6 0 16,1 5 0-16,2 5 1 15,1 4-10-15,-1 3 9 16,2 0-19-16,0 12 11 16,0 10-6-16,0 8 14 15,0 10 0-15,0 8 1 16,8 18 1-16,7 24-2 0,6 26 1 15,1 8 2-15,0-8 6 16,-5-25-18-16,-1-30 9 16,-4-19-1-16,-1-9-5 15,5 1 12-15,2-1-2 16,0-1 30-16,0-8-33 16,-5-12 16-16,-5-3-16 15,-1-4 10-15,-4-4 8 16,-3-1-2-16,0 0 16 15,0 0 21-15,0 0-41 16,0 0 3-16,0 0-16 16,0 0 10-16,0 0-5 15,6 0-5-15,2-1-41 16,-1-8-185-16</inkml:trace>
  <inkml:trace contextRef="#ctx0" brushRef="#br0" timeOffset="28892.71">5368 9031 565 0,'0'0'196'15,"0"0"-67"-15,0 0 22 16,0 0 0-16,0 0-53 15,0 0 2-15,0 0-30 16,-2 0 10-16,1 0 29 0,1 0-45 16,0 0 2-16,0 0-24 15,0 0-34-15,0 0 27 16,0 0-25-16,0 0 2 16,0 0 5-16,0 0-9 15,0 0-8-15,0 0 0 16,0 0-8-16,0 0 1 15,0 0 7-15,1 0 0 16,7 0 1-16,2 0 0 16,2 1-1-16,5-1 0 15,2 0-2-15,3 0 1 16,1 0 1-16,2 0 0 16,-1 0 8-16,0 0-2 0,-5 0-7 15,-1 0 1-15,-2 0 0 16,-2 0-1-16,-2 0 1 15,0 0 0-15,-3 0 3 16,0 0 4-16,1 0-8 16,-4 0 1-16,5 0-5 15,-3 0 3-15,0 0 3 16,-2 0-1-16,0 0 1 16,-3 0 6-16,0 0-7 15,-3 0 0-15,4 0 0 16,-4 0 0-16,2 0 0 15,-2 0 0-15,0 0-1 16,0 0-9-16,0 0-27 0,0 0-134 16,0 0-169-16,-6 0-328 0</inkml:trace>
  <inkml:trace contextRef="#ctx0" brushRef="#br0" timeOffset="29396.8">5432 9238 671 0,'0'0'248'16,"0"0"-141"-16,0 0-25 16,0 0 54-16,0 0-57 15,0 0-27-15,0 0-48 16,0 3 11-16,0-1-10 16,9-1-3-16,6 4 4 15,1 0 58-15,5-1-9 16,3 1-3-16,0-4-1 15,-2 1-13-15,2 0 19 16,-3-1-37-16,-3 1-2 16,1-2 11-16,-4 0-26 0,0 2 3 15,-3-2 23 1,-2 0 5-16,-4 0 8 0,-3 0-30 16,-1 0 0-16,-2 0 14 15,0 0-25-15,0 0-1 16,0 0 0-16,0 0 1 15,0 0 7-15,0 0-8 16,3 0 0-16,-3 0 0 16,6 0 0-16,1-2-76 15,1-5-328-15</inkml:trace>
  <inkml:trace contextRef="#ctx0" brushRef="#br0" timeOffset="30575.78">6401 8915 477 0,'0'0'104'16,"0"0"8"-16,0 0-40 0,0 0 1 15,0 0-1 1,42 85-12-16,-27-61 17 0,-1 5-39 16,0 3-12-16,-3 2 23 15,4 4-32-15,-6 1 27 16,-2-3-10-16,-1-4-32 16,-1-2 25-16,-1-2-18 15,-4-7 14-15,0-4 9 16,0-7-32-16,0-3 9 15,0-4-9-15,0-3 1 16,0 0 35-16,0 0 50 16,0 0 58-16,0-5-6 15,0-7-97-15,-3-7-26 0,-3-3-15 16,0-6 1 0,2 0 5-16,2-3-6 0,2-1 0 15,0-2-1-15,0 0-22 16,8 3 17-16,1 0-39 15,4 1 25-15,-1 6 12 16,3-1-34-16,-3 5 29 16,3 3 3-16,-3 7-14 15,-2 3 22-15,-1 6 2 16,0 1 0-16,0 0-12 16,1 13-4-16,1 5 3 15,1 6 11-15,4 7 4 0,1 4-2 16,-1 7 0-1,-2 4 0-15,-1 2 8 0,-4-3-6 16,-3-5-2-16,-3-7 0 16,1-8 11-16,-4-8-12 15,2-9 2-15,-2-5 5 16,0-2 36-16,0-1-17 16,0 0 36-16,0-5-1 15,0-9-51-15,0-8 6 16,0-3-15-16,0-6 0 15,0-5 10-15,0-1-10 16,0-4-17-16,0 1-29 16,4 1-6-16,5 1 33 15,6 6-23-15,-3 5 39 16,7 2-3-16,-2 4-7 0,-1 5 13 16,-1 7 0-1,-2 2-4-15,-2 7-3 0,1 0 7 16,1 7-5-16,1 13 4 15,5 4-11-15,-1 9 12 16,0 4 0-16,1 2 2 16,-5 2 27-16,-1-5-6 15,-4-2-4-15,-3-4-2 16,0-4-8-16,-3-7-10 16,0-2 1-16,-3-1-23 15,0-5-288-15,0-4-668 0</inkml:trace>
  <inkml:trace contextRef="#ctx0" brushRef="#br0" timeOffset="31079.25">6245 9743 895 0,'0'0'211'0,"0"0"-165"16,0 0-45-16,0 0 19 15,0 0 57-15,0 0 16 16,0 0-8-16,104 0-35 16,-61 0 4-16,5 0 2 15,9 0-9-15,7 0 42 16,2 0-48-16,4 0-16 16,1 0 14-16,4 0-39 15,1-5 19-15,0 0 25 16,-4 3-37-16,-5 2 20 15,-9-2-27-15,-1 2 1 16,-11 0 6-16,-6-1 0 0,-7 1-8 16,-10 0 1-1,-7 0-1-15,-9 0-1 0,-4 0 2 16,-1 0 0-16,-2 0 8 16,0 0-8-16,0-2-28 15,-9 0-162-15,-2 1-628 0</inkml:trace>
  <inkml:trace contextRef="#ctx0" brushRef="#br0" timeOffset="31492.18">6583 9931 324 0,'0'0'679'15,"0"0"-583"-15,0 0-59 16,0 0-27-16,0 0 11 15,0 0 96-15,0 0-13 16,66 63 34-16,-33-31-2 0,6 10-36 16,2 0-11-1,-2 0-64-15,-1 1 12 0,-4-3-34 16,-6-5 9-16,-4-6 2 16,-5-3-13-16,-5-8 0 15,-4-6 10-15,-4-3-10 16,-3-6-2-16,-1-3-11 15,2 0-103-15,-2-12-87 16,1-1-316-16</inkml:trace>
  <inkml:trace contextRef="#ctx0" brushRef="#br0" timeOffset="31867.3">7131 9905 970 0,'0'0'211'0,"0"0"-143"15,0 0-30-15,0 0 24 16,0 0 50-16,0 0-31 16,0 0-34-16,0 17 14 15,-2 5-38-15,-5 4 20 16,-5 8-8-16,0 7-22 15,-3 4 26-15,-1 5-26 16,-2 3 2-16,1-3 16 16,1-2-30-16,4-6 11 0,2-6-12 15,2-7 6 1,4-8 5-16,2-5-10 0,2-7-1 16,0-3 0-16,0-1-13 15,0-4 1-15,0-1 12 16,0 0-15-16,0 0 4 15,0 0-124-15,0 0-96 16,0 0-661-16</inkml:trace>
  <inkml:trace contextRef="#ctx0" brushRef="#br0" timeOffset="95437.97">2359 11681 899 0,'0'0'238'0,"0"0"-155"0,0 0-30 15,0 0 100-15,0 0-14 16,0 0-81-16,0 0-13 15,0 0-1-15,0 0 6 16,0 0 21-16,0 0-25 16,-1 0-4-16,1 0 7 15,0 0-35-15,-2 0 22 16,2 0-6-16,0 0-17 16,0 0 18-16,0 0-25 15,0 0 9-15,0 0-5 16,0 0-9-16,0 0-2 15,0 0 1-15,0 0-12 16,0 0 3-16,0 0 7 16,12 0 2-16,6 0 35 15,8 0-29-15,2 0 9 0,9 0-15 16,5 0 1-16,7 1 8 16,2 1-8-16,9-1 5 15,1-1-4-15,-3 0 15 16,0 0-15-16,-4 0 3 15,-6 0-4-15,-5 0 20 16,-6-3-21-16,-3 2 0 16,-4-1 0-16,-6-1 12 15,0 3 4-15,-8-3-3 16,-1 3 17-16,-6 0 19 16,-1 0-49-16,-4 0 19 15,2 0-7-15,-3 0-11 16,-2 0 29-16,1 0-21 0,-2 0 0 15,0 0 23 1,0 0-26-16,0 0 8 0,0 0-14 16,0 0 10-16,0 0 6 15,0 0-16-15,0 0 1 16,0 0-1-16,0 3-103 16,0 7-113-16,-3 2-615 0</inkml:trace>
  <inkml:trace contextRef="#ctx0" brushRef="#br0" timeOffset="99620.06">4015 11567 354 0,'0'0'213'15,"0"0"-152"-15,0 0-32 16,0 0 15-16,0 0 52 0,0 0-7 16,0 0-60-16,28-41 17 15,-23 36 8-15,2 1-22 16,-4 4 2-16,3-3-33 16,-1 3 5-16,2 0 3 15,3 0-8-15,1 12 12 16,4 2 9-16,3 10-15 15,1 5-7-15,-1 7 2 16,0 6 11-16,3 3 4 16,-6 3-16-16,-3 0 9 15,-2-2-10-15,-4-3 0 16,-3-2 6-16,-1-4-6 16,-2-5 0-16,0-4 0 0,0-3 1 15,0-9 5 1,0-4-3-16,0-7 3 0,0-4 31 15,0-1-19-15,0 0 35 16,0 0 29-16,0-4-11 16,-3-8-16-16,0-6-55 15,-5-5 8-15,5-3-8 16,-1 0-28-16,1-3 28 16,3-1-1-16,0-4-1 15,0-2 1-15,0-3-10 16,0-2 11-16,3 4-1 15,4-2-34-15,2 0 7 16,2 3-23-16,2 0 17 16,-1 3 34-16,1 6-9 15,-1 3 9-15,2 4-1 0,-4 7-3 16,4 5 4-16,-1 4-6 16,-1 4-25-16,4 0 23 15,1 16-5-15,2 4 11 16,2 11-5-16,0 7 7 15,4 11 0-15,-1 2 0 16,-4 6 0-16,-3-3 23 16,-6-4-22-16,-1-4 47 15,-5-9 46-15,-4-7-18 16,-1-7-12-16,2-6-35 0,-2-7-16 16,0-3 20-1,0-4-27-15,1-3 6 0,-1 0 10 16,0 0-21-16,0 0-2 15,5 0-41-15,-2-10-188 16,0-2-483-16</inkml:trace>
  <inkml:trace contextRef="#ctx0" brushRef="#br0" timeOffset="100077.89">5013 11560 196 0,'0'0'1069'16,"0"0"-991"-16,0 0-69 15,0 0-9-15,0 0 19 16,0 0 43-16,0 0 53 16,83 13-54-16,-44-11-13 15,7-1 5-15,2 1-37 0,3-2 19 16,-2 0-21-1,-3 0-3-15,0 0 9 0,-5 0-13 16,-4 0 4-16,-4 0-11 16,-6 0 13-16,-8 0-13 15,-4 0 1-15,-5 1 6 16,-5-1-7-16,-5 1-2 16,0-1-7-16,-2 2-62 15,-9 1-170-15,-6-2-522 0</inkml:trace>
  <inkml:trace contextRef="#ctx0" brushRef="#br0" timeOffset="100327.9">5178 11853 1159 0,'0'0'328'16,"0"0"-328"-16,0 0 42 15,0 0-38-15,0 0 114 16,84-13-29-16,-41 2-28 16,2 0 11-16,1 1-46 15,-1 3-4-15,-2 0-22 16,-3 5 8-16,-1 1-22 16,0 1-31-16,9 0-133 15,-8 0-136-15,-4 0-693 0</inkml:trace>
  <inkml:trace contextRef="#ctx0" brushRef="#br0" timeOffset="101293.35">6155 11367 864 0,'0'0'289'0,"0"0"-253"15,0 0-26-15,0 0 37 16,0 0 47-16,0 0-17 15,0 0-44-15,63 5 37 16,-46 16-9-16,0 5-32 16,-3 13 24-16,5 7-20 15,-4 8-20-15,-3 6 22 16,-3 4-20-16,1-3 2 16,-4-7 13-16,-3-4-29 15,2-8 19-15,-4-10-20 16,2-6 7-16,-1-11 5 0,-2-7-12 15,1-5 1 1,1-3 25-16,-2 0-4 0,0-7 21 16,1-12-28-16,-1-9-13 15,0-5 4-15,0-9-6 16,0-5-11-16,0-4-1 16,0-5-42-16,0 1 26 15,6-1-41-15,3 3-5 16,2 10 52-16,0 5-31 15,0 8 8-15,1 9 23 16,0 7-1-16,-3 6 13 16,0 7 10-16,1 1-27 15,1 9 26-15,2 14-4 16,2 10 5-16,6 11 12 0,-5 7-11 16,2 7 17-16,0 4-9 15,-2-1 7-15,-2-5 17 16,-1-5-20-16,-2-9 18 15,-4-6-25-15,-1-10-5 16,0-7 16-16,-3-9-16 16,0-5 0-16,-1-5 25 15,-2 0-7-15,0-5 51 16,0-17-40-16,0-5-29 16,0-10 15-16,0-7-16 15,0-5 2-15,0-2 2 16,0-3-4-16,0 1-1 15,0 2-21-15,4 4-20 0,8 6 26 16,0 7-8 0,0 6 24-16,1 8-1 0,-1 5-27 15,1 4 28-15,-2 4-6 16,1 5-17-16,1 2 23 16,-2 2-11-16,5 16 11 15,1 11-8-15,2 14 22 16,8 20-1-16,-6 1 17 15,3 5-6-15,-2 2 22 16,-3-15-35-16,-1 1-1 16,0-8-4-16,-4-10-5 15,-3-6-2-15,-6-1-17 16,1-8-194-16,-6-7-476 0</inkml:trace>
  <inkml:trace contextRef="#ctx0" brushRef="#br0" timeOffset="101737.97">5990 12453 971 0,'0'0'197'0,"0"0"-174"15,0 0 5-15,0 0 25 16,101-9 44-16,-56 6 28 15,21 1-42-15,23-4 28 16,20-2-43-16,-9-3-46 16,-14 2 13-16,-24 1-24 15,-13 2 3-15,9-2-1 16,6-2-4-16,8 3-9 16,-7-3 0-16,-5 2 1 0,-8 1-5 15,-8 1 4-15,-10-2-29 16,-6 3-11-16,-13 0-87 15,-6 3-111-15,-6 0-357 16</inkml:trace>
  <inkml:trace contextRef="#ctx0" brushRef="#br0" timeOffset="102952.83">6130 12876 660 0,'0'0'246'16,"0"0"-190"-16,0 0-28 16,0 0 51-16,0 0-9 15,0 0-1-15,0 0-18 16,73-77-15-16,-58 65 25 0,2 4-22 15,-3 4-8-15,-2 1-26 16,0 3 1-16,0 0-6 16,0 10 0-16,3 8 1 15,4 4 16-15,-2 6-8 16,-1 8 2-16,1 3 21 16,-3 4-17-16,-3 3 7 15,-2-1-12-15,-2 2-9 16,-2-3 16-16,-2-6-16 15,0-5 15-15,-3-8 2 16,1-8-12-16,-1-6-2 16,0-5-4-16,0-6 0 0,0 0 14 15,2 0-3 1,-1-16-11-16,1-5 5 0,-1-9-5 16,2-4-8-16,2-7-2 15,2-1-28-15,4-3 32 16,1 0 6-16,4 2 1 15,5 2 2-15,-2 5 3 16,2 7-7-16,-2 2 1 16,-2 10-19-16,-1 4 19 15,-4 9-14-15,-1 4-17 16,-1 1 30-16,-1 16-5 16,0 10 6-16,0 7 41 15,-2 7-30-15,-2 4 34 0,1 3-44 16,-3 0 13-1,-3-1 11-15,0-5-25 0,0-4 27 16,0-9-11-16,0-5-14 16,0-7 27-16,0-8-26 15,0-4-3-15,0-5 0 16,0 0 6-16,3 0 0 16,6-17-6-16,1-4 1 15,2-7-1-15,3-5-38 16,6-3 20-16,0-4 12 15,6 0-2-15,3 1 8 16,1 0 0-16,3 6 2 16,-2 7 3-16,-7 3 1 15,0 8-7-15,-6 4 1 16,-5 8-11-16,-2 3 5 0,-5 0 12 16,-2 12-2-16,-2 10 41 15,-3 11-20-15,0 9-5 16,0 19-20-16,-12 23 1 15,-3 25 5-15,1 13-6 16,0-2 0-16,6-9 8 16,5-16-8-16,3-6 0 15,5-17 1-15,12-19 14 16,3-13 37-16,7-11-25 16,9 2-8-16,10-2-5 15,10-4-6-15,4-12-5 16,7-12-3-16,-1-1 0 15,6-18 3-15,-4-13-3 16,-5-10 0-16,-5-12-1 16,-10-7-12-16,-7-5 12 0,-11-1-11 15,-10 3-5-15,-7 10-16 16,-10 12 7-16,-3 12 13 16,0 14-13-16,-6 15-71 15,-9 3-140-15,0 11-833 0</inkml:trace>
  <inkml:trace contextRef="#ctx0" brushRef="#br0" timeOffset="151081.72">19338 3592 88 0,'0'0'749'0,"0"0"-625"16,0 0-72-16,0 0-30 0,0 0 35 16,0 0 43-16,-2 0-40 15,2 0-17-15,0 0-21 16,0 0-22-16,0 0 31 16,0 0-14-16,0 0 14 15,0 0 3-15,0 0-33 16,0 0 8-16,0 0-9 15,0 3-1-15,0 3 0 16,0 5 2-16,11-2-1 16,5 5 8-16,5 3-6 15,3 1-2-15,5 4 0 16,0 3 0-16,3 1-5 0,-1 5 5 16,-1-3 0-1,1 4 4-15,-2 0 2 0,-4-2-7 16,-1 0 1-16,-5-1-3 15,-6-3 3-15,-2 1 0 16,-4-3 1-16,-7 3 7 16,0 1-8-16,-7 2 0 15,-11 3 0-15,-7 2-4 16,-7 1 3-16,-1 3 1 16,-3 0 0-16,1 0 0 15,1 0 7-15,1 1-7 16,3 2 0-16,3 0-6 15,6-1 6-15,2-3 0 0,7-1 0 16,5-2-9 0,4 1 9-16,3-3 0 0,0 1-1 15,0 0-4-15,8 1 4 16,3-4 1-16,1 3 0 16,3 0 0-16,1 0 1 15,2 0-1-15,3 1 0 16,-2-1-1-16,5 1 1 15,0-5 0-15,0 0 0 16,0 0 4-16,0 1-3 16,-1 0-1-16,-2 1 0 15,-4 0 0-15,-1 1 5 16,-5 1-5-16,-4-1 0 0,-4 2-1 16,-3 3 4-1,0-1-3-15,-15 4 0 0,-7 0 0 16,-5 0 9-16,-4 2-9 15,-2-1 0-15,-2 1-1 16,0 1-3-16,-3 2 4 16,0 2 0-16,3 1 0 15,3 1 3-15,5 3-3 16,5 1 0-16,8 1 0 16,5-4-4-16,6 2 4 15,3-4 0-15,0 1 0 16,7-4 4-16,8 1-4 0,8-2 0 15,3-3 0 1,3 1-3-16,2-2 3 16,2 0 3-16,-2 1-2 0,1-3 25 15,-3 0-25-15,0-2 11 16,-4 2-12-16,-1-2 10 16,-4 1-4-16,-4 1-6 15,-3 0 1-15,-4 1 8 16,-5-1-9-16,-4 3 0 15,0 1 0-15,0-2 1 16,-13 0-2-16,1-2 2 16,-4-2-1-16,-1-1 6 15,0-2-5-15,0-1-1 16,-4 0 0-16,1 1-1 16,0-1 1-16,-1 0 0 15,0 1 0-15,2 0 6 0,1 0-6 16,3-1 0-16,2 0 0 15,4-2-1-15,1 0 1 16,5-1 1-16,3-2-1 16,0 1 0-16,0 0 1 15,5 0-1-15,5 1 0 16,6-1-4-16,1 4 3 16,2-1 1-16,2 4 0 15,2 0 5-15,-1 3-4 16,-1 0-2-16,-2 2 1 15,1 0-1-15,-4 0 0 16,-1-2 2-16,-3 0-1 16,-3-3 5-16,-3 0-4 15,-2 1-1-15,-2-1 0 0,-2 1 1 16,0-1 11-16,0 0-6 16,-8 4 7-16,-5 0 9 15,-1 1-22-15,-5 3 11 16,1 1-4-16,-3-1-5 15,-1 2 12-15,2 0-11 16,0-2 3-16,0 4 12 16,4-2-17-16,1 0 4 15,1 2-5-15,4 1 2 16,1-1 12-16,5 1-14 16,2-2 1-16,2 0 6 15,0-4-7-15,3-1 0 16,8-1 0-16,3-1 0 0,3 0 3 15,2-1-3-15,4 1 0 16,-4 2 0-16,3-2 2 16,1 2-2-16,-3 1 0 15,2-2 0-15,-2 3 2 16,1 0-2-16,-3-1 0 16,2 1 0-16,-5 2 2 15,-1 2-2-15,-2 1 0 16,-1 4 0-16,-7 0 2 15,-2 3-2-15,-2 2 0 0,0-1 0 16,-2-1 1 0,-9-1-1-16,-3 0 2 15,-5 2-2-15,-1-1 21 16,-4 2-20-16,-3 1-1 0,-2-2 0 16,-3-1 8-16,-2-1 0 15,1 0-7-15,-1-4-1 16,2-2 12-16,4 0-3 15,3-6-9-15,4 1 0 16,4-3 0-16,4 0 1 16,6-3-1-16,1-3 0 15,4 1 6-15,2-2-4 16,0-5-2-16,0 1 0 16,8-4 2-16,5 0-4 15,6-2 4-15,5-2-2 16,1 0 9-16,1 3-8 15,3-2-1-15,0-1 0 0,3 3 0 16,-2-3-1-16,-1-1 1 16,1 1 0-16,-3 0 8 15,0 0-8-15,-5-1 0 16,-1 1 0-16,-6 2-3 16,-3 0 3-16,-2-1 0 15,-5 2 0-15,-4 1 7 16,-1 1-6-16,0 1-1 15,-4 3 0-15,-11-2 1 16,-5 4 5-16,-2 1-6 16,-5 3 0-16,-1 0 10 15,1-1-8-15,0 2-2 16,6-1 0-16,3 1 1 0,6-1 0 16,2-1-1-16,6 1 0 15,2-1 1-15,2 0 0 16,0-2-1-16,0 0 0 15,8-2-1-15,3 2 1 16,3-1 0-16,2 1 1 16,1-3 2-16,4 2-3 15,1 0 0-15,3 0 0 16,-1-1 1-16,5-1-2 16,-3 0 1-16,1 1 0 15,-1 0 2-15,-3 1-1 16,-1 0-1-16,-2 2 0 15,-4-1 0-15,-3 3 0 16,-6-1 0-16,-4 4 0 0,-3 0 1 16,0 6 0-16,-4 0-1 15,-13 4 0-15,-7 6-1 16,-4-1 0-16,-5 4 2 16,-6-4-1-16,-2 2 4 15,-4 0-2-15,-1-1-2 16,1 2 0-16,2 0 0 15,2 0 0-15,7-2 1 16,4-1 0-16,6-2 2 16,5-4-3-16,8-2-1 15,5-2 0-15,6-1 1 0,0-3-7 16,5-1 7 0,13-3 0-16,3-1 0 0,4 1-3 15,5-1 3-15,0-2 0 16,1 0 2-16,0 0 3 15,1 0-5-15,-2 0 0 16,-2-1 0-16,-3 1 0 16,-3 0 0-16,-5 3 0 15,-2 0 1-15,-8 2-1 16,-2 1 0-16,-5 1 0 16,0 2 0-16,0 1-3 15,-9 2 3-15,-7 1 0 16,-1 3 2-16,-2 0 5 15,1-1-7-15,0 0-1 16,3-1 1-16,5-3-6 0,5-1 4 16,4-2 2-16,1-1 0 15,0-4 3-15,13 0-2 16,5-5-2-16,3-1 1 16,1-2-5-16,4-2 4 15,0-3 1-15,1 0 0 16,-3 1 6-16,0 0-5 15,-6 0-2-15,-2 2 1 16,-7 3-5-16,-3 0 4 16,-6 6 2-16,0 1 0 15,0 1 7-15,-9 3-7 16,-5 1-1-16,0 2 0 16,-1 0-1-16,3-1 0 0,3 1 2 15,3-3-1 1,6-1 0-16,0-4 0 0,0-1 0 15,12 0-1-15,3-5-3 16,6 1 2-16,0-2 2 16,2-2 0-16,0 1 2 15,-1 0-1-15,1 1-1 16,-7 4 0-16,0 0 0 16,-3 1 0-16,-3 5 0 15,-4 0 0-15,-5 3 10 16,-1 2-10-16,0 1 0 15,-6 2-1-15,-8 3 0 16,-3-1 0-16,-1 1 2 16,-1 0-1-16,5 0 0 0,2-5 1 15,5-3-1-15,4 0 0 16,3-1-3-16,0-3 2 16,0 0 1-16,6 1 0 15,1-1 0-15,-1 1 1 16,-3 1-1-16,-3-2 0 15,0 1-1-15,-1-3 0 16,-11 0 1-16,-3-5 0 16,0-1 7-16,-1-4-6 15,2 1-2-15,-1-2 1 16,5-2 0-16,1 0-1 16,6-7 1-16,3-4 0 15,0-3 0-15,13-6-178 0,1-3-572 16</inkml:trace>
  <inkml:trace contextRef="#ctx0" brushRef="#br0" timeOffset="160466.91">20770 3242 1000 0,'0'0'256'0,"0"0"-162"16,0 0-66-16,0 0 20 15,0 0 5-15,0 9 8 0,3-2-58 16,0 7 18-16,3 13-21 15,-2 12 11-15,4 22 4 16,1 24 23-16,2 23-38 16,0 7 0-16,-2-20 0 15,-2-22 7-15,-4-28-7 16,0-12 0-16,0 2 0 16,0-6 0-16,0-1-33 15,-3-11-131-15,0-17-421 16,0 0 432-16,-3-3-226 0</inkml:trace>
  <inkml:trace contextRef="#ctx0" brushRef="#br0" timeOffset="160774.68">20477 3266 1041 0,'0'0'161'16,"0"0"-158"-16,0 0 7 15,0 0-10-15,0 0 7 16,0 0 31-16,127-3 14 16,-69-2-4-16,6-2 10 15,5-2 1-15,2 1 2 16,0-2 9-16,-6 3-45 0,-5 2-16 15,-8 3 4-15,-8 2-13 16,-11 0-1-16,-10 3-66 16,-15 19-111-16,-7-1-80 15,-1 0-264-15</inkml:trace>
  <inkml:trace contextRef="#ctx0" brushRef="#br0" timeOffset="160978.9">20576 3652 333 0,'0'0'394'0,"0"0"-251"0,0 0 29 16,101 0-27-16,-47 3-87 15,7-1-9-15,3 1-34 16,23 4-15-16,-17 0-5 15,-12-1-388-15</inkml:trace>
  <inkml:trace contextRef="#ctx0" brushRef="#br0" timeOffset="161293.37">21137 3781 1038 0,'0'0'192'0,"0"0"-157"16,-17 86-12-16,17-37-13 0,0-1-4 15,14 0 6 1,13-10-12-16,4-10 2 0,3-11 24 16,2-10-25-16,1-7 6 15,-5-6 7-15,-4-19 66 16,-5-7 22-16,-7-7-44 16,-7-6 4-16,-6-4 10 15,-3 2-28-15,-8 4 30 16,-14 3-33-16,-8 10-40 15,-7 11 8-15,-8 10-9 16,-7 9 0-16,0 12 0 16,1 18 0-16,6 7-9 15,9 5-60-15,16 16-90 0,10-12-78 16,10-8-434-16</inkml:trace>
  <inkml:trace contextRef="#ctx0" brushRef="#br0" timeOffset="161535.62">21456 3500 1570 0,'0'0'213'16,"0"0"-145"-16,-6-86-15 15,6 56-32-15,0 4-8 16,3 6-13-16,4 6 0 0,3 3-9 16,0 3-64-16,2 4-104 15,-2 4-153-15,-1 6-326 16</inkml:trace>
  <inkml:trace contextRef="#ctx0" brushRef="#br0" timeOffset="162825.49">21590 4042 443 0,'0'0'83'0,"0"0"-37"0,20 95-5 16,-10-72 19-1,2-8 18-15,-5-10 57 0,1-5 40 16,-2-7 10-16,-4-16-79 15,-2-7-53-15,0-3-41 16,-2-3 26-16,-10-1-8 16,-3 2-7-16,-1-1 38 15,-1 5-20-15,2 1 17 16,1 4-30-16,3 5-28 16,3 6 33-16,4 5-14 15,2 2-7-15,2 4-3 16,0 2-9-16,2-6-12 15,13 0 10-15,6-1-14 16,4-5 6-16,3 2-3 0,2 1-3 16,0 1 15-16,1 3-17 15,1 3 17-15,-3 4-8 16,1 0-3-16,-4 11 3 16,-1 12 9-16,-5 11 0 15,-5 13-5-15,-4 7 5 16,-5 2 0-16,-1 1 0 15,-4-7-1-15,2-8 1 16,1-9 0-16,-1-10 0 16,2-6 5-16,-2-7-4 15,0-6-1-15,0-4 1 16,0 0 5-16,0-11 76 16,3-14-54-16,1-8-18 15,3-13-3-15,0-7-7 0,2-7-1 16,0-1-43-16,0 4-10 15,3 12 38-15,-2 14-3 16,0 17 3-16,1 14 9 16,-1 9-29-16,2 35 30 15,0 4 5-15,0 12 1 16,1 2 14-16,-2-10 9 16,2 0-9-16,-1-11-3 15,0-10-4-15,-4-11-6 16,-2-7-1-16,-3-8 1 15,-2-5 15-15,-3 0 54 16,1-12 57-16,-1-17-43 16,2-9-83-16,2-11-1 0,0-5 0 15,-1-1-16-15,-1 6 15 16,3 12-24-16,-3 12 9 16,0 11 15-16,0 11-29 15,0 3-1-15,1 12-15 16,4 18 35-16,1 10 3 15,3 11 8-15,2 5 0 16,3-4 0-16,5-8 1 16,2-10-1-16,2-10 0 15,1-11 7-15,-2-9-5 16,0-4-2-16,-3-16-25 16,-2-14-54-16,-1-10-69 0,-3-19 23 15,-5-2-79 1,-5-1-73-16,-4-1 98 0,-2 15 52 15,0 4 127-15,0 17 87 16,0 15 76-16,0 12-52 16,0 19-92-16,-2 34 48 15,-1 4 48-15,2 9-47 16,1-2-33-16,0-13-20 16,9-2-14-16,8-14 9 15,2-11 37-15,3-10 54 16,2-11-44-16,-1-3-30 15,3-14 11-15,-2-16-19 16,0-10-17-16,-4-9-4 16,-4-8-23-16,-5-1-98 15,-5 2 17-15,-3 11 12 0,-1 14 43 16,-2 17 45-16,0 14-18 16,0 19 24-16,0 23 14 15,0 11 30-15,0 2 6 16,4 0-48-16,13-7 4 15,2-10 1-15,6-13-6 16,2-10 121-16,3-9-80 16,0-6-23-16,0-2 14 15,-3-19-27-15,-2-9 10 16,-4-8-16-16,-2-9 0 16,-4-6-9-16,-3-31-84 15,-3 13-156-15,-6 5-872 0</inkml:trace>
  <inkml:trace contextRef="#ctx0" brushRef="#br0" timeOffset="163538.01">23058 3242 887 0,'0'0'187'0,"0"0"-101"16,-6 91 72-16,6-12-23 15,9 32 5-15,14 15 10 16,5-4-51-16,2-27-40 16,-4-35-22-16,0-19-36 0,5-13 5 15,5-3-6-15,7-3 0 16,3-5 6-16,-3-12-4 16,-5-5-2-16,-7-12 4 15,-6-15 2-15,-6-14-12 16,-6-5-6-16,-10-6-10 15,-3 1 16-15,0 7-33 16,0 13-11-16,-5 18 25 16,-2 13-39-16,3 19 41 15,-2 20 15-15,3 9 8 16,3 2 1-16,0-3-1 16,10-8-1-16,8-11 1 15,4-11-12-15,-1-12 12 16,5-5 0-16,-3-9 2 15,0-18 11-15,-4-12-13 0,-3-7-37 16,-8-5-1-16,-6 0 14 16,-2 1 24-16,-7 8 0 15,-10 10 8-15,-6 11-6 16,-5 16-2-16,-4 5-41 16,-2 13 35-16,-1 13 12 15,5 10 0-15,10 0 0 16,7 3-5-16,11-6-2 15,2-2 3-15,11-11-2 16,10-6 0-16,7-8 1 16,3-6 0-16,6-2 0 15,-1-17-1-15,2-7 0 16,1-5-38-16,2-3 5 0,-1 2 33 16,2 3 4-16,1 12 57 15,-2 14-17-15,-2 3 4 16,-5 28 25-16,-4 10-56 15,-9 8 16-15,-8 4 0 16,-13 0 24-16,0-5-10 16,-16-8-35-16,-10-6-12 15,-11-7 0-15,6-7-104 16,2-11-481-16</inkml:trace>
  <inkml:trace contextRef="#ctx0" brushRef="#br0" timeOffset="164281.43">24471 3631 1056 0,'0'0'293'0,"0"0"-231"15,0 0-50-15,0 0-1 16,0 0-9-16,32 136 73 16,0-28-27-16,4 15-11 15,-1 0-26-15,-4-14-3 16,-9-30 0-16,-8-18-8 15,-5-20 1-15,-4-10 4 16,-1-2-5-16,0-2 0 0,-2-2-9 16,-2-13-9-1,0-8-25-15,-6-4 37 0,-4-10-17 16,-5-16-24-16,-6-23 1 16,-7-28 37-16,-4-32 7 15,2-18-1-15,10 2 3 16,11 26 0-16,9 34 1 15,0 24 22-15,1 14 2 16,11 3 2-16,6 5-27 16,4 5 2-16,3 9-3 15,1 5 1-15,4 13 0 16,-2 9 10-16,-2 5-10 16,-9 5 6-16,-6-2 8 0,-11-1 60 15,0 2 12-15,-18-2-45 16,-11-2 1-16,-9-5-12 15,-4-3-24-15,2-8 5 16,3-5-22-16,7-5 2 16,9-1-28-16,12-5-190 15,8-10-123-15,1 1-487 0</inkml:trace>
  <inkml:trace contextRef="#ctx0" brushRef="#br0" timeOffset="165339.94">24838 3855 544 0,'0'0'592'0,"0"0"-517"16,0 0-52-16,47 78 16 16,-32-53-7-16,3-4 33 15,-1-5-2-15,0-10 7 16,4-6-8-16,-1 0-20 16,0-14-16-16,1-15 10 15,-4-8-36-15,-6-6 0 16,-4-5-19-16,-7-1-17 15,0 5-24-15,-12 3-12 16,-9 9 46-16,-5 11 26 16,-3 13-30-16,-4 8 28 15,-3 13-5-15,-3 19 14 16,4 10 9-16,2 10 0 0,7 1 3 16,11 0 19-1,11-8-21-15,4-6-7 0,10-10-10 16,17-12 1-16,7-10 3 15,4-7 9-15,3-9 2 16,0-20-1-16,-5-9-14 16,-5-8-33-16,-4-6-22 15,-7 0 5-15,-6 4 49 16,-6 6-10-16,-4 11 11 16,-4 13 14-16,0 12-14 15,0 6-7-15,0 22-8 16,-6 18 15-16,2 9 19 15,4 7 3-15,0-3-15 16,6-5-2-16,14-9-4 16,6-13-1-16,1-12 0 15,1-11 0-15,2-3 17 0,-1-20-12 16,-2-14-5-16,-2-9-71 16,-3-10-77-16,-3-2 1 15,-4 1-119-15,-2 5 85 16,-2 10 69-16,-2 15 47 15,-2 17 65-15,-1 10 20 16,-1 25 71-16,-1 14 46 16,2 8-30-16,3 2-22 15,0-2-33-15,0-6-20 16,-1-7-6-16,-3-11 3 16,-2-9-28-16,-3-8 22 15,0-9 100-15,-7 0 55 16,-8-14-178-16,-4-11-45 15,-1-7 41-15,1-7-6 0,5 1 1 16,9 1-16-16,5 2-30 16,7 4-101-16,17 6-7 15,7 4 38-15,6 4 84 16,4 7 32-16,1 4 9 16,2 6 46-16,-3 0 68 15,-4 13-39-15,-6 10-5 16,-7 11-53-16,-5 5 18 15,-5 6-7-15,-2 1-27 16,0-6 14-16,2-5-14 16,2-10 6-16,1-9 9 0,0-11-15 15,-1-5 12-15,-1-12 28 16,-2-15-34-16,-5-9 2 16,-5-4-9-16,-3-5-20 15,-3-3 9-15,-18 2-26 16,-6 5-40-16,-2 11 47 15,-6 12 30-15,-2 12 40 16,-2 6-30-16,-3 27 22 16,4 8-17-16,5 7 24 15,7 3 3-15,13-1-3 16,11-6-28-16,2-5 36 16,21-9-31-16,16-6-3 15,7-8 11-15,28-10-24 16,-13 0-140-16,-5-9-663 0</inkml:trace>
  <inkml:trace contextRef="#ctx0" brushRef="#br0" timeOffset="165551.73">26314 3805 390 0,'0'0'324'15,"0"0"-227"-15,0 0-68 16,0 0-10-16,0 0 80 16,0 0-47-16,85-17-43 15,-64-8-9-15,1-3-157 0,-5-19 24 16,-8 7-143 0,-8 1-136-16</inkml:trace>
  <inkml:trace contextRef="#ctx0" brushRef="#br0" timeOffset="165873.54">26368 3507 434 0,'0'0'270'15,"0"0"-176"-15,0 0 72 16,-67 114-21-16,59-58-40 16,8 5-18-16,5-2-52 15,20-4-22-15,8-10 22 16,8-11-34-16,4-12 18 16,3-14 26-16,0-8-13 15,-2-15 13-15,-3-18-28 16,-4-14-5-16,0-21-12 0,-9-20-29 15,-17-26-25-15,-10-7-43 16,-3 20-232-16,-13 24-81 16,-4 34 358-16,4 16 52 15,-2 9 352-15,0 8-93 16,-1 10-104-16,2 17-103 16,-2 36-15-16,10 30 41 15,6 21 9-15,3-3-12 16,18-23-24-16,-1-26-51 15,5-18 0-15,22 9-8 16,-5-7-161-16,1-4-196 0</inkml:trace>
  <inkml:trace contextRef="#ctx0" brushRef="#br0" timeOffset="166437.96">27410 3546 874 0,'0'0'255'16,"0"0"-25"-16,0 0 23 16,0 0-178-16,0 0-35 15,-98-4-40-15,68 33 0 16,5 12 28-16,9 4-9 16,9 3 12-16,7 1-13 15,7-7-4-15,16-7 12 16,7-8-25-16,5-12-1 15,4-13 0-15,0-2-27 0,2-16 11 16,0-16-83-16,-5-11-96 16,-3-3 61-16,-8-5 14 15,-8 2 13-15,-5 10 39 16,-8 11 24-16,-4 16 23 16,0 12 0-16,0 12 21 15,-4 21 18-15,-5 9 37 16,7 2 47-16,2-4-15 15,2-4-52-15,17-9 26 16,3-10-22-16,7-10 31 16,2-7 4-16,3-7-29 15,-1-18 0-15,-3-8-24 16,-3-6-19-16,-7-4 34 0,-9-2-34 16,-6 2 4-1,-5 6-6-15,-5 9 14 0,-14 7 18 16,-8 14-11-16,-6 7-15 15,-4 11-12-15,0 15-10 16,4 10 14-16,7 6-25 16,10 0 27-16,12 0 5 15,4-3 23-15,10-6-22 16,19-8-6-16,20-13-60 16,-7-9-255-16,-4-3-942 15</inkml:trace>
  <inkml:trace contextRef="#ctx0" brushRef="#br0" timeOffset="166594.2">27861 3069 1360 0,'0'0'237'16,"0"0"-185"-16,0 0-52 15,-3-77-10-15,15 63-51 16,3 4-128-16,-3 5-446 0</inkml:trace>
  <inkml:trace contextRef="#ctx0" brushRef="#br0" timeOffset="166811.04">28008 3030 1020 0,'0'0'231'0,"0"80"-106"0,6 2 36 15,5 25-1-15,7 4-39 16,0-19-46-16,0-26-21 16,-1-25-33-16,-2-9-15 15,6-1-2-15,0-1-4 16,3-5-2-16,8-18-35 16,-9-7-155-16,0-2-294 0</inkml:trace>
  <inkml:trace contextRef="#ctx0" brushRef="#br0" timeOffset="167847.02">28469 3406 879 0,'0'0'539'16,"0"0"-353"-16,0 0-9 16,0 0-35-16,0 0-109 15,0 0-22-15,0 0-11 16,-74 33-43-16,53-5 30 15,2 5 13-15,5 4 0 16,7-1 33-16,7 3-33 16,0-5 32-16,15-1-32 15,11-8 10-15,9-7-4 16,5-8-6-16,8-10-1 16,1 0 1-16,3-24-31 15,0-10-2-15,-4-9-58 0,-6-7 21 16,-9-5-2-1,-13 0-30-15,-9 4 64 0,-9 9 38 16,-2 14 67-16,-2 13 63 16,-11 15-74-16,-5 9-56 15,-5 24 0-15,1 12 11 16,4 8 38-16,6 3 18 16,11 0-48-16,1-8 6 15,13-6-21-15,11-11 4 16,6-12 5-16,2-8-13 15,4-11 8-15,0-1-8 16,-3-23-18-16,-3-10-35 16,-2-10 2-16,-4-6-78 0,-6-1 77 15,-3 2 8 1,-8 11-11-16,-2 13 24 0,-5 13 22 16,0 12-2-16,0 15 5 15,-6 19 6-15,0 7 71 16,1 4-24-16,5-3-19 15,0-4-11-15,12-8-10 16,8-11-5-16,3-8 24 16,5-8 8-16,4-3 21 15,1-12-18-15,1-15-20 16,-1-7 4-16,-2-8-15 16,-2-18-3-16,-10-23-3 15,-11-30-26-15,-8-8-6 16,-2 19-92-16,-11 31 29 15,5 35 95-15,2 19 4 0,2 9 101 16,-6 8-45-16,-1 5-51 16,-8 41-10-16,1 31 14 15,4 31 3-15,11 6-16 16,3-18 9-16,15-29-4 16,3-29-5-16,7-6 0 15,7-4 0-15,5-3 0 16,6-5-1-16,1-13 0 15,-3-7-1-15,1-11-4 16,-1-16 6-16,-2-4 0 16,-1-2 6-16,-7 3-6 15,-6 8-1-15,-9 13-32 16,-7 9-49-16,-1 8 50 0,0 17 15 16,4 7 17-16,6 4 62 15,2-4-56-15,7-3 10 16,2-8 3-16,5-11 6 15,0-5 50-15,2-5-15 16,0-10-15-16,-5-12 15 16,-7-10-36-16,-12-2 5 15,-10-8 38-15,-2 0-66 16,-21 3 47-16,-16 9-21 16,-11 13-21-16,-10 12-6 15,-8 5-43-15,-4 14-34 16,-11 27-35-16,15-8-182 15,17-1-928-15</inkml:trace>
  <inkml:trace contextRef="#ctx0" brushRef="#br0" timeOffset="168800.56">30535 3555 35 0,'0'0'967'0,"0"0"-779"15,0 0-143-15,0 0 50 16,0 0 7-16,-22-89-22 16,10 70-2-16,-3 5-46 15,0 4-32-15,-1 7-1 16,-2 3-111-16,-2 5-5 15,0 17 91-15,2 7 13 16,1 7 12-16,10 3 1 16,7 2 0-16,0-2-1 15,13-6-9-15,13-7 9 16,5-11-1-16,3-7-7 0,3-8 8 16,-2-8 1-1,-2-18-12-15,-2-10-20 0,-6-8-37 16,-5-7 37-16,-5-14 13 15,-9 1-5-15,-5-5 8 16,-1 5-26-16,0 16 42 16,-4 3 16-16,-4 17 99 15,-2 18 3-15,-1 10-76 16,-1 20-41-16,-3 27 36 16,3 30 24-16,5 1 52 15,7-4-34-15,3-11-59 16,18-17-7-16,9-1-13 15,7-2 0-15,5-14 1 0,3-14 0 16,1-11 15 0,-3-4 10-16,0-22-26 0,-5-14 10 15,-4-7-10-15,-7-10-24 16,-7-6 2-16,-6-4-44 16,-9 1-4-16,-4 6-23 15,-1 12 51-15,0 17 42 16,-1 23 51-16,-5 8-35 15,-1 45-10-15,4 26 48 16,3 23 65-16,0-5-20 16,16-21-71-16,1-23 1 15,2-20-27-15,6 2-1 16,11-2-1-16,-2-6-187 16,-12-17-722-16</inkml:trace>
  <inkml:trace contextRef="#ctx0" brushRef="#br0" timeOffset="169618.89">20938 4725 730 0,'0'0'182'15,"0"0"-42"-15,-22 96-27 16,14-42 7-16,7 8-40 0,1 4 0 16,3-1-26-1,12-7-28-15,6-11 7 0,3-13-27 16,-1-12-6-16,2-11 16 16,-3-10-8-16,0-1-6 15,-4-17 11-15,2-11-12 16,-4-10 14-16,-4-6-15 15,-2-6-8-15,-4-2 2 16,-4 2-32-16,-2 5 36 16,0 9-8-16,0 12 10 15,0 14 0-15,0 10 0 16,-2 8-1-16,2 21 1 16,0 17 0-16,0 10 48 15,9 4-13-15,12-2-26 16,5-9 11-16,6-9-20 0,5-15-13 15,11-18-96 1,-8-7-154-16,-10-1-441 0</inkml:trace>
  <inkml:trace contextRef="#ctx0" brushRef="#br0" timeOffset="170581.06">21495 4809 928 0,'0'0'178'16,"0"0"9"-16,25 119-86 16,-11-66-12-16,-1-2 26 0,1-4-47 15,-1-5-13 1,-3-10-11-16,-1-10-43 0,-2-6 0 16,-2-8-1-16,-2-8 1 15,-1 0 15-15,-1-9 0 16,2-14-15-16,2-8-1 15,1-7-30-15,1-7 15 16,0-3-10-16,2 0-49 16,1 5 13-16,1 11 18 15,3 11 13-15,1 15 30 16,-2 6-8-16,3 25 8 16,1 25 39-16,-1 3-4 15,1 6 33-15,-1 0-40 0,-1-15-6 16,4-2-18-1,2-13 11-15,-1-10-15 0,-1-11 9 16,2-8-7-16,-3-3 32 16,0-21-32-16,1-7-2 15,-2-8 0-15,-3-8-24 16,-3-6 22-16,-4-2-15 16,-2 1-2-16,-4 9 13 15,1 10-9-15,0 16 15 16,0 17-1-16,0 4-38 15,1 27 39-15,0 15 1 16,4 7 8-16,4 7-1 16,8-3-7-16,5-11-1 15,6-9 0-15,1-10 0 16,3-13 12-16,2-10 2 0,0-2 7 16,-2-14 5-16,-4-10-25 15,-4-6 0-15,-7-5-1 16,-9-5-13-16,-8-1 13 15,-2 1 0-15,-8 1 1 16,-11 7 9-16,-2 4-10 16,-3 5 0-16,-3 7-1 15,-1 9-11-15,-5 4 12 16,-4 3 0-16,-1 3-54 16,-2 14 23-16,5 6-59 15,5 7 64-15,6 1 26 16,7 6 6-16,7 1 20 15,9-1-16-15,1-1 4 16,13-7 14-16,12-3-18 16,9-6 5-16,7-8-15 0,3-5 1 15,0-6-11-15,-2-1 9 16,-4-5 1-16,-6-13 1 16,-6-8-1-16,-4-5-16 15,-6-6-25-15,-4-2-3 16,-5 2 44-16,-4 4 0 15,-1 10 0-15,-2 13 26 16,0 10-26-16,0 7-11 16,0 22 11-16,0 12 3 15,3 5 61-15,7 1-47 0,8-1-7 16,5-9-10-16,6-11 8 16,6-9-8-16,20-17 0 15,-8 0-122-15,-6-11-281 0</inkml:trace>
  <inkml:trace contextRef="#ctx0" brushRef="#br0" timeOffset="171001.08">22931 4766 1001 0,'0'0'385'16,"0"0"-280"-16,0 0-54 15,0 0 3-15,-25 105 8 16,19-54 33-16,6 3-34 0,0 2-15 16,12-4 2-1,7-8-48-15,8-10 16 0,5-12-16 16,0-7 6-16,4-13 1 16,-3-2-7-16,-1-10 1 15,-2-15-2-15,-1-7-21 16,-8-10-1-16,-3-5-36 15,-11-6-24-15,-5 0 12 16,-2 3 27-16,-2 9 37 16,-7 14 7-16,3 17 0 15,-1 10 16-15,4 19-16 16,1 21 0-16,2 10 29 16,0 8 25-16,10 0-13 0,10-7-8 15,5-9-33-15,7-9 8 16,-1-13-8-16,2-11-1 15,0-9-7-15,8-20-87 16,-8-10-165-16,-6-7-567 0</inkml:trace>
  <inkml:trace contextRef="#ctx0" brushRef="#br0" timeOffset="171533.16">23562 4751 735 0,'0'0'366'0,"0"0"-272"16,0 0-51-16,10 74 54 15,-5-22 74-15,-1 4-76 0,2 3-11 16,4-3-18-16,1-9-57 16,3-13 4-16,-3-9-7 15,0-8-5-15,-3-9 15 16,-2-8-15-16,1 0 8 16,0-16 16-16,3-12-24 15,0-11 7-15,0-8-8 16,-2-9-13-16,1 0 0 15,1 5-63-15,-1 12 32 16,3 16 28-16,1 16-19 16,0 7 35-16,0 30 0 15,0 15 19-15,2 8 42 16,0 5-36-16,1-2 7 16,1-11 1-16,2-11-24 15,-1-10 23-15,0-12-21 0,-3-9-3 16,1-3 23-16,1-17-25 15,-2-14-2-15,-1-11-4 16,-4-9-41-16,-4-4 12 16,-5-3-38-16,-1 2-19 15,0 13 52-15,0 11 12 16,0 17 22-16,0 15 0 16,0 14-11-16,0 23 11 15,0 15 73-15,6 5-29 16,9 1-1-16,5-5-42 15,5-11 4-15,3-11 3 16,3-11-7-16,1-12 23 16,-2-8-12-16,-2-4 4 15,0-34-16-15,-7 1-105 16,-9 1-494-16</inkml:trace>
  <inkml:trace contextRef="#ctx0" brushRef="#br0" timeOffset="171678.85">24114 4611 1602 0,'0'0'364'0,"0"0"-249"15,0 0-115-15,0 0-65 16,0 0-47-16,0 0-183 16,0 0-310-16</inkml:trace>
  <inkml:trace contextRef="#ctx0" brushRef="#br0" timeOffset="172421.14">24848 4774 1523 0,'0'0'137'0,"0"0"-125"15,0 0 1-15,0 0-3 16,-95-44 8-16,54 57-18 15,-2 21-1-15,0 10-8 16,8 6 17-16,13 7-8 0,13-1 30 16,9-3-28-1,6-9 37-15,21-10-23 0,7-13-16 16,6-12 15-16,1-9-15 16,-1-7 0-16,-4-22 0 15,-5-10-10-15,-7-11 2 16,-6-16 8-16,-15-21 0 15,-3-17-7-15,-21-7-21 16,-4 21-4-16,5 28-4 16,7 32 36-16,5 19 0 15,4 10 42-15,-2 1-17 16,-3 34-25-16,6 39 1 16,3 30 8-16,13 11 30 15,11-16-27-15,2-28 13 16,-2-31-24-16,-1-8 8 0,7-2-3 15,6-3 1 1,3-9-7-16,-1-11 0 0,0-6 7 16,-5-20 9-16,-2-16-16 15,-4-8 0-15,-5-9 0 16,-7-1-23-16,-6 1 11 16,-2 11-54-16,-2 12-4 15,-4 21 58-15,1 9-59 16,-1 26 48-16,2 16 17 15,4 10 12-15,4 1-1 16,4-5 1-16,8-6-4 16,5-13 33-16,5-12-15 15,6-12 31-15,4-5 78 16,0-12-71-16,-1-18-18 16,-2-6-4-16,-9-4-35 0,-7-4 33 15,-13-1-6-15,-11 5 3 16,0 3 19-16,-23 7-22 15,-11 7 2-15,-8 10-30 16,-5 10-46-16,-4 3 17 16,5 14-7-16,4 13 1 15,6 6-10-15,12 16-108 16,8-6-181-16,11-10-662 0</inkml:trace>
  <inkml:trace contextRef="#ctx0" brushRef="#br0" timeOffset="172862.9">25870 4777 818 0,'0'0'809'0,"0"0"-679"16,0 0-60-16,0 0-23 16,0 0 60-16,0 0-107 15,0 0-15-15,-109 34-7 16,80 10 12-16,10 4 10 15,10 2 9-15,9-3-8 16,1-10 38-16,19-8-38 16,5-11 9-16,5-10-10 15,2-8 9-15,0-7 0 16,-2-17-8-16,-1-9-1 0,-6-9 12 16,-5-8-12-16,-12-19-2 15,-6-18-15-15,-18-25-40 16,-10 11 34-16,0 17-21 15,7 32 44-15,7 28 7 16,2 5 12-16,3 9 24 16,-2 10-43-16,1 13-8 15,3 39 8-15,7 29 12 16,0 23 29-16,21-5 22 16,9-21-53-16,1-26 24 15,2-18-2-15,9 0-12 16,6 2 7-16,8-4-27 15,22-12-32-15,-17-11-54 16,-8-9-390-16</inkml:trace>
  <inkml:trace contextRef="#ctx0" brushRef="#br0" timeOffset="173561.95">27191 4809 1557 0,'0'0'316'0,"0"0"-231"15,0 0-76-15,0 0 24 0,-31-92 34 16,7 71-23-16,-9 3-12 15,-6 2-32-15,-7 8-7 16,0 8-9-16,1 0-4 16,6 20 19-16,8 11-32 15,6 13 30-15,8 6-13 16,13 4 32-16,4-3-7 16,13-2 2-16,15-10-11 15,8-9 15-15,3-13-14 16,2-13-1-16,0-4 0 15,-2-23-20-15,-3-11 20 16,-6-12-28-16,-7-8 7 0,-10-18 9 16,-13-18 0-16,-6-18-4 15,-17 9-17-15,1 24-41 16,4 31 44-16,9 30 30 16,1 11 5-16,-2 3 36 15,-2 39-41-15,6 38 0 16,6 32 0-16,3 7 0 15,18-14 5-15,4-35-5 16,-2-28 0-16,2-12-1 16,6-1 4-16,7-6-3 15,1-6 0-15,-4-14-3 16,-4-7-6-16,-6-24 4 16,-6-9-25-16,-7-12-15 15,-11-14-2-15,-1 2 40 16,-3-2-6-16,-13 5-70 0,1 20 83 15,3 12 26-15,1 24 72 16,4 12-69-16,4 44-28 16,3 32-1-16,22 18 0 15,16-3 1-15,6-24 11 16,22-15-12-16,19-24-27 16,-9-8-202-16,3-8-651 0</inkml:trace>
  <inkml:trace contextRef="#ctx0" brushRef="#br0" timeOffset="174446.92">28513 4659 854 0,'0'0'564'0,"0"0"-491"16,0 0-2-16,-111-11-8 15,76 17 8-15,3 15-11 16,7 9-34-16,1 8 15 16,8 8-4-16,8 6-4 15,8-2 22-15,0-1-44 16,16-8-5-16,7-9-6 16,7-9-4-16,4-13 3 15,5-10-11-15,-2-7-29 0,0-20 19 16,-1-9-51-16,-4-7 7 15,-6-6 46-15,-6-4-14 16,-10 2 33-16,-4 3 1 16,-3 12 0-16,-3 15-2 15,0 17 2-15,0 7-100 16,-6 28 66-16,0 13 20 16,5 9 13-16,1 2 2 15,6-3-1-15,15-8 4 16,4-11-3-16,5-14-1 15,2-11 0-15,0-8-21 16,-4-10 21-16,-3-18-76 16,-8-7-27-16,-9-9-75 0,-8-2 20 15,-8-5 73-15,-19 1 29 16,-4 4 56-16,-5 6 95 16,0 14-33-16,0 10-28 15,3 12 6-15,4 4-40 16,3 6 0-16,9 9-1 15,8 2 1-15,9 2 20 16,0-5-2-16,17-3-17 16,11-5-1-16,10-4-19 15,5-2-85-15,5-2-19 16,0-7 106-16,-1-1 17 16,-3 4 179-16,-4 6 31 15,-6 2-36-15,-4 21-89 16,-5 11 4-16,-2 12 4 15,-2 3-30-15,-3 1 37 0,-5-9-20 16,-1-7-48 0,0-7-14-16,-4-13-8 0,-4-8-10 15,1-6 9-15,0-1-7 16,3-18 78-16,4-10-73 16,3-9 2-16,1-6-18 15,2-4 1-15,0-1 0 16,1 3-12-16,1 5-1 15,-4 16 12-15,2 16 3 16,-4 9-1-16,-3 17-1 16,-2 19 3-16,-1 8 5 15,-1 4 0-15,4-2 1 16,1-7 2-16,5-7-3 0,5-14-6 16,21-18-74-16,-6-1-280 15,0-18-472-15</inkml:trace>
  <inkml:trace contextRef="#ctx0" brushRef="#br0" timeOffset="174679.14">29709 4556 1428 0,'0'0'223'0,"0"0"-153"16,0 0-41-16,-96 1-27 15,61 24 55-15,4 6-56 16,4 10 15-16,7 5 50 0,8 3-40 15,11 2 27-15,1-4-21 16,12-7-21-16,14-4 7 16,6-10-9-16,5-11-9 15,0-9 0-15,4-6-43 16,12-19-85-16,-7-7-274 16,-8 0-700-16</inkml:trace>
  <inkml:trace contextRef="#ctx0" brushRef="#br0" timeOffset="175078.13">30022 4705 1151 0,'0'0'327'15,"0"0"-242"-15,0 0-52 16,0 0-33-16,0 0 86 15,0 0-31-15,0 0-32 16,63 3 15-16,-41-4-16 16,0-13 3-16,-2-4 16 15,-2-5-41-15,-5-4-6 16,-5-2-49-16,-5-2-72 16,-3 0 54-16,-9 4 41 15,-12 7 32-15,-6 11 3 16,-6 9-3-16,-7 11-2 15,1 23-4-15,0 10 6 16,3 10 37-16,10 5 24 0,8 0 2 16,12-1 24-16,6-8-52 15,9-11-8-15,16-8-12 16,8-11-14-16,3-12 9 16,5-8-10-16,10-22-63 15,-8-9-129-15,-8-4-541 0</inkml:trace>
  <inkml:trace contextRef="#ctx0" brushRef="#br0" timeOffset="175453.3">30322 4555 1045 0,'0'0'291'16,"0"0"-217"-16,0 0-29 0,0 0 64 16,0 0 54-16,1 97-13 15,-1-58-101-15,0 2-11 16,0-2-4-16,0-5-24 15,0-5 26-15,0-8-35 16,0-9 7-16,0-4-8 16,0-5 14-16,3-3-14 15,2-3 16-15,3-14 9 16,3-8-9-16,4-9-16 16,2-8 0-16,1-10 0 15,3-1-22-15,-1 2 6 16,-2 7-5-16,2 16 20 15,-4 16-14-15,-3 12 2 16,-2 12 2-16,-1 24 9 16,-1 10 4-16,0 6 44 0,1 2-21 15,0-8-9-15,0-7 17 16,3-11-32-16,-2-10-2 16,0-9 1-16,8-11-69 15,-2-15-41-15,-1-8-441 0</inkml:trace>
  <inkml:trace contextRef="#ctx0" brushRef="#br0" timeOffset="176325.05">30648 4018 360 0,'0'0'1267'15,"0"0"-1074"-15,0 0-170 0,0 0-10 16,0 0-10-16,0 132 16 15,10-30 8-15,5 13-19 16,1-4-2-16,-4-22 10 16,-3-32-15-16,-3-15 7 15,-2-9 6-15,2 2-13 16,-1-3-2-16,-2-5-17 16,-3-11-151-16,0-12-171 15,-2-4 62-15,-8-9-70 16,-2-13 163-16,-2-5 185 15,5-1 347-15,3 0-42 16,3 0-70-16,3 3-37 16,0 4-75-16,2 3-47 0,10 4-31 15,4 0-44 1,2 5-1-16,5-1 0 0,0 3-5 16,3 4-4-16,-2 3 9 15,0 0 0-15,-1 0-2 16,1 6-8-16,-4 8 9 15,1 3-5-15,-1 7-1 16,-2 5 5-16,2 2 2 16,-3 3 0-16,-1-4 2 15,-3-2-1-15,0-3-1 16,-4-7 0-16,-1-7 2 16,-1-7 2-16,-2-4-3 0,-4 0 8 15,2-19-9-15,0-8-48 16,-3-7-49-16,0-5 40 15,0-4 49-15,0 0-3 16,0 0 3-16,0 5-49 16,2 7 13-16,5 8-100 15,6 8-57-15,4 8-90 16,-1 6 16-16,1 1 95 16,-1 3 60-16,-4 11 113 15,-2 6 7-15,-2 3 88 16,-2 7 46-16,0 4 61 15,1 1-10-15,2 2-46 16,2-3-74-16,5-5 2 16,2-4-30-16,5-6-24 15,0-8 41-15,3-8 8 0,0-3 30 16,-1-4-6-16,0-15-59 16,-1-3 5-16,-4-5-9 15,-4-5-22-15,-9 1 27 16,-3-2-2-16,-4 2 59 15,0 3 3-15,-11 5-74 16,-6 7 2-16,-2 7-16 16,-5 6-53-16,-3 3 17 15,3 7-1-15,-3 13 27 16,5 6 8-16,4 3-34 16,7 2-24-16,11 10-67 15,0-9-195-15,13-5-80 0</inkml:trace>
  <inkml:trace contextRef="#ctx0" brushRef="#br0" timeOffset="177405.52">31763 4503 1086 0,'0'0'531'0,"0"0"-474"16,0 0-27-16,0 0-30 15,0 0 21-15,0 0-14 16,-85 77 40-16,71-36-24 16,10 1 17-16,4 0-18 0,3-5-6 15,15-2-5 1,4-10-11-16,8-8 0 0,3-8 0 16,4-9-13-16,-1 0 12 15,0-15-32-15,-3-10-10 16,-4-8 43-16,-3-4-27 15,-7-5 20-15,-7-2 6 16,-6 1-12-16,-4 7 12 16,-2 8 2-16,0 14 7 15,-2 14-8-15,-9 3-35 16,-3 24 29-16,2 9 6 16,3 7 11-16,7 2 37 15,2-3-31-15,8-7-1 16,10-6-7-16,4-9 6 15,3-9-14-15,1-8 7 0,2-3-7 16,0-9 25-16,2-12-26 16,-2-8-12-16,-3-2 12 15,-2-6-31-15,-5-3 30 16,-6 2-10-16,-3 5-24 16,-3 8 14-16,-6 12-8 15,0 13 7-15,0 6-26 16,-2 21 25-16,-6 10 23 15,5 2 6-15,3 2-5 16,0-5 12-16,10-8-6 16,8-5-7-16,4-12 0 15,4-8 0-15,3-3 11 16,1-8-10-16,-1-12 9 16,-4-8 6-16,-2-3-14 0,-6-3-2 15,-6 0 0-15,-7 2 6 16,-4 2 16-16,0 3 11 15,-10 8 2-15,-12 2-35 16,-7 6-16-16,-5 6-31 16,-2 5-20-16,2 0-10 15,2 5 51-15,7 9-29 16,6 0-38-16,7-2 22 16,9-2-61-16,3-1-72 15,1-4 116-15,16-3 82 16,8-2 6-16,3 0 7 15,4 0 3-15,-1 0 44 16,-1-5 25-16,-3 5 25 0,-2 0-12 16,-3 0-14-16,-4 5 12 15,-1 13-18-15,-4 8 39 16,0 6 27-16,-2 3-57 16,-5 2-20-16,-3-3-5 15,0-8-38-15,0-6 11 16,0-8-22-16,-2-5-1 15,1-4 16-15,2-3-21 16,5 0 23-16,8-10 2 16,1-7-26-16,4-4 13 15,2-4-13-15,-2-4 0 0,-1 2 0 16,0 3-3 0,-6 5 2-16,0 9-11 0,-6 8-16 15,-2 2 27-15,2 11-15 16,-1 12 16-16,1 2 19 15,1 0-19-15,-1-1 12 16,-2-7-12-16,0-6 1 16,-6-7-7-16,-1-4-7 15,-3-12-130-15,-8-5-209 0</inkml:trace>
  <inkml:trace contextRef="#ctx0" brushRef="#br0" timeOffset="177595.23">32645 4126 1684 0,'0'0'379'0,"0"0"-266"15,36-103-77-15,-17 61-35 16,-2 3 47-16,0 9-17 16,-2 5-31-16,-6 8-16 15,-5 10-74-15,-4 7-31 16,-12 0-255-16,-8 0-1143 0</inkml:trace>
  <inkml:trace contextRef="#ctx0" brushRef="#br0" timeOffset="177768.27">32024 4175 1079 0,'0'0'858'0,"0"0"-757"0,0 0-42 15,0 0-34-15,0 0-8 16,0 0-17-16,0 0-59 16,91 10-217-16,-52-7-1110 0</inkml:trace>
  <inkml:trace contextRef="#ctx0" brushRef="#br0" timeOffset="178133.83">32965 4422 851 0,'0'0'496'0,"0"0"-312"16,0 0-41-16,0 0-2 0,0 0-38 15,0 0-53-15,0 0-2 16,0 0-35-16,0 0-4 15,0 0-9-15,0 2-9 16,0 8-39-16,-3 2-164 16,-5 0-658-16</inkml:trace>
  <inkml:trace contextRef="#ctx0" brushRef="#br0" timeOffset="178623.31">33070 4778 776 0,'0'0'216'0,"0"0"-153"15,0 0-27-15,0 0 77 0,0 0-45 16,0 0-31-16,-26 77 13 16,26-69-22-16,0-4 2 15,0-4-11-15,1 0-9 16,5 0 38-16,1-6-20 16,-3-5 5-16,-1-1 4 15,-1 1-14-15,-2 3 31 16,0 2-7-16,0 0-24 15,-3 4-23-15,-11-4-66 16,1 3-177-16,2-2-570 0</inkml:trace>
  <inkml:trace contextRef="#ctx0" brushRef="#br0" timeOffset="179088.7">33044 4481 717 0,'0'0'496'16,"0"0"-393"-16,0 0 66 0,0 0-62 15,0 0-53-15,0 0-54 16,0 0 6-16,-6 14-6 16,2-2 1-16,-1 1-1 15,4-2 14-15,-1-3-14 16,2-1 0-16,0-3-1 16,0-4-55-16,0 0 43 15,0 0 11-15,2 0 1 16,1-9 0-16,1-3-83 15,-1 0 11-15,-3-1 53 16,0 1 18-16,0 3 2 16,0 1 1-16,0 3 38 15,-4 1 21-15,-2 2-60 0,0 2-15 16,0 0-26-16,-3 0-17 16,0 4-33-16,0 8-133 15,-6 11 18-15,6-3 56 16,1-2-157-16</inkml:trace>
  <inkml:trace contextRef="#ctx0" brushRef="#br0" timeOffset="179652.22">33044 4802 322 0,'0'0'146'16,"0"0"-93"-16,0 0 42 15,0 0 57-15,0 0-34 16,0 0-18-16,0 0-15 16,-12 43-49-16,14-35 5 15,4-4 5-15,1-1-18 16,-1-3 24-16,-1 0-9 16,-1 0 17-16,1-3 25 15,-2-9-48-15,-2 0-23 16,-1 0-14-16,0-2-13 15,0 3 6-15,0 4-25 0,-7 5 32 16,-2 2-29-16,-5 0-74 16,-2 4-37-16,4 5-157 15,0-2-387-15</inkml:trace>
  <inkml:trace contextRef="#ctx0" brushRef="#br0" timeOffset="180055">33025 4509 798 0,'0'0'363'16,"0"0"-269"-16,0 0-71 15,0 0 3-15,0 0-7 16,0 0 30-16,0 0-7 16,-16 25 3-16,14-14 28 15,2 0-50-15,0-4-23 16,0 0-28-16,0-4-20 15,3-3 8-15,4 0 27 16,-1 0-18-16,2-10 1 0,-4-3-182 16,-1 1 85-16,-3 2 101 15,0 3 26-15,-3 3 91 16,-18 4-91-16,2 0-124 16,0 3-391-16</inkml:trace>
  <inkml:trace contextRef="#ctx0" brushRef="#br0" timeOffset="188113.22">21562 6095 546 0,'0'0'236'16,"0"0"-70"-16,0 0-40 15,0 0 11-15,0 0-21 16,0 0-3-16,-1 0 12 16,1 0-65-16,0 0-6 15,-2 0 13-15,2 0-35 16,0 0 15-16,0 0-30 15,0 0-8-15,0 1 1 16,0 4-10-16,0 5-7 16,0 10 7-16,12 8-3 15,7 13 3-15,21 22 1 16,21 27 0-16,20 26 27 0,10 3-27 16,3-8 19-1,-6-22-20-15,-16-28 9 0,-13-11-9 16,-14-13 0-16,-4-1 21 15,2 3 21-15,0 4-29 16,0 1 3-16,-9-5-14 16,-7-6 7-16,-9-7 8 15,-4-6 2-15,-5-4 12 16,-5-8 6-16,-1-3-36 16,-3-4 10-16,2-1-11 15,-2 0 9-15,0 0-1 16,0 0-8-16,0-16-12 0,-3-22-81 15,-5 2-182 1,-1-3-626-16</inkml:trace>
  <inkml:trace contextRef="#ctx0" brushRef="#br0" timeOffset="188742.88">22353 6046 542 0,'0'0'368'0,"0"0"-190"15,0 0-35-15,0 0-36 16,0 0 41-16,0 0-30 15,0 0-35-15,0-1-48 16,-2 6-13-16,-9 12 22 0,-6 5-36 16,-6 10 8-1,-8 10-16-15,-17 19 11 0,-18 22-7 16,-18 26-3-16,-7 9 0 16,3 0 22-16,10-13-22 15,15-17-1-15,11-17 0 16,15-20-1-16,10-10 1 15,5-9 8-15,-2 2 21 16,2 4 19-16,-1-1-42 16,7-11 12-16,5-6-18 15,5-8 7-15,3-7 5 16,0-2-11-16,3-3 6 0,0 0 23 16,0 0-21-16,0 0 24 15,0 0-14-15,0 0-18 16,0 0 9-16,0 0-10 15,6-5-72-15,6-7-165 16,0 1-985-16</inkml:trace>
  <inkml:trace contextRef="#ctx0" brushRef="#br0" timeOffset="189367.89">22770 6886 563 0,'0'0'756'16,"0"0"-652"-16,0 0-84 16,0 0 5-16,0 0 19 0,0 76 33 15,0-38-31-15,0 7-18 16,2-4 11-16,4 0-21 16,1-7-8-16,-1-7 11 15,-3-11-21-15,0-7 0 16,0-7 0-16,-2-2-42 15,3-23-113-15,-1-6-233 16,-2-5-667-16</inkml:trace>
  <inkml:trace contextRef="#ctx0" brushRef="#br0" timeOffset="189570.8">22761 6476 1324 0,'0'0'316'16,"0"0"-206"-16,0 0-58 15,0 0-39-15,0 0 8 16,0 0-15-16,0 0-6 16,-5-2-20-16,10 2-222 15,3 2-372-15</inkml:trace>
  <inkml:trace contextRef="#ctx0" brushRef="#br0" timeOffset="189938.46">23425 6715 1303 0,'0'0'305'15,"0"0"-226"-15,0 0-73 16,0 0 21-16,0 0-9 0,0 0 42 15,98 28-16-15,-59-24-43 16,0 3 30-16,1-4-25 16,-4 2-5-16,-6-4 14 15,-3 0-15-15,-7-1-1 16,-5 0-35-16,-8 2-121 16,-6-2-148-16,-1 1-479 0</inkml:trace>
  <inkml:trace contextRef="#ctx0" brushRef="#br0" timeOffset="190134.09">23416 6902 1114 0,'0'0'293'0,"0"0"-200"16,0 0-73-16,0 0-13 15,0 0 66-15,0 0 7 16,0 0-23-16,90 2-32 15,-49-2-24-15,1 0 9 16,24 0-10-16,-13 0-164 16,-5-1-561-16</inkml:trace>
  <inkml:trace contextRef="#ctx0" brushRef="#br0" timeOffset="190814.84">24323 6554 980 0,'0'0'336'0,"0"0"-307"15,0 0-13-15,0 0-16 16,0 0 39-16,0 0 22 16,0 0-43-16,64-20 9 15,-48 31 8-15,1 9 5 16,2 10 34-16,2 10-23 0,-3 7-19 16,0 9-6-16,-3 3-20 15,-2-1 6-15,-4-4-12 16,-3-2 1-16,-3-10 6 15,0-7-7-15,-3-8 0 16,0-7 0-16,0-9 7 16,0-7-7-16,0-4 12 15,0 0 88-15,0-11 4 16,0-10-90-16,0-9-5 16,0-5-6-16,0-6 4 15,0-2 17-15,0-4-16 16,0-3 0-16,6-1-1 15,3 3-7-15,6 2 0 16,0 5 0-16,3 7-21 16,1 5 15-16,3 3 3 0,2 5 3 15,2 3-9-15,-2 3-11 16,0 6 7-16,-1 1 4 16,0 7-13-16,-2 1 22 15,-1 3 0-15,3 17 0 16,-1 11-1-16,-2 11 0 15,0 11 1-15,0 5 0 16,-4 0 1-16,-1-1 5 16,-4-5-6-16,-1-11 0 15,0-9 4-15,-1-6-4 0,-3-7 0 16,2-8-2 0,4-7-86-16,-2-2-207 0,1-2-526 0</inkml:trace>
  <inkml:trace contextRef="#ctx0" brushRef="#br0" timeOffset="191050.15">25303 6766 1013 0,'0'0'401'15,"0"0"-302"-15,0 0-50 16,0 0-37-16,0 0 103 15,15 102-36-15,-6-68-24 16,2-2-4-16,0-2-37 0,-2-7-6 16,0-6 1-16,-5-7-9 15,-2-7-19-15,-2-7-96 16,0-12-177-16,0-6-623 0</inkml:trace>
  <inkml:trace contextRef="#ctx0" brushRef="#br0" timeOffset="191237.19">25303 6366 1625 0,'0'0'341'16,"0"0"-274"-16,0 0-47 0,0 0-20 15,0 0 9-15,0 0-19 16,0 0 10-16,-3 11-66 15,3 3-124-15,0-1-797 0</inkml:trace>
  <inkml:trace contextRef="#ctx0" brushRef="#br0" timeOffset="191770.3">23832 7441 861 0,'0'0'151'15,"0"0"-99"-15,0 0 54 16,0 0 48-16,0 0-1 16,0 0-23-16,0 0-81 15,-9 1-14-15,17-1 25 16,5 0-26-16,10-3 4 16,6-1-16-16,10 0-21 15,12 0 29-15,22-3-21 0,22 2 1 16,32-2 9-16,12-1-19 15,4-1 22-15,-3-1-6 16,-12 3-6-16,2-4 15 16,0 1-10-16,-8-3-3 15,-5 1 15-15,-8-1-27 16,-9 0 11-16,-9-3 1 16,-16 4-12-16,-15 1 17 15,-15 2-17-15,-3 3 0 16,-1-1 0-16,3 1 3 15,-1 0-4-15,-12 1 1 16,-9 2-51-16,-11 3-50 16,-11 0-145-16,-3 0-297 0,-15 3-149 15</inkml:trace>
  <inkml:trace contextRef="#ctx0" brushRef="#br0" timeOffset="192483.06">24162 7810 462 0,'0'0'825'15,"0"0"-689"-15,0 0-94 16,0 0-13-16,0 0 88 16,0 0-24-16,0 0-46 15,61-3-32-15,-47 7-14 16,2 12 25-16,1 7-1 15,-1 6-1-15,1 6 4 16,-2 5-27-16,0 2 4 0,-1 2-5 16,-5 0 1-1,-1-4 5-15,-5-3-6 0,-1-5 1 16,-2-7 6-16,0-8-6 16,0-6-1-16,0-4 0 15,0-3 2-15,0-4 1 16,0 0 4-16,0-3 11 15,0-11-8-15,0-5-8 16,0-8-2-16,0-6 0 16,0-2 1-16,1-4-1 15,6-1 0-15,2 2 0 16,5 1-1-16,3 4-23 16,4 1 8-16,2 4 0 15,3 5 1-15,2 0 9 16,2 9 6-16,0 5 0 0,-5 2-1 15,1 7-2 1,-3 0 2-16,0 14 1 0,-4 10 0 16,4 9 15-16,-1 7-7 15,0 3 6-15,-2 3 15 16,1 1-23-16,-6-4 1 16,-1-5-4-16,-4-6 3 15,-4-7 3-15,-2-5-9 16,-3-9 0-16,1-6-12 15,-1-3-155-15,1-2-435 0</inkml:trace>
  <inkml:trace contextRef="#ctx0" brushRef="#br0" timeOffset="192768.13">25149 8111 1258 0,'0'0'203'15,"0"0"-149"-15,0 0-32 16,0 0 126-16,109-30-21 16,-72 23-64-16,8 1-23 15,0 3-39-15,2 1 22 0,-2 0-19 16,-3 2 8-1,-8 0-9-15,-7 0-3 16,-7 0-1-16,-7 0-18 0,-13-3-118 16,0 3-169-16,0 0-463 15</inkml:trace>
  <inkml:trace contextRef="#ctx0" brushRef="#br0" timeOffset="193070.69">25304 8156 641 0,'0'0'293'0,"0"0"-89"0,0 0-2 16,0 0-20-16,0 84 9 15,6-45-38-15,3 4-68 16,2 6-17-16,2-1-31 15,-1-3-9-15,0-6 8 16,-3-6-20-16,0-8-6 16,-3-5-5-16,0-8-4 15,-3-2 5-15,-3-7-5 16,1-2-1-16,-1-1 0 16,0 0-13-16,0-11-80 15,0-3-465-15</inkml:trace>
  <inkml:trace contextRef="#ctx0" brushRef="#br0" timeOffset="193962.3">20883 9762 975 0,'0'0'186'0,"0"0"-96"16,0 0-26-16,0 0-32 15,0 0 40-15,0 0-41 16,0 0-23-16,-10 41 39 15,6-8-3-15,2 12 14 16,2 21 9-16,0 23-34 0,-1 22 21 16,-1 7-30-1,-1-23-23-15,0-25 19 0,0-27-20 16,1-8 0-16,1 0 0 16,-1 1-32-16,2-5-31 15,0-12-145-15,0-9-63 16,0-9-279-16</inkml:trace>
  <inkml:trace contextRef="#ctx0" brushRef="#br0" timeOffset="194628.97">20853 9924 1033 0,'0'0'206'0,"0"0"-131"0,0 0-49 16,0 0 12-16,0 0 23 16,0 0-13-16,0 0-14 15,18 15 19-15,-7 7 20 16,4 9-14-16,4 8-25 16,5 5 42-16,1 7-35 15,3 2-12-15,1 1 2 16,-2-5-30-16,-2-3-1 15,-4-10 0-15,-3-7 1 16,-8-11 1-16,-1-7-2 16,-4-5 0-16,-2-6 9 15,1 0-2-15,-2-5 2 0,1-13 5 16,1-9-13-16,-1-5 11 16,2-7-3-16,1-7-8 15,1-3 7-15,-1-3-2 16,3-5-6-16,0 1 0 15,3-1-24-15,-2 3 24 16,2 3-25-16,0 5 5 16,-1 10 18-16,-1 5-9 15,-3 12 11-15,-1 6 0 16,-1 6-2-16,-2 5 0 16,-1 0 2-16,-1 2-5 15,1 0 4-15,1 14-20 16,2 9 21-16,1 15 0 15,6 22 0-15,6 27 11 0,9 24-11 16,0 12 0-16,-2-7 0 16,-4-24 0-16,-8-32 0 15,-5-18 0-15,-1-9 6 16,1 0 37-16,-1-2-36 16,-1-5 22-16,-1-7 11 15,-2-9-39-15,-2-6 37 16,-1-3-25-16,2-1-6 15,-2 0 14-15,0-4-21 16,0-21-59-16,0 1-229 16,0-2-1087-16</inkml:trace>
  <inkml:trace contextRef="#ctx0" brushRef="#br0" timeOffset="195635.96">21903 10198 1046 0,'0'0'229'0,"0"0"-113"15,0 0-26-15,0 0-6 16,0 0 25-16,0 0-40 16,0 0-59-16,11 0 22 15,6 0 6-15,5 0 5 16,3 0 15-16,5 0-57 16,0 0 12-16,3 0-13 15,-4 0 8-15,1-2-8 16,-6-1 0-16,-4 3 0 15,-4 0-16-15,-6 0-88 16,-4 0-112-16,-6 0-53 0,0 0-288 16,-2 5-227-16</inkml:trace>
  <inkml:trace contextRef="#ctx0" brushRef="#br0" timeOffset="195855.63">21914 10422 922 0,'0'0'172'16,"0"0"-114"-16,0 0-28 15,0 0 112-15,0 0 19 16,0 0-52-16,0 0-16 16,89-7-17-16,-56 2-6 15,0 0-21-15,3 1-42 0,0 1-5 16,20-1-2-16,-7-1-171 15,-7 2-452-15</inkml:trace>
  <inkml:trace contextRef="#ctx0" brushRef="#br0" timeOffset="196589.12">23159 9927 335 0,'0'0'782'16,"0"0"-682"-16,0 0-78 16,0 0-2-16,0 0-19 0,0 0 60 15,0 0 23-15,23 51-17 16,-16-18 33-16,4 6-32 15,3 9-15-15,0 3 14 16,-1 5-48-16,-1-1-3 16,-1-4-16-16,-2-7 7 15,-3-8-5-15,-2-9-2 16,-1-10 0-16,-3-8 9 16,2-4-2-16,-2-5-5 15,0 0 9-15,0-5-3 16,0-9 14-16,0-10-22 15,0-4 0-15,0-7 10 16,-3-4-10-16,1-4 0 16,2-3 0-16,0-3 0 15,0 1-11-15,0 1 5 0,9 2-50 16,7 4 23-16,3 6-13 16,3 4-6-16,2 6 18 15,-1 7 8-15,-1 8 25 16,0 5 1-16,-1 5 0 15,-1 5 11-15,2 17-2 16,1 9 33-16,3 10 4 16,-1 5-20-16,-2 5 29 15,-4-2-18-15,-3-6-11 16,-4-2-7-16,-3-10-13 16,-2-8 0-16,-2-4-6 15,-2-8-7-15,-2-4 6 16,-1-3-224-16,0-2-587 0</inkml:trace>
  <inkml:trace contextRef="#ctx0" brushRef="#br0" timeOffset="197077.28">22722 10747 935 0,'0'0'203'0,"0"0"-156"16,0 0-25-16,0 0 103 16,0 0 27-16,87 0-46 15,-50 0-33-15,6-4-16 16,9-4 1-16,7 3-21 16,18-1 10-16,22 0-5 15,24-5-27-15,10 0 33 0,-6-1-20 16,-9-3-26-1,-18 1 23-15,-7 2-24 0,-18 0 12 16,-17 2 6-16,-17 4-18 16,-10 0-1-16,1-2 0 15,-3 1 0-15,-2 0 0 16,-9 5 0-16,-11-1-14 16,-7 1-24-16,-1 2-70 15,-17 0-89-15,-1 0-488 0</inkml:trace>
  <inkml:trace contextRef="#ctx0" brushRef="#br0" timeOffset="197573.37">22916 10972 504 0,'0'0'141'16,"0"0"-80"-16,0 0 53 0,0 0 56 15,0 0-31-15,0 0-41 16,0 0-31-16,36 3-3 16,-27 4 32-16,3 6-16 15,0 6-3-15,6 9 9 16,5 10-37-16,3 9 33 15,7 8-3-15,2 6-50 16,0-4 8-16,-4-2-24 16,-1-7-5-16,-5-6 3 15,-5-7-9-15,-2-5-2 0,-6-7 0 16,-2-8-14 0,-3-6 13-16,0-9-82 0,-4-4-141 15,0-12-353-15</inkml:trace>
  <inkml:trace contextRef="#ctx0" brushRef="#br0" timeOffset="197880.93">23396 10910 857 0,'0'0'207'0,"0"0"-119"0,0 0 24 16,-17 96 38-16,15-38 51 15,2 18-57-15,0-2-52 16,0-3-8-16,0-12-31 16,0-9-7-16,-3 4 1 15,0 1-41-15,0-7 5 16,0-9-11-16,0-11 1 15,2-7-10-15,-2-10-31 16,3-11-90-16,0-4-205 16,0-12-649-16</inkml:trace>
  <inkml:trace contextRef="#ctx0" brushRef="#br0" timeOffset="198263.45">23729 10964 1071 0,'0'0'142'0,"0"0"-99"16,0 0-27-16,0 0 34 0,-61 78 82 16,46-49-45-1,3 7-32-15,2 8 57 0,2 9-21 16,7 15 8-16,1-3-12 16,3 1-35-16,16 2 1 15,5-16-32-15,7 3-5 16,4-8 3-16,2-11-18 15,0-9-2-15,-2-11-25 16,-4-8-56-16,3-8-72 16,-10-14-196-16,-5-5-564 0</inkml:trace>
  <inkml:trace contextRef="#ctx0" brushRef="#br0" timeOffset="198720.42">24035 11143 681 0,'0'0'274'0,"0"0"-194"15,0 0-20-15,0 0 78 16,0 0 21-16,-12 86-8 15,9-55-50-15,2 1-37 16,-2 3 15-16,1-3-30 16,-1-1 4-16,2-3-3 0,1-3-43 15,0-7 15-15,0-4-22 16,0-4 6-16,0-5 1 16,0-2-6-16,6-2-1 15,1-1 0-15,5 0 13 16,1-4-11-16,5-6-2 15,4-1 0-15,3 0 7 16,3 1-6-16,2 1-1 16,1 3 12-16,2 1-1 15,0 2 15-15,2 0-11 16,-2 3 19-16,-3-3 3 16,-6 1-31-16,-5 0-9 15,-5 0 3-15,-7 0-58 0,-4-6-15 16,-3 1-97-1,0-3-236-15</inkml:trace>
  <inkml:trace contextRef="#ctx0" brushRef="#br0" timeOffset="199149.11">24292 10796 945 0,'0'0'224'16,"0"0"-175"0,0 0-34-16,0 0 2 0,0 0 103 15,0 0 23-15,0 0-62 16,74 55 5-16,-47-29-1 15,4 5-28-15,0 5 17 16,1 9-30-16,-1 5-20 16,-1 7 15-16,-3 4-25 15,-6 3 3-15,-3 2-7 16,-9 2-8-16,-5-1-2 16,-4-2 0-16,0-1 7 15,-7-5-3-15,-4-4-4 16,-1-5 0-16,3-8 6 0,2-8-5 15,-2-11-1-15,6-6 0 16,0-8-10-16,2-6 8 16,1-3-87-16,0 0-152 15,0 0-471-15</inkml:trace>
  <inkml:trace contextRef="#ctx0" brushRef="#br0" timeOffset="200388.84">24017 10972 552 0,'0'0'205'16,"0"0"-70"-16,0 0 14 16,0 0 26-16,0 0-14 15,0 0-53-15,0 0-24 16,0-19-26-16,0 19-19 0,0 0 24 15,0 0-16 1,0 0-19-16,0 0 3 0,0 0-30 16,0 0 5-16,0 4-6 15,0 11 0-15,0 7 6 16,0 7 19-16,2 8 3 16,-1 7 3-16,1 5-21 15,-2 2 6-15,0 0-16 16,1-5 0-16,-1-3 2 15,2-8-2-15,-1-7-10 16,3-4-34-16,2-2-111 16,0-7-148-16,-1-3-534 0</inkml:trace>
  <inkml:trace contextRef="#ctx0" brushRef="#br0" timeOffset="-203061.26">24111 10056 168 0,'0'0'272'0,"0"0"-115"16,0 0-50-16,-1-2 19 15,1 2 15-15,-2-1-9 16,2 1-45-16,-1-2-39 16,1 1 8-16,-2 1-4 15,1-2-24-15,-2 2 20 16,0 0-15-16,-1 0-10 15,0 0-14-15,-3 0 1 16,1 0-7-16,-2 0-3 16,-2 8 1-16,-1 3 7 15,-1-1-8-15,1 6 0 0,-1 1-1 16,1 2-4 0,1 1 5-16,1 4 2 0,1-2-2 15,4 1 4-15,2 2-4 16,2 0 0-16,0 4 0 15,5-1 1-15,10 2 3 16,3-2 5-16,0-3-8 16,2-1 11-16,0-6-11 15,-4-4-1-15,1-5 0 16,-5-6-34-16,2-3-52 16,-3 0-137-16,-3-12-310 0</inkml:trace>
  <inkml:trace contextRef="#ctx0" brushRef="#br0" timeOffset="-202521.64">24266 10132 191 0,'0'0'352'0,"0"0"-230"16,0 0-80-16,0 0 68 0,0 0 14 15,0 0-63 1,0 0-25-16,-82 8-27 0,64 1 8 16,3 1 23-16,2-1-11 15,4 1-14-15,3 0-15 16,3-2 6-16,3 1-4 15,0-2-2-15,0 0-11 16,9 0 4-16,6 0-9 16,4 0 16-16,5 2-1 15,3-1 1-15,1 3 3 16,0-1-2-16,-2 3 13 16,-1 0 22-16,-4 1-7 15,-4 1 2-15,-6 0-7 16,-3 3-2-16,-6-3 20 15,-2 1-17-15,0-2-6 16,-13-2-5-16,-6 0-7 16,-6-5 5-16,-2-5-6 0,-4-2-6 15,1 0 19-15,2 0-19 16,3-8 0-16,8 0 0 16,3-1 5-16,7 3-15 15,4-2 3-15,3 1-64 16,2-5-109-16,9 3-126 15,3 1-98-15</inkml:trace>
  <inkml:trace contextRef="#ctx0" brushRef="#br0" timeOffset="-201498.97">24400 10261 601 0,'0'0'163'16,"0"0"-135"-16,0 0-28 15,0 0 0-15,0 0 1 16,0 0 8-16,0 0-2 16,11 89 8-16,1-65 11 15,1-1-26-15,2-6 10 16,3-3-10-16,-2-6 1 16,-2-5-1-16,-4-3 7 15,1 0 9-15,-5-11 29 16,-3-7-26-16,-2-3-8 15,-1-5-11-15,0-1-52 16,-1 1 3-16,-11 1-36 16,-5 1 24-16,-2 6 23 0,-1 2-47 15,0 5-13-15,2 5 23 16,1 2 32-16,7 4 34 16,1 1 9-16,5 14 0 15,2 4 46-15,2 5 17 16,0 1 50-16,6-1 12 15,9 1-6-15,3-3-38 16,3-5-29-16,2-4-5 16,1-6-13-16,-1-7-24 15,1 0 7-15,-4-9 5 16,0-11-11-16,-4-6 17 16,-3-6-22-16,-3-7 4 0,-4-1 12 15,-3-2-9 1,-3-2 4-16,0 4-17 0,-3 2 0 15,-6 7 14-15,-2 10-1 16,5 8 3-16,0 9 43 16,3 4-25-16,2 15-11 15,1 14-22-15,0 15 18 16,0 9 52-16,0 3-29 16,9 2-4-16,6-4 20 15,3-7-35-15,4-8 5 16,5-11-22-16,-2-8-5 15,2-10 15-15,-4-10-9 16,-1 0-7-16,-1-20 0 0,-5-9 1 16,-1-5-11-1,-5-7 7-15,-3-2-84 0,-6 1 10 16,-1 4 10-16,0 6 32 16,0 8 8-16,-4 7 9 15,-1 14 18-15,3 3 2 16,2 10-1-16,0 16 20 15,0 12 0-15,0 5 24 16,7 3-19-16,4-3-26 16,4-6 18-16,5-6-17 15,-2-11-1-15,2-8 12 16,1-11-6-16,-3-1-6 16,0-13 6-16,-3-12-5 15,-2-9-2-15,-4-4-12 16,-4-3-33-16,-3-4-5 15,-2 4 15-15,0 3 34 16,0 7 1-16,-3 8 1 0,-2 9 14 16,5 8 23-16,0 6-18 15,0 9-6-15,0 17 17 16,5 9 53-16,6 9-35 16,3 3-33-16,3-4 8 15,5-6-22-15,1-7 1 16,1-10 1-16,1-9-3 15,-2-11-67-15,1-15-57 16,-6-12-80-16,-6-4-371 0</inkml:trace>
  <inkml:trace contextRef="#ctx0" brushRef="#br0" timeOffset="-200921">25218 9832 613 0,'0'0'189'0,"0"0"13"16,0 0-9-16,4 118-67 16,8-65-6-16,6 4-18 15,0-2-67-15,1-5-11 16,1-5-21-16,-5-4 3 16,-5-7-4-16,-6-5-2 15,-4-4-22-15,0-7-51 16,-7-6-53-16,-6-4 10 0,-2-8 3 15,-3 0 71-15,0-3 40 16,5-8 4-16,2 0 72 16,4 1 60-16,7 1-26 15,0 1-30-15,0 1-46 16,11-3-6-16,5-1 11 16,4-1-37-16,4-2 13 15,-1 0-13-15,2 1 1 16,-3 4 2-16,-1 0-3 15,-3 5 0-15,-2 3 7 16,-3 1-7-16,-6 1 0 16,2 13-1-16,-5 6 0 15,2 4-2-15,0 1 3 16,6 0 0-16,2 0 7 0,3-6-7 16,2-7-1-1,0-5-1-15,0-7-2 0,-4 0 4 16,0-13 2-16,-5-7 4 15,-2-5 10-15,-6-2-14 16,-2-1 2-16,-6 1 3 16,-14 1 14-16,-2 5 24 15,-7 5-14-15,1 7 4 16,1 6-15-16,3 3-20 16,4 8-14-16,3 22-27 15,5-3-80-15,6-2-209 0</inkml:trace>
  <inkml:trace contextRef="#ctx0" brushRef="#br0" timeOffset="-200545.77">25613 9733 918 0,'0'0'333'0,"0"0"-249"15,0 0-55-15,0 0-26 0,0 0 0 16,0 0-3-16,0 0 5 16,43 27-4-16,-16-7 11 15,5 6-11-15,2 6 7 16,2 8 8-16,1 6-15 15,-1 8 7-15,-4 5-7 16,-5 5 0-16,-9-1 14 16,-7 0-15-16,-8-3 0 15,-3-4 0-15,-3-6 7 16,-11-8 2-16,4-7-8 16,-2-8 8-16,0-7-9 15,3-8-26-15,1-5-348 0</inkml:trace>
  <inkml:trace contextRef="#ctx0" brushRef="#br0" timeOffset="-196881.82">25034 11485 93 0,'0'0'320'16,"0"0"-183"-16,0 0-26 15,0 0 33-15,0 0 34 16,0 0-62-16,0 0-60 16,-76-9-34-16,67 9-21 15,-1 0 18-15,0 4-8 0,2 6-2 16,-1 6 10-16,2 4-18 15,1 5 23-15,3 3 21 16,1 3-9-16,2 2 11 16,0-4-12-16,5-3 2 15,5-5-8-15,0-6-14 16,1-6 10-16,2-5 2 16,-1-4-21-16,0 0 29 15,3-7-10-15,-1-10 5 16,-1-7-1-16,-2-6-27 15,-1-4 1-15,-6-5-3 16,-2-2-13-16,-2 0 12 16,0-4-34-16,-9 4 14 0,-3 2 1 15,-2 4 10-15,1 6 10 16,4 8 0-16,1 6 1 16,3 9 3-16,3 5-4 15,2 1-1-15,0 7-19 16,0 18 4-16,2 11 16 15,8 8 0-15,2 9 6 16,4 0 13-16,3 1-19 16,1-7 10-16,2-6-10 15,-2-12 1-15,1-10 6 16,-2-8-7-16,-2-10 12 16,-1-1 12-16,-2-4-22 15,-1-15 17-15,-3-6-3 16,0-7-15-16,-2-6 5 15,-3-3 1-15,-2-2-7 0,-2 3 2 16,-1 5-2-16,0 7-2 16,0 11-11-16,0 9-7 15,0 8 11-15,2 9-16 16,5 21 25-16,5 12 9 16,0 5-9-16,6 1 1 15,-2-6-1-15,5-9 0 16,-3-10-7-16,0-12 7 15,-3-11-83-15,-3-13-119 16,-6-6-410-16</inkml:trace>
  <inkml:trace contextRef="#ctx0" brushRef="#br0" timeOffset="-196738.2">25234 11246 1222 0,'0'0'325'16,"0"0"-238"-16,0 0-65 15,0 0-22-15,0 0 0 16,0 0-11-16,0 0-165 16,10 54-397-16</inkml:trace>
  <inkml:trace contextRef="#ctx0" brushRef="#br0" timeOffset="-196341.06">25550 11359 1152 0,'0'0'350'16,"0"0"-252"-16,0 0-87 15,0 0-4-15,0 0 34 16,0 0-21-16,-91 46 6 16,74-32-26-16,3 2 1 15,2-1 5-15,8-1-6 16,2-2-6-16,2 1-34 15,0-1-89-15,15 1 62 16,5 2 21-16,3-1 23 16,6 1 22-16,-1-1-29 15,0 0 23-15,-4-2 7 0,-7 0 0 16,-7-1 0 0,-6-2 32-16,-4 0 51 0,-4-1 35 15,-12 0-63-15,-10-1-14 16,-3-2-2-16,-1-4 6 15,0-1 4-15,3 0-36 16,9-1-12-16,5-5-1 16,7 2-55-16,6-6-72 15,1 0-183-15,10 2-367 0</inkml:trace>
  <inkml:trace contextRef="#ctx0" brushRef="#br0" timeOffset="-195409.93">25668 11539 801 0,'0'0'211'0,"0"0"-149"16,0 0 55-16,0 0-36 15,27 79-21-15,-14-62-18 16,1-2-31-16,2-6-5 16,-2-7 10-16,2-2-15 15,-4-4 7-15,-2-11-8 16,-2-9 2-16,-7-1 2 15,-1-3-4-15,0-1-9 16,-13-1 7-16,-6 2-20 16,-5 4 22-16,-4 3 1 15,1 5 10-15,3 9 14 16,4 7-8-16,6 1-6 0,3 21-4 16,5 8-7-16,4 4 0 15,2 5 0-15,5-3 2 16,13-3 1-16,6-8-2 15,4-9 12-15,5-10-3 16,-2-6-10-16,1-4 0 16,-5-16-1-16,-5-10-20 15,-7-4 9-15,-5-7-8 16,-7-2 4-16,-3-6 14 16,0-1-7-16,-9 1 9 15,-9 2 0-15,-1 8 1 16,4 7 23-16,3 14 16 15,5 12 59-15,5 6-61 16,2 17-28-16,0 19 6 16,2 10 53-16,11 12-5 0,4 3-10 15,5-2-52-15,3-7 9 16,3-11-11-16,1-9 9 16,-1-12-5-16,-2-10-4 15,-1-9 1-15,-4-1 9 16,-6-15-10-16,-3-14-20 15,-6-7-36-15,-5-4-39 16,-1-5-10-16,0 2 20 16,-4 6 50-16,-6 6 34 15,3 12-10-15,4 13 10 16,3 6 1-16,0 22 0 0,2 15 32 16,10 10 51-1,3 3-39-15,4-2-1 0,2-5-21 16,0-8 23-16,3-10-26 15,-4-8-19-15,0-11 16 16,-2-6-15-16,-5 0 0 16,-1-17 8-16,-6-10-9 15,-4-10-71-15,-2-4-68 16,0-2 49-16,-6 1 41 16,-8 7 27-16,2 5 22 15,3 9 11-15,1 13 5 16,3 8 23-16,3 1-33 15,2 25-5-15,0 7 78 16,0 9-15-16,4-1-21 16,7 2 4-16,1-5-19 0,3-7-14 15,0-7-2-15,0-10-11 16,-2-7 8-16,1-7-9 16,-1-3-10-16,-2-16-58 15,0-28-126-15,-3 4-158 16,-3 1-158-16</inkml:trace>
  <inkml:trace contextRef="#ctx0" brushRef="#br0" timeOffset="-194508.64">26322 11379 573 0,'0'0'208'16,"0"0"-13"-16,7 106 3 16,0-62-46-16,4-8-17 0,1-8-36 15,3-6-28 1,1-11-21-16,2-7-11 0,1-4 8 15,1-5-31-15,-1-16-16 16,-2-8-30-16,-2-6-111 16,-6-4-12-16,-5 1-121 15,-2-3-126-15,-2 9 177 16,0 11 134-16,0 11 89 16,0 10 24-16,0 12 80 15,4 17 142-15,2 7-35 16,3 3-70-16,2-3-29 15,5-4-70-15,-1-8 16 16,6-9-9-16,-1-7 17 16,0-8 39-16,-1 0-72 15,-1-11-33-15,-4-11-23 0,-1-6-81 16,-7-7 0-16,-3-1-59 16,-3-4 46-16,0 2 87 15,-6 5 7-15,-3 8-53 16,3 13 29-16,2 12 22 15,2 3 25-15,2 22 15 16,0 10 110-16,0 5 6 16,11 1-68-16,3-6-26 15,1-4-11-15,3-11-26 16,-3-3 12-16,-2-10-9 16,-2-7 5-16,-5 0 11 0,-3-11-19 15,-3-9-1 1,0-6-88-16,-6-1-131 15,-9 1 14-15,-4 2 162 16,1 2 44-16,-2 8 87 0,7 6 13 16,4 3 23-16,5 5-15 15,0 0-79-15,4 2-9 16,0 4-20-16,0-2 2 16,7-3-4-16,6-1-29 15,0 0-62-15,5-4-108 16,0-6 16-16,4 2 78 15,2 3 107-15,3 2 178 16,0 3 83-16,6 12-59 16,-2 10-8-16,-4 7-29 0,-3 2-65 15,-5-2-18-15,-7 1-42 16,-3-10-34-16,-4-3 17 16,-2-7-21-16,-3-5 6 15,0-5 11-15,0 0-13 16,0-9 10-16,0-11-16 15,0-6-32-15,0-8 10 16,1-1-1-16,1 5 1 16,2 7 16-16,1 9-22 15,5 9 26-15,-1 5-11 16,3 10 13-16,3 12 36 16,-2 3-8-16,0 0-6 15,-2-2-22-15,-2-4 9 0,-3-5-21 16,-2-4-5-1,-4-8-93-15,-1-2-94 0,-11 0-205 0</inkml:trace>
  <inkml:trace contextRef="#ctx0" brushRef="#br0" timeOffset="-194349.63">26908 11053 1358 0,'0'0'373'0,"0"0"-262"15,0 0-64-15,0 0-47 16,0 0 19-16,16-81-19 16,-16 69-17-16,0 5-119 15,0 1-383-15</inkml:trace>
  <inkml:trace contextRef="#ctx0" brushRef="#br0" timeOffset="-194199.66">26474 11088 332 0,'0'0'1225'15,"0"0"-1152"-15,0 0-73 16,0 0-208-16,0 0-114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2T13:12:23.886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0 1 1128,'0'0'0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1T12:34:36.237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24033 9065 1114 0,'0'0'515'15,"0"0"-457"-15,0 0-58 16,0 0-169-16,0 0 22 16,0 0-145-16,0 0-447 0</inkml:trace>
  <inkml:trace contextRef="#ctx0" brushRef="#br1" timeOffset="-310864.54">3107 11887 804 0,'0'0'639'0,"0"0"-555"16,0 0-31-16,0 0-53 16,0 0-64-16,0 0-48 15,0 0-424-15</inkml:trace>
  <inkml:trace contextRef="#ctx0" brushRef="#br0" timeOffset="-288122.39">5969 11980 204 0,'0'0'1040'0,"0"0"-900"16,0 0-76-16,0 0-52 16,0 0 36-16,0 0 13 15,0 0-45-15,-2 0 18 16,2 0-34-16,0 0 0 16,0 0 0-16,0 1-16 15,0 2 15-15,0 2-1 16,0-1-2-16,0-1-2 15,0-2 6-15,0 0 0 16,0 2 0-16,0-1-10 16,0-2-86-16,0 0-386 0</inkml:trace>
  <inkml:trace contextRef="#ctx0" brushRef="#br2" timeOffset="-135171.19">27190 11401 1463 0,'0'0'191'0,"0"0"-191"15,0 0-195-15,0 0-14 16,0 0-12-16,0 0-657 0</inkml:trace>
  <inkml:trace contextRef="#ctx0" brushRef="#br2" timeOffset="-36430.55">19885 15103 1452 0,'0'0'241'16,"0"0"-158"-16,0 0-69 15,0 0 9-15,0 0 28 16,0 0-49-16,0 0 2 16,0 6-4-16,0-6-48 0,2 0-79 15,2-3-235 1,1-8-491-16</inkml:trace>
  <inkml:trace contextRef="#ctx0" brushRef="#br2" timeOffset="-9393.4">29053 15584 1145 0,'0'0'893'0,"0"0"-770"15,0 0-123-15,0 0-38 16,0 0 19-16,0 0-5 0,0 0-17 15,-26 25-142-15,38-9-397 16,-3-1-326-16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3:02:07.78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1579 7603 28 0,'0'0'220'0,"0"0"-116"16,0 0-32-16,0 0-2 15,0 0-7-15,0 0-14 16,0-1-6-16,0 1-6 16,0-3-36-16,0 3 4 15,0 0-5-15,0 0 1 16,0 0 9-16,0 0 37 0,0-3 11 15,0 3 1 1,0 0 34-16,0 0-14 0,0 0-19 16,0 0-8-16,0 0 39 15,0 0-3-15,0 0 11 16,0 0 4-16,-1-1-51 16,1 1 5-16,0 0-19 15,0-2-28-15,0 2 17 16,0-1-17-16,0-4-3 15,0-3 12-15,6 1-12 16,5-6-7-16,3 0 0 16,7 0-8-16,0 1 7 15,9-2 2-15,1 2-1 16,6-2 2-16,2 4-2 16,3 5 0-16,1 3 0 0,0 2-8 15,2 3 7-15,-3 14 1 16,-2 6 0-16,0 6-1 15,-4 8-3-15,-6 5 4 16,-2 4 0-16,-10 3 1 16,-9 1 1-16,-6 0-2 15,-3 0 0-15,-10-2 4 16,-10 1-3-16,-10-3-1 16,-8-4 0-16,-4-5 2 15,-7-5 5-15,-2-8-7 16,-1-9 2-16,-2-8 14 15,6-7-15-15,5-2 15 16,6-13 17-16,12-2-23 16,5 2 8-16,5-1-18 0,8 3 1 15,2 4-1-15,5-1-70 16,0-2-52-16,8-4-115 16,5 1-253-16,2-2-160 0</inkml:trace>
  <inkml:trace contextRef="#ctx0" brushRef="#br0" timeOffset="299.67">1843 7668 1071 0,'0'0'149'16,"0"0"-118"-16,0 0 73 15,0 0 12-15,0 0-59 16,0 0-54-16,0 0-3 16,8 21 0-16,-1 8 47 15,1 8 11-15,2 8 26 16,-4 5-37-16,0 2-13 16,-1 0-12-16,0 0-21 15,-3-5-1-15,1-5 0 16,0-9-22-16,0-8-6 15,3-8-100-15,0-8-148 16,0-6-397-16</inkml:trace>
  <inkml:trace contextRef="#ctx0" brushRef="#br0" timeOffset="1298.04">2325 7960 401 0,'0'0'345'16,"0"0"-234"-16,0 0-66 15,0 0 82-15,0 0 32 0,-37 72-70 16,37-54-43-16,0 5 34 16,0-1-5-16,7 3 23 15,5-1-47-15,7-3-31 16,4 0-4-16,5-8-9 16,2-4-5-16,0-6 5 15,-2-3-5-15,-1-7 3 16,-3-12 1-16,-6-9 6 15,-5-1 4-15,-8-4-10 16,-5-1 8-16,0-1 8 16,-14 3-7-16,-8 3 26 15,-5 4-40-15,-1 7-1 16,-5 4 0-16,3 9 4 0,-1 5-4 16,1 0 0-16,5 12 1 15,1 9 8-15,10 4-9 16,1 3-1-16,7 3-9 15,6-1 0-15,0 1 7 16,3-8 3-16,10 1 0 16,4-6 0-16,4-4 1 15,1-6-1-15,2-6 0 16,0-2 2-16,3-2 3 16,-5-15-5-16,2-3 0 0,-6-7 10 15,-2-4 0 1,-2-3-10-16,-3 1 0 0,-3 2 9 15,-5 8-8 1,0 6-1-16,-3 7 0 0,0 8 0 16,3 2-12-16,3 9-13 15,6 13 19-15,1 10-7 16,5 2 12-16,7 3 1 16,2-4 0-16,3-5 3 15,1-8-2-15,-1-9-1 16,3-7 0-16,-3-4 1 15,-2-4-7-15,-2-13 6 16,-4-8-41-16,-4-4-48 16,-6-10-17-16,-6-5 43 15,-6-6 23-15,0-6 1 0,0-4 27 16,-9-3 3 0,-9 0 9-16,-3 5 3 0,-1 5 9 15,1 7 21-15,3 12 31 16,3 11-4-16,6 8 69 15,3 10-51-15,3 5-33 16,0 0-38-16,3 20-7 16,0 12 0-16,0 26-1 15,9 25 1-15,22 26 15 16,4 5-8-16,-7-20 3 16,-3-27-1-16,-11-31-8 15,-4-7-2-15,4-1 0 16,-2 1-16-16,1-3-36 15,-7-12-160-15,0-7-115 16,-6-7-314-16</inkml:trace>
  <inkml:trace contextRef="#ctx0" brushRef="#br0" timeOffset="1794.44">2716 7969 1026 0,'0'0'338'16,"0"0"-247"-16,0 0-91 15,0 0 0-15,0 0 1 16,0 0 1-16,0 0 32 16,106-8-26-16,-63 1 2 15,2-2 3-15,-5 0-12 16,-1-2-1-16,-2 1 0 0,-7 1 5 16,-9 2-6-16,-3 3 1 15,-8 3 0-15,-5 1 0 16,-1 0-29-16,-4 17 29 15,1 5 78-15,-1 9-26 16,3 4 3-16,2 3-34 16,4-1-20-16,9-4 16 15,0-5-9-15,7-6-5 16,2-6 26-16,1-7-29 16,2-9 25-16,-3 0-13 15,0-8 5-15,-6-13 9 16,-5-6-25-16,-7-4 19 15,-9-1 5-15,0-2 10 16,-4 1 23-16,-13 4-8 0,-5 4 4 16,-8 3 7-16,0 5-24 15,-4 8-6-15,-6 1-31 16,1 8 4-16,3 0-14 16,3 1-1-16,8 14-15 15,6 5-1-15,8 3-54 16,5 4-20-16,6 12-58 15,15-8-120-15,3-8-350 0</inkml:trace>
  <inkml:trace contextRef="#ctx0" brushRef="#br0" timeOffset="2298.15">3657 7749 1267 0,'0'0'305'16,"0"0"-180"-16,0 0-12 15,0 0-12-15,0 0-68 16,0 0 7-16,-95-8-33 16,72 19-7-16,1 1 0 15,1 3 0-15,0 1-1 16,6 0 1-16,3 2 0 15,5-3-16-15,5-1 10 16,2-2-24-16,0-3 3 16,12-1-47-16,9 0 11 0,9-4 47 15,3 0 16-15,8-2-1 16,0-1 2-16,2 0-1 16,-4 0 0-16,-2 5 4 15,-1 0-4-15,-3 2 1 16,-5 6-1-16,-6-2 16 15,-8 4-15-15,-5 0-1 16,-9 1 11-16,0 2-9 16,-21 1 42-16,-9 1-31 15,-3-3-4-15,-7-2 20 16,-5-6-28-16,3 0 21 16,2-7 34-16,3-3-18 0,9 0 11 15,1 0-38 1,7 0-11-16,-2 0-18 0,-3-6-105 15,1 3-229-15,3-1-940 0</inkml:trace>
  <inkml:trace contextRef="#ctx0" brushRef="#br0" timeOffset="3109.12">1251 8503 522 0,'0'0'237'15,"0"0"-190"-15,0 0 14 16,0 0 101-16,0 0-32 16,0 0-24-16,85-6-27 15,-58 6 24-15,7-2-34 16,2 2-1-16,4-1-3 16,2 1-43-16,0-2 9 15,7 0 5-15,3 1-24 16,2-2 29-16,4 2-22 15,5-2 0-15,8-1 38 16,14-2-47-16,15-2 39 16,15-7-2-16,7-2-36 0,-11-3 33 15,-5 0-31-15,-14 3 6 16,2 0 11-16,-16 6-20 16,-11 0-10-16,-16 4 0 15,-4 1 6-15,10 1 0 16,12 1-5-16,19-2 0 15,10 1 17-15,14 1-16 16,3-1-2-16,-11 1 0 16,-8 3 1-16,-8-2 9 15,-2 3-10-15,-1-1 0 16,-13-2 3-16,-14 0-1 16,-16 0-3-16,-1 1 1 15,1-2 0-15,6 0 3 0,0 0-3 16,-7 2 0-1,-8-4 8-15,-9 4-7 0,-4 0-1 16,-7 1 0-16,-6-1-3 16,-5 1 2-16,1 1 1 15,-3 0-17-15,-5 0-58 16,-11 0-146-16,-5 0-318 0</inkml:trace>
  <inkml:trace contextRef="#ctx0" brushRef="#br0" timeOffset="3716.49">2152 8607 586 0,'0'0'244'15,"0"0"-171"-15,0 0 32 0,0 0 93 16,0 0-15-16,0 0-151 16,0 0-25-16,9 0 19 15,7 0 29-15,1 0 30 16,10 0-26-16,4 0 13 16,15 0 2-16,5 0-52 15,22 0 9-15,22 0-19 16,26 0-11-16,6 0 14 15,-3 0-13-15,-17-1-1 16,-19-2 11-16,-13 1-6 16,-14 0-6-16,-12 2 0 15,-7-1 0-15,10-1 1 0,5 2-1 16,2 0 0-16,-8 0 9 16,-3 0-9-16,-9 0 0 15,-8 0 0-15,-7 0 2 16,-12 0 1-16,0 0 8 15,-9 0 14-15,-3 0 22 16,0 0-30-16,0 0-4 16,0 0-13-16,0 0-12 15,0 0-71-15,-8 0-463 0</inkml:trace>
  <inkml:trace contextRef="#ctx0" brushRef="#br0" timeOffset="6293.51">1700 9264 218 0,'0'0'251'0,"0"0"-138"15,0 0-4-15,0 0 24 16,0 0-7-16,0 0-47 16,0 0-21-16,-6 2 3 15,6 0-32-15,0-1-9 16,-3 1 1-16,3 1-20 15,0 1-1-15,0 3 0 16,0 1 1-16,0-1 8 16,0 3-9-16,6-1 1 15,3-1 11-15,1-1-6 16,1-2-3-16,-2-5 1 0,4 0 5 16,-2 0 15-16,1 0-5 15,-2-9 0-15,2-4 4 16,-1-4-22-16,-1-2 9 15,-3-4-9-15,-2 0 0 16,-2 1 57-16,-3 2-35 16,0 1 19-16,0 2 54 15,-9 3-65-15,-2 0 1 16,-2 2 6-16,1 2-24 16,-3 2 16-16,2 2-30 15,-2 3 0-15,1 3-1 16,-2 0-13-16,1 3 12 15,0 11-37-15,2 5-5 0,2 0 8 16,1 4-2 0,4-2 15-16,6 1-9 0,0-1 0 15,0 1 32-15,0-3-18 16,13-2-1-16,1-4 9 16,1-2-11-16,1-1 2 15,2-7 4-15,-3-1-30 16,1-2-36-16,-1 0 62 15,-2-7 19-15,-2-5 18 16,-2-1-17-16,3 1-1 16,-6-2 14-16,0 1-13 15,-3 4 31-15,0 1-10 16,-3 2 2-16,3 6 23 16,-3 0-30-16,0 0 11 15,0 0-28-15,0 3 7 0,0 13-7 16,0 6 0-16,3 9 6 15,0 5 6-15,1 4-11 16,-1 5-1-16,2-1 0 16,-2-2 1-16,-2-5 10 15,1-4-4-15,-2-7-6 16,1-5 13-16,-1-4-14 16,2-6 0-16,-1-5 0 15,-1-3 1-15,2-1-10 16,-1-2 3-16,2-7-116 15,3-7-154-15,-3-4-615 0</inkml:trace>
  <inkml:trace contextRef="#ctx0" brushRef="#br0" timeOffset="6794.32">2039 9179 211 0,'0'0'205'0,"0"0"-138"15,0 0-41 1,0 0 29-16,0 0 4 0,0 0-41 15,0 0 38-15,-6 62 26 16,15-49-7-16,4 1-14 16,2 0-15-16,6-3 21 15,1-4 11-15,1-2-25 16,-1-5 40-16,5 0-61 16,-5 0-15-16,1-12 28 15,-4-5-22-15,-1-1 21 16,-6-2-12-16,-6 0-9 15,-5 1 38-15,-1-1-23 16,0 1 10-16,-9 3 45 0,-7 1-39 16,-2 5-20-1,-4 4 11-15,-2 2-39 0,3 4 20 16,-3 0-25-16,3 5 0 16,3 9-1-16,0 5-5 15,5 3 5-15,1 3-19 16,6 4-73-16,3 16-111 15,3-6-143-15,0-7-462 0</inkml:trace>
  <inkml:trace contextRef="#ctx0" brushRef="#br0" timeOffset="7366.86">2177 9416 696 0,'0'0'184'0,"0"0"-126"15,0 0 4-15,0 0 16 16,0 0 16-16,0 0-63 15,0 0-15-15,-79 65 0 16,73-48-16-16,2 3 10 16,1 1-10-16,3 4 1 0,0-4 16 15,0 1-10-15,10-2-6 16,4 1 23-16,11-4 25 16,-1-3-3-16,4-2-20 15,2-4-20-15,-3-1 20 16,0-6-24-16,-6-1 22 15,1-1-8-15,-4-14-8 16,-6-3 16-16,1-4-2 16,-5-5 12-16,-4-2 15 15,-4-2-37-15,0-1 36 16,-7-1 23-16,-11 3-38 16,1 1 22-16,-5 5-1 15,3 5 12-15,-1 4 13 16,1 3-27-16,0 5 1 0,-1 2-45 15,1 3 4-15,-5 2-10 16,4 0-2-16,-2 7 0 16,0 7-2-16,4 8-49 15,0 7-32-15,6 3-22 16,8 22-92-16,4-11-35 16,0-3-397-16</inkml:trace>
  <inkml:trace contextRef="#ctx0" brushRef="#br0" timeOffset="10475.32">2685 9194 234 0,'0'0'287'0,"0"0"-154"16,0 0-3-16,0 0 4 15,0 0-23-15,0 0-18 16,0 0-43-16,-2 0-22 16,2 0-1-16,0 0-27 15,0 0 8-15,0 0-8 16,0 0-5-16,0 0 4 15,0 0 2-15,2 7-1 0,8-2 0 16,2-1 2-16,1 1-2 16,4-2 0-16,2-1 0 15,-1-2 10-15,3 0-10 16,-2 0 6-16,1-10 10 16,-1-1-9-16,-4-2 11 15,0-1 15-15,-6-1 24 16,-3-2 11-16,1 3-33 15,-7-2 26-15,0 3 14 16,0 1-37-16,0 2 56 16,-10 0-42-16,-1 1-23 15,-1-1 26-15,-4 3-45 0,2 2 7 16,-3 0-17 0,-1 1 3-16,3 4-11 0,-3 0 8 15,0 0 0-15,2 7-8 16,-1 7 8-16,-2 3-1 15,7 5-12-15,-1 0-44 16,2 0 19-16,2 3-64 16,3-3-57-16,3 0 23 15,3 1-61-15,0-6-129 16,0-3-4-16</inkml:trace>
  <inkml:trace contextRef="#ctx0" brushRef="#br0" timeOffset="11323.22">3123 8967 481 0,'0'0'304'15,"0"0"-125"-15,0 0-63 16,0 0-9-16,0 0-45 0,0 0-52 15,0 0 9-15,-3 22-18 16,-3-8 6-16,-4 4 12 16,-1 7-18-16,-2 4 7 15,-1 5-1-15,-2 0 22 16,1 0 23-16,3 2-43 16,-1 0 0-16,2 0-9 15,-2 1 13-15,7-3-13 16,0-8 0-16,0-5 0 15,3-5 4-15,1-7-3 16,1-1-1-16,1-4 0 16,0-1 7-16,0-3-7 15,-3 1 1-15,3-1 5 0,0 0 1 16,0 0-6-16,0 0-1 16,0 0 0-16,0 0 6 15,0 0 0-15,0 0 1 16,0 0 3-16,0 0 25 15,0 0-33-15,0 0 17 16,0 0-9-16,0 0-9 16,0 0 20-16,0 0-8 15,-1 1-12-15,-1 4 10 16,-1 1-5-16,-3 5-6 0,3 3 0 16,-6 1 0-1,2 4 0-15,-2 1 0 0,0 1 6 16,-3 1-5-16,1 1 1 15,-1 0-2-15,-4 4 0 16,1-1 1-16,-1-1 1 16,2-1-2-16,-2-1 0 15,7-3 4-15,0 0-3 16,2-6-1-16,4-2 0 16,-2-5-4-16,5-2 3 15,0-2 1-15,0-3 0 16,0 2 0-16,0-2 1 15,0 0-2-15,0 0-5 16,0 0-146-16,3-2 23 16,6-6-269-16,1 1-417 0</inkml:trace>
  <inkml:trace contextRef="#ctx0" brushRef="#br0" timeOffset="11789.07">3095 9537 316 0,'0'0'228'0,"0"0"-127"0,0 0-22 16,0 0 39-1,0 0-9-15,0 0-37 0,0 0-8 16,-27 84-43-16,27-64-5 16,0 2-9-16,4 0 6 15,8-3-8-15,6-4-4 16,0-3-1-16,3-7 23 16,0-3-21-16,-2-2 4 15,2-5 2-15,-3-10-7 16,-3-4 65-16,-5-4 10 15,-2-2-2-15,-4 5 49 16,-4-1-78-16,0 1 9 16,-1 8 7-16,-11-2 6 15,-1 3-7-15,-4 2-30 0,1 0-16 16,-1 5 2-16,-1 1-16 16,5 3 0-16,-2 0-12 15,6 1-29-15,0 12-14 16,4 9-85-16,1-1-64 15,4-1-335-15</inkml:trace>
  <inkml:trace contextRef="#ctx0" brushRef="#br0" timeOffset="12525.18">3490 9392 766 0,'0'0'205'0,"0"0"-181"15,0 0-14-15,0 0 8 16,0 0-9-16,0 0 29 16,0 0 12-16,64 77-18 15,-48-43 43-15,-4 7-11 16,-4-2 0-16,2 0-16 15,-5-5-47-15,-2-5 12 16,-3-8-6-16,1-8-6 16,-1-6 35-16,0-4-21 15,0-3 43-15,0 0 58 0,0-10-19 16,-1-10-56-16,-4-9-41 16,-2-6-31-16,7-5 11 15,0-1-65-15,0-1-6 16,0 5 15-16,6 6 17 15,3 7 19-15,1 10 24 16,-1 7 16-16,3 7-5 16,0 0 5-16,3 12 0 15,-3 12-1-15,6 5 8 16,-5 8 10-16,2 1 15 16,-3-1-3-16,-3-3 2 15,0-7-30-15,-5-5-1 16,-1-8 0-16,-1-5 2 15,-2-6 8-15,0-3-3 16,0 0 9-16,0 0 35 0,0-8-16 16,0-10-29-1,0-5-6-15,0-6-44 0,0-5 31 16,0-2-31-16,1 2-5 16,4 0 40-16,5 8-15 15,1 5 23-15,-1 7-5 16,5 9-4-16,0 5 10 15,6 11 1-15,3 15 12 16,1 10 48-16,-2 6-13 16,-1 4 23-16,-6-5-9 15,-2-2-26-15,-4-3 8 16,-1-6-28-16,-3-5-10 0,-3-7 5 16,0-5-10-16,0-5-2 15,0-8-74-15,-3-2-301 16,0-10-555-16</inkml:trace>
  <inkml:trace contextRef="#ctx0" brushRef="#br0" timeOffset="12802.43">4088 9111 1099 0,'0'0'271'0,"0"0"-239"16,0 0-23-16,0 0-3 16,0 0-5-16,18 117 26 15,-2-35-26-15,-2 27 27 16,-1 7 44-16,-4-7-40 16,-4-24 19-16,-4-28-30 15,-1-18-19-15,2-5 18 16,-1-1-19-16,2-3-1 15,3-4 0-15,-2-12-104 16,1-12-290-16</inkml:trace>
  <inkml:trace contextRef="#ctx0" brushRef="#br0" timeOffset="13462.42">4297 9484 797 0,'0'0'104'0,"0"0"-87"15,0 0 9-15,0 0 51 16,0 0 27-16,82 19-6 16,-55 6-27-16,0 6 25 15,1 3 164-15,-3 2-186 16,-5 3-39-16,-4-5-29 15,-7-1 6-15,-3-8-5 16,-2-8-6-16,-2-8 5 0,-2-2 18 16,0-7-23-16,0 0 15 15,-2-8 8-15,-6-14-17 16,-1-9-14-16,1-5 4 16,2-4-14-16,2-1 16 15,2 4-36-15,2 3 18 16,0 8-7-16,6 7 1 15,3 9 23-15,3 10-4 16,3 0 6-16,0 17-7 16,3 12 17-16,0 6-10 15,-2 2 0-15,3 4 2 16,-5-7 78-16,-2-2-62 16,-2-6-12-16,-4-9-2 0,-1-7 6 15,-4-5-10 1,1-3 1-16,-2-2-1 0,0-5 27 15,0-11-27-15,0-11-27 16,0-5-7-16,0-8-39 16,0 0 22-16,3-1-64 15,1 3 31-15,2 9 78 16,3 7-15-16,0 10 21 16,1 9-1-16,-1 3-15 15,-1 17 16-15,5 12 13 16,-2 7 47-16,-4 6 30 15,1-1-73-15,-1-4 4 16,-4-4-21-16,3-6 13 0,0-9-26 16,7-14 13-1,-2-4-179-15,-2 0 105 0</inkml:trace>
  <inkml:trace contextRef="#ctx0" brushRef="#br0" timeOffset="13757.7">5074 9140 428 0,'0'0'301'15,"0"0"-240"-15,0 0-37 16,0 0 83-16,0 0 103 0,39 120-78 15,-20-41-48-15,0 1-22 16,-2-5 59-16,-2-12-53 16,-5-16-24-16,1 2-8 15,-1 0-36-15,1-8 8 16,-4-15-8-16,-1-6-18 16,-6-12-138-16,0-8-339 15,0 0-477-15</inkml:trace>
  <inkml:trace contextRef="#ctx0" brushRef="#br0" timeOffset="13951.06">5113 9469 590 0,'0'0'206'0,"0"0"-128"16,0 0 78-16,0 0 19 15,95 12-69-15,-56-2-70 16,3 0 9-16,1-5-29 15,-1-2 0-15,-2-3 16 16,-3 0-30-16,-1-8-2 16,-6-4-11-16,-15-3-188 0</inkml:trace>
  <inkml:trace contextRef="#ctx0" brushRef="#br0" timeOffset="14171.13">5410 9168 52 0,'0'0'1162'15,"0"0"-1030"-15,0 0-85 16,0 106 63-16,10-53 28 16,2 6-5-16,0 3-63 15,6-1-58-15,-3-3 5 16,1-4-17-16,-1 2-98 15,-2-14-218-15,-5-9-658 0</inkml:trace>
  <inkml:trace contextRef="#ctx0" brushRef="#br0" timeOffset="14566.26">5602 9656 955 0,'0'0'208'16,"0"0"-143"-16,0 0 83 15,0 0 45-15,0 0-12 16,101 35-93-16,-74-10-41 16,-3 4 7-16,-6 2-44 15,-5 1 2-15,-8 1 23 16,-5 1-28-16,0-2-1 16,-16 0-1-16,-3-7-4 15,-3-4 16-15,-3-7-17 16,3-7 0-16,-1-7 0 0,2 0 3 15,2-12-17-15,4-5 5 16,5-7 9-16,5 5-17 16,5 0 15-16,0 6-4 15,0 5 5-15,10 4-16 16,2 4 16-16,2 0 2 16,7 10 10-16,-2 4 24 15,2 3-27-15,0-3-6 16,1-1-2-16,0-4-2 15,1-6-6-15,1-3 8 16,15-10-56-16,-5-11-137 16,-7-3-393-16</inkml:trace>
  <inkml:trace contextRef="#ctx0" brushRef="#br0" timeOffset="15010.92">6066 9264 1347 0,'0'0'248'0,"0"0"-166"16,0 0 23-16,0 0-6 15,0 0-56-15,0 0-5 16,-96-21-37-16,71 25 5 16,6 9-1-16,-1 5-5 15,4 3 0-15,4 4-1 16,3-3-8-16,8 0 2 15,1-1 5-15,1-2-5 16,18-2 6-16,8-2-43 0,6 2 22 16,6 2 13-1,5 3 2-15,0 2 7 0,-1 4 0 16,-6 3 0-16,-2-2-1 16,-7 2 7-16,-6 2-6 15,-8-1 1-15,-8-3 10 16,-6-2 31-16,0-3-32 15,-11-4 17-15,-6-7 5 16,-6-4-26-16,-7-7 39 16,0-2-15-16,-7-9-19 15,1-13 7-15,2-8-18 16,3-4-12-16,7 0-44 16,9 1-84-16,15-3-27 15,0 9-169-15,7 6-352 0</inkml:trace>
  <inkml:trace contextRef="#ctx0" brushRef="#br0" timeOffset="15415.29">6312 9416 616 0,'0'0'639'15,"0"0"-552"-15,0 0-40 16,0 99-34-16,0-57 136 15,0 2-47-15,9 1-75 0,10 0 6 16,5-4-24 0,0-4-8-16,3-6 18 0,1-7-13 15,2-10-6-15,-3-8 0 16,1-6 1-16,-4 0 8 16,-2-17-9-16,-5-9 0 15,-2-6 19-15,-6-6-19 16,-6-4 12-16,-3-6-2 15,0 0 16-15,-14-3 49 16,-8 1-43-16,-8 2 11 16,0 6 18-16,-3 5-38 15,-1 8 21-15,4 9 5 16,-1 6-33-16,1 6 5 16,2 7-21-16,2 1-7 15,6 4 6-15,3 15-65 0,2 6-2 16,6 17-20-16,3-6-150 15,2-5-359-15</inkml:trace>
  <inkml:trace contextRef="#ctx0" brushRef="#br0" timeOffset="15814.48">6762 9590 970 0,'0'0'218'16,"0"0"-137"-16,0 0-59 15,0 0 14-15,0 0 96 16,-14 89-36-16,14-71-20 16,0-3-38-16,10-1 1 0,2-4 4 15,0-1-27-15,9-4-2 16,-2-2-2-16,5-3-12 15,-3 0-35-15,3-8-111 16,-7-6-173-16,-6-2-513 16</inkml:trace>
  <inkml:trace contextRef="#ctx0" brushRef="#br0" timeOffset="16016.47">6873 9565 1174 0,'0'0'216'16,"0"0"-152"-16,0 74 100 16,0-33 18-16,4 5-40 15,4 0-53-15,-2 3-74 0,0-2 19 16,0-5-24-16,-1-5-10 16,-2-6 0-16,-3-5-44 15,0-6-127-15,0-8-477 0</inkml:trace>
  <inkml:trace contextRef="#ctx0" brushRef="#br0" timeOffset="17450.88">1809 10626 821 0,'0'0'253'0,"0"0"-179"16,0 0 23-16,0 0 54 15,0 0-29-15,0 0-53 16,0 0-31-16,-90-11-19 16,71 11-19-16,3 3 9 15,-2 7-9-15,0 2 0 16,1 5 1-16,-2 0-4 15,7 2 3-15,2 1-1 16,4-3 1-16,4 2-14 16,2 1 12-16,0 1 2 15,8 1 0-15,5-1 3 0,5-1-2 16,3-1-1 0,3-2 0-16,-2-4-8 0,-1-5 7 15,0-4 2-15,-5-4 0 16,-2 0 25-16,-5-5-19 15,-1-13 53-15,-3-8 14 16,-5-6-37-16,0-8 1 16,0-2-24-16,0-3-13 15,-5-1 4-15,-5-4 1 16,0 1-7-16,-1-1 1 16,1 5-16-16,1 4 14 15,0 5-2-15,2 7 4 16,2 8-2-16,-1 7 8 0,6 3-6 15,-3 8 0 1,3 2-4-16,0 1-9 0,0 0 4 16,0 0-7-16,0 8 9 15,0 14-11-15,6 10 18 16,5 13 0-16,2 10-7 16,2 7 7-16,1 3 1 15,1 0 0-15,-1-6 3 16,0-6 3-16,-4-7-7 15,-1-10 0-15,-1-8-17 16,-1-6 3-16,0-10-106 16,-3-4-87-16,0-8-331 0</inkml:trace>
  <inkml:trace contextRef="#ctx0" brushRef="#br0" timeOffset="18500.4">2283 10624 309 0,'0'0'902'16,"0"0"-776"-16,0 0-70 15,0 0-20-15,0 0 116 0,0 0-43 16,0 0-73-16,0 0 14 15,0 0-16-15,0 0 1 16,0 0-12-16,0 0-21 16,0 0-4-16,0 0 2 15,0 0-12-15,0 2 6 16,3-2 3-16,6 2 3 16,0-1 10-16,5 1-8 15,2-1-2-15,5-1 0 16,-2 0 0-16,2 0 0 15,1 0 0-15,-5 0 0 16,-2 0 6-16,-5 0-5 16,-2 0-1-16,-2 0 0 15,1 0-18-15,-4 0 16 0,0 0-58 16,-3 0-32-16,0 0-85 16,0 0-161-16,0 0-351 15</inkml:trace>
  <inkml:trace contextRef="#ctx0" brushRef="#br0" timeOffset="18861.68">2274 10788 702 0,'0'0'149'0,"0"0"-105"15,0 0-26-15,0 0 13 16,0 0 46-16,0 0-6 16,0 0 23-16,38 2 20 15,-18 1-50-15,4-3 20 16,2 0 2-16,2 0-50 16,-1 0 1-16,1 0-23 15,-4 0-2-15,-5 0 14 16,-5 0-26-16,-5 0 18 15,-2 0 1-15,-4 0-18 16,-1 0 35-16,-2 0-13 16,0 0-5-16,0 0-3 15,0 0-15-15,0 0-14 0,0 0-133 16,0 6-133-16,0-2-500 16</inkml:trace>
  <inkml:trace contextRef="#ctx0" brushRef="#br0" timeOffset="47857.44">2507 10812 77 0,'0'0'178'15,"0"0"-178"-15,0 0-32 16,-24 18 10-16,14-6 8 16,2-1 14-16,-4 5-15 0,-1 1-3 15,1 3 18 1,-2 0 30-16,-2 1 26 0,4 0 32 15,-1 3-33-15,1-2-5 16,0-1-6-16,0-3 0 16,7-1 17-16,-1-3-44 15,1-2-5-15,3-4-11 16,-1-2-1-16,3 1 7 16,0-3-7-16,0-2 0 15,0 2 7-15,0 0-6 16,-1 0-1-16,1-2 0 15,-2 1 1-15,1 0 6 0,-1 0-7 16,2-2 1-16,-1-1 17 16,1 1-7-16,-2-1 24 15,-1 0 11-15,3 0-23 16,-3 3 5-16,0-3-18 16,0 0-3-16,-1 2 7 15,-2-2-14-15,0 1 0 16,-2-1 1-16,1 0 0 15,-2 0 5-15,3 0-5 16,0 0-1-16,-2 0 0 16,0 0 0-16,0 0-1 15,-1 0-18-15,-1 2 19 16,2-1 0-16,1 1 0 16,-2 1 1-16,-3-1 11 15,3-1-11-15,1 2 11 0,-2 1-12 16,1-2 6-16,0 3-8 15,-1-2 2-15,4 0 0 16,1 1 0-16,1-1 2 16,1-1-2-16,0 0 1 15,3-1-1-15,0-1 0 16,0 0-19-16,0 0-385 0</inkml:trace>
  <inkml:trace contextRef="#ctx0" brushRef="#br0" timeOffset="49623.14">1967 11129 59 0,'0'0'300'0,"0"0"-121"15,0 0-33-15,0 0 33 0,0 0 18 16,0 0-57-16,0 0-50 15,0-11-29-15,0 8-5 16,0 2-8-16,-3-1 3 16,1 0-29-16,-1 2-9 15,-2 0-12-15,0 0-1 16,1 0-8-16,-2 0 0 16,-2 0-19-16,-2 5 25 15,2 2-30-15,1 3-19 16,-1 1 51-16,-2 2-19 15,7 2 19-15,0-1-11 16,3-1 9-16,0 1-13 16,0 3 14-16,0-3-17 15,12-2 17-15,0 1-11 16,0-5 10-16,1-4 2 0,-1-2 0 16,-1-2-4-16,-1 0 4 15,-1-10 0-15,0-2 1 16,0-9 13-16,-5-3 23 15,-2-2 13-15,-2-3 3 16,0-2-10-16,0 0-42 16,-8 1 22-16,-2 1-23 15,1 1 22-15,0 3-22 16,0 3 1-16,2 5 0 16,2 5 8-16,2 5-9 15,0 2 0-15,3 5-17 16,0 0-48-16,0 0 28 15,0 0-3-15,0 15 21 0,0 4 7 16,3 6 9 0,5 5 3-16,2 2 0 0,2 4 1 15,3 1 1-15,3-1-2 16,0 0 0-16,1-4 5 16,0-4-4-16,-2-8-1 15,-2-2 0-15,-2-8-7 16,-1-7-2-16,-3-3 9 15,-3 0 0-15,0-8 21 16,-3-9-20-16,1-5-1 16,-2-5 0-16,-2-2 2 15,0-3-1-15,0 1-1 16,-7 0-17-16,-2 1 9 16,1 8-2-16,-2 6 10 15,7 6-1-15,0 6 1 16,3 4-12-16,0 0 6 0,0 11-12 15,0 11 12-15,10 8 12 16,4 7-5-16,0-2-1 16,0-1 2-16,4-7 1 15,-5-8-2-15,-2-6-1 16,-1-7 3-16,2-6-3 16,-6-3-114-16,-1-9-395 0</inkml:trace>
  <inkml:trace contextRef="#ctx0" brushRef="#br0" timeOffset="49805.19">2119 10969 1128 0,'0'0'259'15,"0"0"-190"-15,0 0-67 16,0 0-4-16,0 0-18 15,0 0-213-15,0 0-121 16,24 6-172-16</inkml:trace>
  <inkml:trace contextRef="#ctx0" brushRef="#br0" timeOffset="50259.06">2343 11017 1083 0,'0'0'208'0,"0"0"-151"15,0 0-36-15,0 0 14 16,0 0 25-16,0 0-52 16,0 0-6-16,-69 19-4 15,56-13 1-15,1 1 0 16,3 0 0-16,1 1-32 15,4-4 14-15,3 1-35 16,1 0-59-16,0 0-66 0,0-1-32 16,10-1 156-1,2 0-10-15,6 1-7 0,0 0 57 16,1 2 14-16,5-1 1 16,-3 4 18-16,1-1 2 15,-4 0 28-15,-3 1 41 16,-5-4-29-16,-4 1 8 15,-4 0 63-15,-2-1 14 16,0 3-21-16,-3 1-50 16,-10 2-20-16,-4-1 36 15,1-4-27-15,-1-1 5 16,1-3-44-16,2-2-14 0,3 0-10 16,6 0-77-16,2 0-105 15,3-7-360-15</inkml:trace>
  <inkml:trace contextRef="#ctx0" brushRef="#br0" timeOffset="50698.58">2426 11136 693 0,'0'0'121'0,"0"0"-85"15,0 0 13-15,0 0-13 16,0 0-34-16,51 76 15 16,-36-71-7-16,1-5-8 0,-2 0 35 15,-5-5-27-15,1-7 24 16,-5-6 83-16,-5-4-6 16,0-2-24-16,-3-2-56 15,-12 1-21-15,1 4 13 16,-5 0-23-16,-3 5 2 15,5 4-2-15,1 6 0 16,1 3 13-16,4 3-11 16,1 0-1-16,4 6-1 15,3 10-1-15,3 3-1 16,0 4-5-16,0 0 4 16,12-1 2-16,3-3 1 15,0-6 0-15,1-6-1 0,-1-4-34 16,0-3 22-1,0 0 4-15,-2-11-56 0,-5-6-62 16,1-2-183-16,-9-15 59 16,0 7-56-16</inkml:trace>
  <inkml:trace contextRef="#ctx0" brushRef="#br0" timeOffset="51114.97">2508 10920 46 0,'0'0'257'15,"0"0"-185"-15,0 0-62 16,0 0 9-16,0 0 42 15,-1 74 24-15,10-35 7 16,3 4 44-16,6 6-9 16,-2-2-26-16,2-4-52 15,4-5-20-15,-2-8-18 16,-1-8-10-16,-1-9 16 16,-6-7-16-16,4-6 12 0,-5 0 16 15,-2-14-21-15,0-9-8 16,-5-4-26-16,-4-10-205 15,0-1 50-15,-4 1-78 16,-5 6 83-16,0 4 145 16,1 8 31-16,1 12 27 15,6 7-27-15,1 0 13 16,0 12-4-16,0 15 109 16,5 4 32-16,7 3-21 15,2-1-15-15,2-2 23 16,-1-8-75-16,0-3-30 0,3-10 0 15,-2-6-31 1,-2-4 12-16,1 0-1 0,-5-9-4 16,-1-11-16-16,-6-4-75 15,-3-5-112-15,0-14-23 16,-16 5-36-16,2 9-105 16</inkml:trace>
  <inkml:trace contextRef="#ctx0" brushRef="#br0" timeOffset="51238.56">2798 11071 326 0,'0'0'129'16,"0"0"-93"-16,0 0 1 15,0 0 126-15,13 86 19 16,1-54-53-16,2-3-48 16,-1-1 4-16,0-8-43 15,-3-6-25-15,0-5 12 0,4-9-29 16,-4 0-81-16,-2-10-513 16</inkml:trace>
  <inkml:trace contextRef="#ctx0" brushRef="#br0" timeOffset="52154.27">2963 11119 477 0,'0'0'126'0,"0"0"9"16,0 0 59-16,0 0-18 0,8 81-73 16,-2-55-16-16,3 1-4 15,4 0-38-15,1-4-15 16,2-4-20-16,-4-6-8 16,4-6 8-16,-4-5-4 15,-4-2 7-15,2 0 14 16,-4-16-26-16,-1-4 17 15,-4-5-18-15,-1-3-44 16,0 2 21-16,0-1-12 16,-6 7 35-16,0 6-1 15,-1 6 9-15,7 7-8 16,-3 1 0-16,3 3-4 0,0 14-5 16,0 5 11-16,10 3-2 15,-1-1 0-15,3-2 4 16,3-5-4-16,0-5 0 15,1-6 3-15,-2-6 4 16,2 0-7-16,-7-2 0 16,-3-10 0-16,-4-4 0 15,-2-4-7-15,0-1-15 16,-5 0-10-16,-5 2 31 16,-5 2-10-16,6 6 11 15,1 3 66-15,1 5 1 16,1 3 2-16,3 0-35 15,0 0-33-15,0 0-2 0,3 5-3 16,0-3-30-16,0-1-14 16,0-1-55-16,0 0 13 15,8 0 12-15,2 0 21 16,-1-3 33-16,0 0-2 16,4 3 14-16,2 0 12 15,1 0 0-15,-2 5 7 16,5 8 12-16,-5 4 46 15,2 1 15-15,-2 2-54 16,-4-2 2-16,-1-2-28 16,-6-5 7-16,3-5-1 15,-6-4-5-15,3-2 9 16,-3 0 11-16,0-9-21 16,0-10-55-16,0-3-101 15,0-3-216-15,0 0 197 0,3 4 175 16,3 8 25-1,-2 6 124-15,5 7-35 0,2 0 84 16,5 15-39-16,2 6-31 16,0 3 4-16,0 1-61 15,-3-2-21-15,-2-3 11 16,-1-3-41-16,-4-3-8 16,-4-6-12-16,0-1 7 15,-2-7-17-15,-2 0-9 16,0 0-170-16,-6-7-353 0</inkml:trace>
  <inkml:trace contextRef="#ctx0" brushRef="#br0" timeOffset="52596.95">3171 10938 1056 0,'0'0'220'16,"0"0"-143"-16,0 0-64 15,0 0 39-15,-3-73 53 16,3 55-82-16,0 4 6 15,0 3-28-15,0 6 25 16,0 2 1-16,0 3-27 0,0 0 0 16,0 0-41-1,0 0-62-15,0 5-126 0,-2 3-332 0</inkml:trace>
  <inkml:trace contextRef="#ctx0" brushRef="#br0" timeOffset="53258.64">3035 11176 110 0,'0'0'356'0,"0"0"-194"16,0 0-1-1,0 0-32-15,0 0 36 0,0 0-54 16,0 0-41-16,34 70 27 16,-26-54-28-16,-5-1-15 15,4 1-32-15,-1-2-21 16,-1 0 17-16,-2-5-17 16,-2-2-1-16,1-5-61 15,-2-2-444-15</inkml:trace>
  <inkml:trace contextRef="#ctx0" brushRef="#br0" timeOffset="53474.4">2977 10984 1388 0,'0'0'300'0,"0"0"-211"16,0 0-15-16,0 0-21 16,0 0-18-16,0 0-35 15,0 0-29-15,9 1-82 16,-9-1-552-16</inkml:trace>
  <inkml:trace contextRef="#ctx0" brushRef="#br0" timeOffset="55576.54">3805 10522 618 0,'0'0'501'0,"0"0"-410"16,0 0-40-16,0 0 18 15,0 0 46-15,-8-82-76 16,5 62-16-16,-1 0-23 16,1-3 1-16,-2 1 17 15,1 0-17-15,1 0 0 16,0 5 5-16,0-2-6 16,3 1 0-16,-2 1 0 15,1-1 0-15,-1 3 5 16,-1 1-4-16,2 0-1 0,-1 3 0 15,2 0 7-15,0 3-8 16,0-1 1-16,0 1 0 16,0 3-6-16,0 1-4 15,0 1-19-15,0 1 14 16,0 2-21-16,0 0 35 16,0 0-16-16,0 0 15 15,0 0-6-15,0 0 3 16,0 0 5-16,0 0-2 15,0 0-2-15,0 9 4 16,0 6 0-16,0 7 2 16,5 10 20-16,1 11-21 15,3 8 33-15,1 6-4 0,-1 6-7 16,0-1 22 0,0-3-34-16,-3-8-3 0,0-4 14 15,-3-9-22-15,0-7 0 16,0-9 0-16,-1-2 1 15,-2-6 1-15,1-4-2 16,-1-5 0-16,0-1 0 16,3-4-113-16,-2 0-434 0</inkml:trace>
  <inkml:trace contextRef="#ctx0" brushRef="#br0" timeOffset="55862.78">4097 10788 871 0,'0'0'634'15,"0"0"-537"-15,0 0-69 16,0 0 10-16,0 0 77 15,0 0-50-15,0 0-36 16,0 5 12-16,0-5-3 16,0 0-1-16,0 0-30 15,0 0 0-15,3 0-14 16,0 0-12-16,5-8-167 0,-3-2-392 0</inkml:trace>
  <inkml:trace contextRef="#ctx0" brushRef="#br0" timeOffset="56268.18">4215 10363 1365 0,'0'0'247'0,"0"0"-213"16,0 0-1-16,0 0 11 15,0 0 7-15,0 0-51 16,0 0-37-16,-12 9 37 0,12 15 1 16,0 2 1-16,9 4 8 15,7-2-10-15,8-4 0 16,3-9-66-16,6-8-89 16,1-7 50-16,-1-2-49 15,-3-19 18-15,-5-6 68 16,-6-5 35-16,-8-2 33 15,-8-2 12-15,-3 4 51 16,0 1 60-16,-11 7 9 16,-8 5 64-16,-6 2-43 15,-5 7-75-15,-1 6 5 16,1 4-17-16,2 4-65 16,3 15-1-16,5 8-3 15,2 21-41-15,10-7-118 0,2-3-327 0</inkml:trace>
  <inkml:trace contextRef="#ctx0" brushRef="#br0" timeOffset="56619.31">4331 10604 1054 0,'0'0'216'0,"0"0"-152"15,-3 95-38-15,12-56 38 16,9-3-30-16,9-7-15 0,4-6-7 16,6-7-3-16,-2-11 1 15,-1-5-4-15,-4 0-5 16,-5-11 25-16,-7-8-26 16,-6-4 35-16,-3-2 76 15,-9-1-21-15,0-2-2 16,0 0-38-16,-12 3-12 15,-7 1 45-15,-5 3-33 16,-4 3-10-16,-4 4-19 16,1 9-11-16,4 5-19 15,2 0 9-15,5 19-18 16,4 3-10-16,7 14-67 16,7-4-97-16,2-7-406 0</inkml:trace>
  <inkml:trace contextRef="#ctx0" brushRef="#br0" timeOffset="57220.59">4658 10311 859 0,'0'0'536'0,"0"0"-485"0,0 0-26 16,0 0-15-1,0 0 51-15,0 0-15 0,0 0-45 16,74-46 0-16,-53 46-1 16,3 0-3-16,0 7 3 15,-2 12 9-15,-5 4 4 16,-2 5 38-16,-8 4 31 15,-5 2-3-15,-2 0-37 16,0-2-42-16,-8-3 24 16,-4-6-17-16,-3-3 2 15,3-5 8-15,-1-8-9 16,1-5 0-16,4-2-8 16,1 0-10-16,3-9-15 0,4-9-45 15,0-3-29-15,1-1-53 16,14-2-3-16,3 3-8 15,4 5 37-15,2 7 87 16,3 9 39-16,1 0 22 16,-1 14 76-16,0 11 11 15,-3 8 1-15,-6 1 56 16,-8 3-39-16,-5 0-22 16,-5-2 0-16,0-3-64 15,-11-2 15-15,-5-5-19 16,-5-5-36-16,0-5 40 15,-4-7-24-15,0-7 1 16,0-1-3-16,2 0-15 16,2-12-40-16,9 2-29 15,9-7-88-15,3 3-104 16,0 1-462-16</inkml:trace>
  <inkml:trace contextRef="#ctx0" brushRef="#br0" timeOffset="57783.88">5317 10575 1234 0,'0'0'568'16,"0"0"-513"-16,0 0-8 15,0 0 62-15,0 0-7 0,0 0-31 16,-53-73-50-16,36 68-14 15,1 3-7-15,-7 2 0 16,1 5 0-16,-5 12-1 16,0 5-17-16,2 7 17 15,5-1 1-15,4 2-1 16,7-2 0-16,6 0-23 16,3-3 2-16,0-2-12 15,15-6-37-15,6-4 17 16,1-9-31-16,4-4 9 15,1 0-19-15,-2-10-52 16,-1-7 54-16,-4-5 26 16,-3-1 28-16,1-1 39 15,-6-1 0-15,-3 3 5 16,-2 3 53-16,1 4 25 0,-5 6 48 16,0 4-45-16,-2 5-57 15,2 0-12-15,2 17-6 16,2 12-11-16,0 12 55 15,7 20-23-15,2 23 12 16,1 20-19-16,-4 4-3 16,-5-18 16-16,-7-23-37 15,-1-24 9-15,0-8-10 16,0 2 10-16,0 2 0 16,0-3-8-16,0-11-2 15,0-13 0-15,0-8-9 16,0-9-52-16,0-14-141 0,2-4-479 15</inkml:trace>
  <inkml:trace contextRef="#ctx0" brushRef="#br0" timeOffset="58121.99">5584 10274 626 0,'0'0'231'0,"0"0"-175"16,0 0-41-16,0 0 70 0,0 0 87 15,0 0-49-15,22 95-36 16,-11-34 21-16,-2-2 38 15,4 8-35-15,-1 3-35 16,-4-11-4-16,-1 3-43 16,-1-6-8-16,2-8-20 15,-2-8 8-15,-2-8-18 16,2-11-1-16,0-12-168 16,0-9-366-16,-3 0-570 0</inkml:trace>
  <inkml:trace contextRef="#ctx0" brushRef="#br0" timeOffset="58819.44">5755 10568 325 0,'0'0'714'0,"0"0"-604"15,0 0-82-15,0 0 9 16,0 0 97-16,0 0-91 15,0 0-27-15,33-26 3 16,-22 29 33-16,1 15 70 16,4 8-30-16,-1 4-6 15,0 8-8-15,-3-2-55 16,-2 1 18-16,-4-3-10 0,-1-1-21 16,-4-6 24-16,1-7-25 15,1-8-8-15,-3-4 14 16,0-5-5-16,0-3-10 15,0 0 0-15,0-14 0 16,0-9-11-16,0-7 2 16,0-6-19-16,0-4 28 15,0 0-50-15,0-1 18 16,3 8 0-16,7 5 20 16,-1 9 6-16,-1 9 6 15,-1 8 0-15,2 2 6 16,0 4 0-16,6 17 11 15,-3 9 13-15,0 7 12 0,1 6 7 16,-2-1-36-16,-2-1 5 16,-2-5 9-16,-1-8-26 15,-3-8 9-15,-3-6-10 16,3-8-3-16,-3-6 3 16,0 0 1-16,0-4 18 15,0-15-13-15,0-12-6 16,0-6-20-16,0-5-5 15,0-4-28-15,0 3 25 16,0 4 11-16,0 9 17 16,0 10-2-16,3 9-11 15,5 9 4-15,0 2 3 16,3 16 6-16,-2 12 43 0,1 8 8 16,1 6-7-1,-4-2-6-15,-1 0-37 0,1-6 17 16,-2-6-18-16,-2-7-7 15,0-6 6-15,0-11-74 16,5-7-90-16,-1-13-114 16,-3-6-492-16</inkml:trace>
  <inkml:trace contextRef="#ctx0" brushRef="#br0" timeOffset="59173.17">6233 10316 920 0,'0'0'240'0,"0"0"-176"16,0 0-45-16,0 0 103 0,0 0-37 15,0 0-40 1,0 0 15-16,30 60-5 0,-20-30 14 16,4 8-10-16,-5 5-41 15,2 4 40-15,-3 1-25 16,-2 4-13-16,3-4 23 15,-2-3-42-15,1-4 19 16,1-4-20-16,-2-3 12 16,5-6-9-16,-1-6-3 15,5-5 1-15,2-5 9 16,7-5-4-16,5-4-6 16,3-1 0-16,1-2-1 0,3 0 1 15,-4 0 0-15,-3-2-9 16,-2-4 7-16,-8-6-27 15,-2 1-253-15,-12 0-516 16</inkml:trace>
  <inkml:trace contextRef="#ctx0" brushRef="#br0" timeOffset="61117.26">3733 10176 396 0,'0'0'221'0,"0"0"-29"16,0 0 2-16,0 0-42 15,0 0-92-15,0 0-12 16,0 0-32-16,0 22-6 16,0-7 32-16,-6 4-40 0,3 3 17 15,-4 6-15 1,1 4 10-16,0 0-12 0,0 2-1 16,1-3 0-16,-2-5 10 15,4-6-10-15,0-7-1 16,0-5 0-16,3-3 2 15,0-4-1-15,0-1 0 16,0 0 14-16,0 0 44 16,0 0-47-16,0 0 7 15,0-8-19-15,0-1 7 16,0-3-17-16,0-3 3 16,0-2-28-16,0-1-28 15,0-1 10-15,3-1 5 16,3-2-7-16,-2 3 13 15,1-2 41-15,-2-1 1 0,1 1 1 16,-1 0 15 0,-1 2-10-16,1 0-4 0,-2 3-2 15,1 4 1-15,-1 2 3 16,1 3 14-16,-1 1-2 16,-1 2 13-16,3 1-29 15,-3 1 11-15,0 0-11 16,0 1 7-16,0 1-1 15,0 0-5-15,0 0-1 16,0 0 0-16,3 0-5 16,0 3 5-16,0 4 0 15,0 8 0-15,3 3-2 0,2 6 3 16,2 6-1 0,0 8 3-16,5 7 6 0,0 8-10 15,3 2 1-15,0 2-2 16,0-2-4-16,-3-2 7 15,1-7-1-15,-4-3 17 16,0-6-16-16,-3-6-1 16,0-1 0-16,0-6 1 15,-3-5 6-15,-3-5-6 16,0-6 9-16,-2-2 14 16,-1-5-24-16,0-1 46 15,0 0 15-15,0 0 20 16,0 0 15-16,0 0-55 0,0 0-12 15,0 0-8 1,0 0-15-16,0 0 8 0,-3 0-14 16,-3 0 1-16,-1 0-2 15,-2 2 1-15,0 0-8 16,1 1 7-16,-5 0-22 16,3 1 22-16,-5-1 1 15,7 1 0-15,-1 1 0 16,-1-2 1-16,4 0-1 15,0-1 0-15,0 1-6 16,3 0 6-16,-2-2 0 16,1 0 0-16,3-1 20 15,-1 1-19-15,2-1 11 16,0 0-10-16,0 0 5 16,0 0 9-16,0 0-10 0,0 0-6 15,0 0 7-15,0 0-7 16,0 0-2-16,7 0 1 15,1 0 0-15,6 0 1 16,0 0 0-16,0-2 1 16,2-1 22-16,-4 0-22 15,0 0-1-15,-3 3 0 16,-3 0-2-16,-3 0 2 16,3 0 0-16,-4 0 0 15,-2 0 12-15,1 0-10 16,-1 0-2-16,0 0 0 15,0 0 7-15,0 0 6 0,0 0-11 16,0 0 9-16,0 0 17 16,0 0-27-16,-1 0 0 15,-4 0-1-15,-1 0-10 16,0 0-25-16,0 0-122 16,4 0-174-16</inkml:trace>
  <inkml:trace contextRef="#ctx0" brushRef="#br0" timeOffset="63595.15">1962 12072 367 0,'0'0'223'0,"0"0"-83"16,0 0 54-16,0 0-66 15,0 0-5-15,0 0-23 16,0 0-46-16,-1-4 2 15,1 4-27-15,0 0-2 0,0 0 13 16,0 0-39-16,0 0 18 16,0 4-19-16,0 9 7 15,0 12 2-15,0 6-6 16,0 8-2-16,0 5 11 16,0 4-9-16,3 0-3 15,0 0 0-15,0-2-4 16,0-5 4-16,-3-5 0 15,0-6 0-15,0-8 5 16,0-6-5-16,0-7 0 16,0-4 0-16,0-4 1 15,0-1 6-15,0 0 8 16,0 0 12-16,0-8 39 0,0-8-66 16,-3-6 0-1,0-6 0-15,0-4-10 0,0-2 10 16,-1 0 8-16,1-5-6 15,0 0 4-15,1 0-5 16,1 3-1-16,1 0 0 16,0 4-4-16,0 3 4 15,0 2 0-15,0 8 0 16,3 2-1-16,0 6-4 16,0 3 4-16,-1 2 1 15,0 2-7-15,-1 2-2 16,1 1 9-16,-2 1-16 15,0 0 14-15,3 0-28 16,0 3 19-16,3 10 1 0,0 6 4 16,6 6 0-16,-3 7 6 15,0 5 0-15,4 3 0 16,-1 5 3-16,1 2-3 16,-2-2 0-16,4-1 1 15,0-5 2-15,-5-8-3 16,-2-8 0-16,-1-7 0 15,-1-9 0-15,-3-3 0 16,-1-4 1-16,-2 0 7 16,1 0 43-16,-1-7 3 15,0-7 8-15,2-9-29 16,-2-7-26-16,0-7 7 16,0-6-14-16,0-6 0 0,1-1-1 15,1-1-25-15,-1 2-5 16,2 7-4-16,1 6-11 15,-1 10 45-15,2 6 1 16,-2 9 0-16,0 3-10 16,-3 7-3-16,3 1-12 15,-3 0-3-15,6 16 8 16,1 8 18-16,2 9 3 16,3 9-1-16,3 8 4 15,2 4-2-15,-1 1-2 16,-1-3 20-16,-2-6 9 15,-4-10 5-15,-1-10-21 16,-2-6-12-16,-2-8 20 16,-1-6-15-16,-3-5-12 0,6-1 4 15,0-1-135-15,-1-10-358 16</inkml:trace>
  <inkml:trace contextRef="#ctx0" brushRef="#br0" timeOffset="63875.06">2500 12276 614 0,'0'0'505'15,"0"0"-446"-15,0 0-52 0,0 0-5 16,0 0 59-16,0 0 42 15,0 0 1-15,105 7-14 16,-75-7-45-16,0 0-13 16,0 0-23-16,-2 0-2 15,-5-3 5-15,-4 2-12 16,-3 1-29-16,-7 0-90 16,-4 0-195-16,-5 0-302 0</inkml:trace>
  <inkml:trace contextRef="#ctx0" brushRef="#br0" timeOffset="64085.11">2574 12431 929 0,'0'0'366'16,"0"0"-245"-16,0 0-92 15,0 0-27-15,0 0 21 16,0 0-7-16,0 0 51 15,51 0-3-15,-27-3-51 16,-5-2 13-16,5 1-20 16,7-9-6-16,-6 4-28 15,-3-5-339-15</inkml:trace>
  <inkml:trace contextRef="#ctx0" brushRef="#br0" timeOffset="64791.23">3147 11896 553 0,'0'0'326'16,"0"0"-227"-16,0 0-31 15,0 0 49-15,0 0-19 16,0 0-6-16,0 0-10 16,73-55-43-16,-51 52-5 15,-2-1 1-15,2 4-16 16,-1 0 7-16,4 0-16 16,-5 12-1-16,-1 2 13 15,-5 1-21-15,-3-1 10 16,-6 5 2-16,-2-2 0 0,-3 1 18 15,0 1-14 1,-3-1 1-16,-9 0 1 0,-4-1-19 16,-4-1 0-16,2-3 19 15,-4-2-16-15,3-4 36 16,-1-3-21-16,2-2-2 16,3-2-3-16,2 0 2 15,1 0-15-15,6 0 0 16,0 0 0-16,5-2 12 15,1 2-11-15,0 0-1 16,0 0 0-16,0 0-11 16,0 0 10-16,0 13-12 15,0 8 13-15,0 5 36 16,0 6-21-16,7 1 13 0,-3 2-22 16,1-3 5-16,1-2-2 15,-3-5-8-15,2-3-1 16,0-6 0-16,-2-4-63 15,-1-7-331-15</inkml:trace>
  <inkml:trace contextRef="#ctx0" brushRef="#br0" timeOffset="65518.42">3305 12548 791 0,'0'0'372'15,"0"0"-261"1,0 0-93-16,0 0-7 0,0 0 14 15,0 0 24-15,0 0 6 16,-9 57-40-16,9-44-1 16,0-1 26-16,0 0-23 15,0-3 11-15,4-6-12 16,1 2-16-16,-2-4 29 16,0-1-13-16,3 0 6 15,-3 0 31-15,3-6-21 16,-5-3 0-16,-1-2-13 15,0-2-19-15,0 0 25 0,0 3-24 16,-7 2 8-16,1 4-9 16,0 2 10-16,1 2-10 15,1 0 0-15,-2 6 12 16,2 7-21-16,-1 1 9 16,4 1 0-16,1-1-1 15,0-1-8-15,0-4 3 16,0-6 6-16,3-1 0 15,3-2-4-15,1 0 5 16,-1-5-1-16,0-7 0 16,-3-1 9-16,0 2-9 15,-3 1 1-15,0 5 5 16,0 0 38-16,0 5-19 16,0 0 7-16,-6 0-32 15,-6 9-1-15,-1 4-106 0,2 4-468 0</inkml:trace>
  <inkml:trace contextRef="#ctx0" brushRef="#br0" timeOffset="66854.36">1924 13402 704 0,'0'0'293'16,"0"0"-238"-16,0 0-42 16,0 0-4-16,0 0 17 15,0 0 66-15,0 0-43 16,22-27-27-16,-14 27 1 16,2 0-15-16,2 2-8 15,6 12 11-15,-2 6-2 16,2 5 24-16,0 5-14 0,-3 4-4 15,0 0 12-15,-2 5-27 16,-5 0 12-16,-2 0-12 16,-3-6 8-16,-3-6 0 15,0-8-1-15,0-5-1 16,0-8 17-16,0-4-21 16,0-2 91-16,0 0 40 15,0-5-53-15,0-12-27 16,0-4-46-16,0-9-5 15,0-3-2-15,0-6-5 16,0-2-12-16,0 0-14 16,3 0 1-16,10 4 29 0,1 1 0 15,-1 8 1-15,2 7 0 16,1 6-23 0,-2 9 0-16,-1 6-1 0,1 0-6 15,0 17 30-15,0 11-8 16,1 5 8-16,-2 7 6 15,1 4 2-15,-1-2-8 16,-2-2 0-16,-3-4 1 16,-3-7 4-16,-1-8-4 15,-2-8 0-15,-2-7 18 16,0-3-17-16,0-3 12 16,0 0 26-16,0-6 9 15,0-9-12-15,0-7-37 16,0-7-1-16,-3-5 1 15,1-5-37-15,2-1-14 0,0-6 2 16,0 5 6-16,8 1 43 16,7 6-7-16,0 4 7 15,0 10 0-15,1 6-15 16,5 9 8-16,-3 5-5 16,3 7 12-16,1 16 5 15,-1 8 9-15,0 9 11 16,-5 3 8-16,-4 2-12 15,-3 0 21-15,-4-3-11 16,-3-6-30-16,-2-5 19 16,0-9-19-16,0-5-1 15,0-6 0-15,0-9-10 16,0-2-126-16,-4 0-429 0</inkml:trace>
  <inkml:trace contextRef="#ctx0" brushRef="#br0" timeOffset="67162.39">2796 13392 998 0,'0'0'208'0,"0"0"-169"0,0 0-18 16,0 0 3-16,88 19 34 15,-58-17 34-15,0-2-50 16,1 0-19-16,-2 0 5 16,-6 0-27-16,-3 0-1 15,-7 0 0-15,-5 3-36 16,-8 2-92-16,0 0-376 15,-3 2-362-15</inkml:trace>
  <inkml:trace contextRef="#ctx0" brushRef="#br0" timeOffset="67357.07">2875 13626 978 0,'0'0'311'0,"0"0"-228"15,0 0-47-15,0 0 9 16,0 0 86-16,0 0-19 16,105-33-64-16,-77 24-21 15,-1 1-27-15,12-4-30 16,-9-1-188-16,-5 1-521 0</inkml:trace>
  <inkml:trace contextRef="#ctx0" brushRef="#br0" timeOffset="67914.34">3424 13118 689 0,'0'0'339'16,"0"0"-217"-16,0 0-77 15,0 0 47-15,0 0-3 16,85-56-52-16,-62 48 26 16,1 0-24-16,1 5-17 0,-3 3-3 15,-4 0-10 1,-3 0-9-16,-4 14 32 0,-4 4 10 15,-4 6 23-15,-3 3-2 16,0 4-29-16,-3 0 4 16,-12 2-37-16,-6 0 7 15,-7-4-8-15,-2 2 7 16,-4-4-7-16,-2-6 0 16,6-8 0-16,2-5 0 15,4-7-1-15,7-1 1 16,6 0 0-16,5-1-8 15,6-3 2-15,0 0 6 0,0 4 0 16,10 0 10-16,8 0-10 16,3 9 34-1,4 11 7-15,1 2-14 0,2 7 30 16,-3 0-39-16,-1 1 2 16,-2-2-1-16,-8 1-12 15,2-4-7-15,-7-1 0 16,-3 2-76-16,-3-4-163 15,-3-6-699-15</inkml:trace>
  <inkml:trace contextRef="#ctx0" brushRef="#br0" timeOffset="68237.3">3569 13962 332 0,'0'0'358'16,"0"0"-254"-16,0 0-58 16,0 0-14-16,0 0 143 15,0 0-41-15,0 0-85 16,21-58-28-16,-21 48-20 15,0 2 32-15,0 7 101 16,0 1 10-16,0 0 25 16,-3 7-76-16,0 5-24 0,-2-2 12 15,4 1-73-15,1 7-8 16,0-3-58-16,0 2-323 0</inkml:trace>
  <inkml:trace contextRef="#ctx0" brushRef="#br0" timeOffset="130131.33">12577 8321 160 0,'0'0'208'16,"0"0"-127"-16,0 0-36 0,0 0 34 16,-6 0 31-16,4 0-43 15,1 1-10-15,-1-1-8 16,1 1-22-16,-2 1 22 15,1-2 3-15,1 2-11 16,1-2 25-16,-2 1-47 16,2 0-7-16,-3 2-8 15,3 0 3-15,0 1-2 16,0 2-5-16,0 1 1 16,0 2 4-16,0 1-4 15,0 2-1-15,5 0 0 16,5 3 11-16,2 0-7 15,3-1 1-15,0 0-4 16,3-5 6-16,-2-1-6 16,1-1-2-16,-1-3-8 0,1-3 9 15,0-1 5 1,1 0-5-16,3 0 20 0,0-4 11 16,-1-6-14-16,-3-2 6 15,1-3-10-15,-3-1-13 16,0-1 21-16,-3-1-21 15,-1 0 7-15,0-2-3 16,-5 0-3-16,0 1-1 16,-3-1 1-16,-3 1 0 15,0 2 5-15,0 0-6 16,0 3 1-16,-1-2 11 16,-8 3-11-16,0 1 0 0,-5 1-1 15,-1 2 0 1,-1 1 40-16,-2 2-23 0,0 3-6 15,-4 1 2-15,1 2-3 16,-3 0-10-16,2 2-1 16,-5 7-86-16,3 4 71 15,-1 3 16-15,2-1-11 16,4 3 11-16,1 3-72 16,6-1 53-16,2 0 19 15,1 3 7-15,7-3-7 16,2 1 2-16,0-1-1 15,2-1 3-15,13-2-4 16,0 0-1-16,4-3 1 16,3-3 0-16,-2-4-2 15,2-3-6-15,0-4 7 0,-1 0-6 16,0-2-27-16,0-13-22 16,0-1 4-16,-3-4-25 15,-2-2-27-15,-2 0-30 16,-3 2 36-16,-3 1 11 15,-2 3 3-15,-4 4 64 16,-2 2 20-16,0 5 31 16,0 5 5-16,0 0 0 15,0 3 72-15,-3 13-29 16,0 6 38-16,3 10-20 16,0 6-43-16,0 7-11 15,0 8 28-15,0 4-36 16,0 1 14-16,1-2-23 0,4-3 7 15,-1-7 5-15,-1-7 82 16,0-5-76-16,1-8-12 16,-2-6-32-16,-2-6 0 15,1-6 0-15,-1-4 4 16,0-2-4-16,0-2 0 16,0-14-41-16,0-5-249 15,0-4-383-15</inkml:trace>
  <inkml:trace contextRef="#ctx0" brushRef="#br0" timeOffset="130851.58">13233 8310 490 0,'0'0'116'0,"0"0"-23"0,0 0 62 15,0 0-57-15,0 0-50 16,25 82-13-16,-10-64-27 16,3 0 14-16,3-2 63 15,-2-3-24-15,2-3-10 16,0-4-37-16,-1-4 30 15,0-2 22-15,-3 0 14 16,4-11 10-16,-4-9-24 16,-1-4-37-16,-3-3 2 15,-6-2-17-15,-2-2 11 16,-5 4 14-16,0-2-26 16,-2 4 15-16,-7 4-10 15,-4 4-2-15,1 4 28 16,-3 5-25-16,-1 5 35 15,-4 3 2-15,-3 0-52 0,-2 3-4 16,-3 11-36 0,-2 5-3-16,3 2-15 0,2 4-127 15,1 10-53-15,6-7-308 16,5-5-14-16</inkml:trace>
  <inkml:trace contextRef="#ctx0" brushRef="#br0" timeOffset="131295.45">13339 8487 324 0,'0'0'392'0,"0"0"-210"0,0 0-62 15,0 0 23-15,-40 88-47 16,37-57-60-16,3 3-11 15,0 5 12-15,0 3-31 16,12 2 9-16,8-2-15 16,6-3 0-16,5-4 6 15,5-6-4-15,1-9-2 16,6-13 23-16,-2-7-23 16,-1-4 1-16,-3-19 9 15,-7-10 9-15,-9-6 45 16,-6-5 10-16,-11 1-11 0,-4 2 30 15,0-1-7 1,-17 6 14-16,-5 5-24 0,-7 5-13 16,-4 5-7-16,-6 7 6 15,2 5-28-15,-2 4-3 16,0 5-31-16,4 0-2 16,2 8-10-16,3 9-21 15,7 7 32-15,6 5-51 16,4 6-26-16,9 19-14 15,4-11-200-15,0-4-515 0</inkml:trace>
  <inkml:trace contextRef="#ctx0" brushRef="#br0" timeOffset="132503.24">14640 8501 1030 0,'0'0'166'0,"0"0"-112"0,0 0 18 16,0 0 17-16,0 0 40 16,-97-6 6-16,73 6-88 15,1 2-28-15,-2 8-19 16,1 3-48-16,0 3 36 16,4 2-27-16,3 2 8 15,2 0 31-15,6 4 13 16,5 0-6-16,4 0-7 15,0 0 0-15,9-1-6 16,11-4 7-16,4-5-1 16,3-6 0-16,1-5 2 0,-2-3 6 15,2-4-8 1,-4-14 6-16,-5-5-6 0,-4-3-6 16,-4 1-4-16,-5-1-6 15,-2 3 6-15,-4 3 10 16,0 3 1-16,0 6 17 15,0 3-4-15,0 3-8 16,0 5-3-16,0 0-3 16,3 0-25-16,5 11 18 15,3 8-5-15,5 6 12 16,3 6 0-16,3 8 12 16,5 9-12-16,5 15 0 15,0 19 0-15,-2-4 4 16,-10-8-4-16,-6-9-7 15,-9-13 7-15,-4 7-6 0,-1 5 6 16,0-2 1-16,-4-4-1 16,-12-2 6-16,-1-5-5 15,-5-7-1-15,-2-6 0 16,-1-7-2-16,-2-9 2 16,1-6 1-16,-2-10 15 15,-1-2 33-15,3 0-36 16,0-7 24-16,4-10-8 15,2 0-10-15,3-5 25 16,-1-4-25-16,4-1-10 16,2 0 4-16,2-1-4 0,4-1-9 15,1 0 0-15,5 2 1 16,0-3 6-16,0 0-6 16,5-1 9-16,6-1 15 15,6 0-25-15,4 2 37 16,3-1-5-16,6 3-23 15,4 1 20-15,5 3-10 16,0 0-2-16,4 4 19 16,-3 2-36-16,-2 2 8 15,-2 4-8-15,-7 1-1 16,-3 5-10-16,-4-2 8 16,3 0-71-16,-7 0-248 0,-3 3-1288 15</inkml:trace>
  <inkml:trace contextRef="#ctx0" brushRef="#br0" timeOffset="133119.28">15322 8082 540 0,'0'0'185'0,"0"0"-107"16,0 0-46-16,0 0-1 15,0 0 121-15,0 0-91 16,0 0-32-16,8 75-10 16,-2-42 49-16,0 8-21 15,3 18 10-15,-2 20-6 16,1 19-11-16,-4-8-9 15,-2-18-11-15,0-23-8 16,-2-17 9-16,0-1-20 16,0 2 11-16,0-2 35 15,2-8-33-15,0-7-2 16,1-7-12-16,-2-9-28 0,1 0-188 16,-2-10-356-16</inkml:trace>
  <inkml:trace contextRef="#ctx0" brushRef="#br0" timeOffset="133391.19">15322 8582 540 0,'0'0'201'15,"0"0"-139"-15,0 0 79 16,0 0 0-16,0 0 47 15,81 0-72-15,-47 0-20 16,5 0 55-16,3 0-32 0,3 0-47 16,-2 0-46-16,-3-3 7 15,0-5-25-15,-4-2 0 16,-4-1-8-16,-7-3 0 16,-7-2-34-16,-8-7-92 15,-7 4-156-15,-3 0-367 0</inkml:trace>
  <inkml:trace contextRef="#ctx0" brushRef="#br0" timeOffset="133637.32">15614 8165 990 0,'0'0'237'0,"0"0"-173"16,0 0-18-16,0 0-31 15,0 0-4-15,0 0-11 16,8 78 142-16,6-31 7 16,2 8-59-16,-2 7-6 15,-2 1-41-15,1 0-4 16,-2-3-39-16,-1-4-1 16,0-7-5-16,4 2-41 15,-1-15-174-15,-2-10-358 0</inkml:trace>
  <inkml:trace contextRef="#ctx0" brushRef="#br0" timeOffset="134079.47">15864 8774 107 0,'0'0'1083'15,"0"0"-964"-15,0 0-81 16,0 0-14-16,0 0 21 15,98-52 79-15,-69 45-54 16,-1 7-21-16,-1 0 2 16,-4 7-41-16,-6 14 1 15,-5 4 28-15,-9 8-14 16,-3 2 23-16,-3 3-33 16,-13 1-6-16,-8-5 15 0,-1 0-24 15,-2-8 0-15,2-8-2 16,3-4 4-16,2-11 13 15,4-3-15-15,3-2 0 16,4-16-2-16,6-4-56 16,3-2 34-16,0 0 1 15,0 5 7-15,11 6 15 16,3 7 1-16,2 6 0 16,3 0 30-16,2 5-10 15,4 11 35-15,4 1-10 16,-1 0-22-16,2-2 27 15,-2-2-42-15,-1-3-7 16,-3-6 12-16,0-4-13 16,8-5-36-16,-6-12-131 15,-2-5-720-15</inkml:trace>
  <inkml:trace contextRef="#ctx0" brushRef="#br0" timeOffset="134567.22">16553 8349 1227 0,'0'0'174'0,"0"0"-80"0,0 0-53 16,0 0 56-16,-86-52-32 15,65 48-38-15,-5 4-27 16,0 0 2-16,-1 10-4 15,-3 9-108-15,3 4 85 16,4 1 13-16,6 0-5 16,8-2 12-16,9-1-6 15,0-4 11-15,19-5-19 16,14 0 7-16,10-3-5 16,5 0 15-16,4 0 2 15,3 3 0-15,-1 3-8 16,-5 4 19-16,0 3-9 15,-8 4 44-15,-5 2-1 16,-11 2 28-16,-7-1-25 16,-12 2 11-16,-6 2 24 0,-6 0-39 15,-16-4-10 1,-10 2-15-16,-7-6-19 0,-4-3 29 16,-2-10-20-16,-2-7 0 15,-1-5 10-15,2-8-8 16,4-12-11-16,7-6 0 15,9-4-23-15,8-3-3 16,15-8-134-16,3 6-141 16,0 7-405-16</inkml:trace>
  <inkml:trace contextRef="#ctx0" brushRef="#br0" timeOffset="134988.89">16805 8486 1166 0,'0'0'181'15,"0"0"-117"-15,-6 74-40 16,6-35 62-16,0 5 20 16,12 3-26-16,13 1-24 15,8-4-50-15,6-4 4 16,6-7-9-16,4-10 34 15,3-6 3-15,-1-9-23 16,-2-5 0-16,-3-3 4 16,-7-12-19-16,-7-13 33 15,-12-9 10-15,-9-10-12 16,-11-6 37-16,0-5-38 0,-18-1 16 16,-12 0 14-16,-5 2-32 15,-4 4 55-15,-3 7-16 16,0 5-5-16,2 5 11 15,1 9-67-15,-1 5-2 16,2 7-4-16,3 11-53 16,0 1 7-16,4 14-66 15,4 11 19-15,5 8-14 16,4 15-83-16,8-6-338 16,5-7-618-16</inkml:trace>
  <inkml:trace contextRef="#ctx0" brushRef="#br0" timeOffset="135283.59">17468 8627 1307 0,'0'0'238'0,"0"0"-182"15,0 0-31-15,0 88 51 16,1-63 31-16,11 0 5 16,3-5-44-16,7 0-23 15,5-3 9-15,3-3-39 0,3-2 3 16,1-3-17-16,2-2 11 16,-3-4-24-16,-2-3 11 15,-3 0-44-15,-1-12-57 16,-6-8-101-16,-10-1-523 0</inkml:trace>
  <inkml:trace contextRef="#ctx0" brushRef="#br0" timeOffset="135464.57">17764 8649 605 0,'0'0'1019'0,"0"0"-882"15,0 0-36-15,0 0-8 16,-3 114 29-16,3-66-6 15,0 7-18-15,6-2-45 16,2-2-11-16,-1-4-42 0,-1-8-14 16,3-6-88-16,0-11-166 15,-3-7-1074-15</inkml:trace>
  <inkml:trace contextRef="#ctx0" brushRef="#br0" timeOffset="136004.29">18389 8690 1371 0,'0'0'180'15,"0"0"-137"-15,0 0-16 16,0 0-26-16,0 0 52 16,0 0 27-16,129 0-35 15,-67 0 5-15,9 0-15 16,1 0 11-16,-1 0 17 15,-6 0-26-15,-5 0 12 16,-10 0-20-16,-9 0-15 16,-8 0 31-16,-11 3-24 15,-7-3-6-15,-9 0-15 16,-3 2 9-16,-2-2-18 16,-1 0 4-16,0 0-121 15,0 0-540-15</inkml:trace>
  <inkml:trace contextRef="#ctx0" brushRef="#br0" timeOffset="136559.35">19744 8293 907 0,'0'0'176'0,"0"0"-82"16,0 0-63-16,0 0 24 16,0 0 62-16,16 115 82 15,-1-59-91-15,1 6-26 16,1 2 13-16,-4-2-19 16,-2-1-60-16,-1-9 3 15,-6-6-19-15,1-11 10 16,-2-7-5-16,0-11-5 15,0-7-33-15,6-10-129 16,-3 0-205-16,0-12-464 0</inkml:trace>
  <inkml:trace contextRef="#ctx0" brushRef="#br0" timeOffset="137002.16">20042 8422 846 0,'0'0'319'15,"0"0"-242"-15,0 0-52 16,0 0-8-16,0 0 22 16,-12 75 35-16,9-38-28 0,1 5 14 15,2 4 19 1,0 0-21-16,16 1-17 0,4-2-26 15,6-6-14-15,2-10 11 16,5-5-11-16,0-10 0 16,2-11 15-16,1-3-15 15,0-12 4-15,-4-14 5 16,-4-8-10-16,-7-7 16 16,-9-3 0-16,-7-2 19 15,-5 0 59-15,-4 2-40 16,-14 4-4-16,-6 4-12 15,-4 6 4-15,-3 4 5 0,-2 7-8 16,-2 5-22 0,3 9-17-16,-1 5 1 0,3 0-2 15,2 18-54-15,1 6 8 16,5 6-2 0,3 13-41-16,5-7-112 0,8-3-322 0</inkml:trace>
  <inkml:trace contextRef="#ctx0" brushRef="#br0" timeOffset="137519.32">20582 8433 1064 0,'0'0'184'16,"0"0"-145"-16,0 0-20 16,0 0-6-16,0 0 29 15,-34 78 38-15,31-49-29 16,3 7-5-16,0 3 7 15,6 5-37-15,13-2 1 16,5-2-8-16,6-1-8 16,5-8 8-16,3-3-8 15,1-9 0-15,0-8 6 16,0-6-5-16,-3-5-2 0,-3-13 17 16,-4-12 7-16,-6-7 44 15,-8-9-15-15,-7-3 26 16,-6-2 15-16,-2-3-18 15,-7 4 14-15,-14 2-17 16,-7 2-14-16,-9 4 20 16,-3 4-6-16,-4 5-15 15,-5 9-26-15,-1 6-32 16,-2 9-7-16,3 4-44 16,3 15-39-16,5 11-1 15,3 14-64-15,11-3-189 16,8-5-1052-16</inkml:trace>
  <inkml:trace contextRef="#ctx0" brushRef="#br0" timeOffset="138284.76">21363 8594 1239 0,'0'0'232'0,"0"0"-48"16,0 0-38-16,0 0-11 15,0 0-18-15,0 0-61 16,0 0-3-16,-89-60-41 15,70 60-12-15,1 0 8 16,-5 6-8-16,1 11-1 16,1 1-8-16,5 5-15 15,1 1 23-15,7 1-13 16,8-1-7-16,0 0 14 16,14-3-53-16,10-4 6 15,6-6-31-15,2-6-18 16,2-5 33-16,-2 0-20 15,-4-13 43-15,-5-5 37 0,-4-4 6 16,-4 0 4-16,-3-3 71 16,-5 3 32-16,-4 1 35 15,-1 3-49-15,-2 5-33 16,0 3-11-16,0 7-44 16,0 3-1-16,1 8-6 15,4 18 1-15,8 24 5 16,12 28 2-16,11 29-1 15,6 12 4-15,-4 0-4 16,-9-12-2-16,-11-19-15 16,-7-5-29-16,-6-19 36 15,-5-13-3-15,0-12 12 16,0-5-1-16,-10-1 2 16,-5 3-1-16,-6-3 9 0,-2-9 3 15,-6-8 58 1,-2-11-53-16,-7-5 0 0,-2-8 2 15,-3-18-18-15,3-12 36 16,4-5 9-16,6-9-18 16,6-3 10-16,12-5-37 15,6 1 9-15,6 1-10 16,5 2 11-16,14 1-11 16,10 2 1-16,3 4 1 15,8 1-2-15,-1 4-27 16,15-12-40-16,-11 11-74 15,-7 7-426-15</inkml:trace>
  <inkml:trace contextRef="#ctx0" brushRef="#br0" timeOffset="139237.66">22229 8599 1024 0,'0'0'241'0,"0"0"-124"16,0 0 17-16,0 0-1 15,0 0-26-15,-81-37-46 16,54 37 1-16,-3 0-61 16,-3 2 8-16,1 11-2 0,0 9-7 15,5 2 17 1,7 7-17-16,4 5 0 0,9 0-2 16,7 3 9-16,0-2 0 15,15-4 8-15,9-8-9 16,5-7 4-16,3-7-10 15,1-10 0-15,-2-1 0 16,-2-13 6-16,-5-12 2 16,-2-12-7-16,-4-7 0 15,-6-8 14-15,-6-4-14 16,-5-18-1-16,-1-14 0 16,-6 6 1-16,-4 8-1 15,-3 15 0-15,4 20 0 0,2 6 4 16,1 4-3-1,3 12-1-15,1 12 0 0,2 5-20 16,0 15 20-16,0 20-1 16,0 24 1-16,15 25 7 15,10 19-1-15,2-5-6 16,-1-23 0-16,-3-25-1 16,-2-19 1-16,4 0 0 15,2-1 1-15,3-3 4 16,-2-10 1-16,-4-11-6 15,-1-6 0-15,-4-9-2 16,-3-17 1-16,-2-6 1 16,-4-9-7-16,-5-2-6 15,-5-6-42-15,0 1 10 0,-2 5-3 16,-7 7 27-16,0 11 21 16,0 12 0-16,6 13 5 15,0 3-5-15,3 25 0 16,0 13 0-16,0 7 35 15,11 5-12-15,8-2 17 16,3-4-27-16,2-9-7 16,-1-12-2-16,1-6-3 15,-2-12-1-15,-1-8 0 16,-5-13-75-16,-1-11-211 16,-9-4-810-16</inkml:trace>
  <inkml:trace contextRef="#ctx0" brushRef="#br0" timeOffset="139382.75">22464 8341 1582 0,'0'0'271'16,"0"0"-259"-16,0 0-12 16,0 0-178-16,0 0 102 15,0 0-307-15</inkml:trace>
  <inkml:trace contextRef="#ctx0" brushRef="#br0" timeOffset="139823.03">22876 8461 1058 0,'0'0'330'16,"0"0"-265"-16,0 0-23 15,0 0-13-15,0 0 110 16,0 0-65-16,0 0-58 16,-79 50 6-16,61-35-21 15,2 2 13-15,1-3 6 16,4 0-20-16,4-4 5 16,7-2-5-16,0-3-20 15,4 4 20-15,17-5-7 16,5 2 7-16,8 1-1 0,2 0 1 15,2 3-1 1,-2 4 0-16,-1 1-5 0,-5 5 6 16,-7 1 6-16,-4-1 36 15,-9 1 5-15,-9-1-6 16,-1-3 38-16,-11-3-1 16,-14 1-45-16,-5-7 9 15,-7-2-41-15,-4-6 14 16,0 0 0-16,4-6-8 15,4-9-14-15,6-1-4 16,11-1-68-16,11-8-28 16,5 3-119-16,0 2-485 0</inkml:trace>
  <inkml:trace contextRef="#ctx0" brushRef="#br0" timeOffset="140799.76">23028 8679 655 0,'0'0'111'16,"0"0"83"-16,18 72-51 15,-2-48-10-15,3-5-4 16,6-5-74-16,3-6 38 16,3-5-20-16,1-3-51 15,-1-4 13-15,-4-12 14 16,-6-8-17-16,-6-2 25 15,-9-4-29-15,-6-1 7 0,0 0 15 16,-8 1-19-16,-11 4 20 16,-8 2-4-1,-5 8-31-15,1 5 25 0,-2 8-29 16,3 3-11-16,4 7 4 16,3 14-5-16,7 7-1 15,7 1 0-15,8 4-21 16,1 3 22-16,6-4 8 15,16-2-7-15,6-5-2 16,7-6 1-16,0-10 0 16,5-7-21-16,-4-2-24 15,-1-14 29-15,-6-10-32 16,-3-7-26-16,-7-8 36 0,-4-5-25 16,-4-2-2-16,-8-10-10 15,-3-2-19-15,0-4 72 16,-14 1 14-1,-4 7 8-15,3 11 13 0,4 14-5 16,5 15 53-16,3 14-21 16,1 3-29-16,2 27 6 15,0 14 46-15,0 8 13 16,0 7 13-16,6 4-30 16,10-1 8-16,4-3-17 15,2-5-36-15,5-5 22 16,0-13-36-16,1-8 15 15,0-9-5-15,-1-11-1 16,-3-8-9-16,0-2 9 0,-3-20-8 16,-6-7 15-16,0-11-16 15,-8-2-1-15,-4-3 0 16,-3 1-44-16,0 7 29 16,0 9-6-16,-4 12 22 15,-2 13-13-15,1 3-17 16,1 22 2-16,0 12 26 15,2 12 2-15,2 3 30 16,0 1-6-16,12-3-3 16,3-8 14-16,4-8-34 15,2-8 0-15,-1-10 6 16,2-10 1-16,-1-3 11 16,-3-10-10-16,-1-13 0 0,-1-10-9 15,-5-6-36-15,-3-7 20 16,-5-1-2-16,-3 2-7 15,0 5 24-15,0 10 1 16,0 13 0-16,-3 9 3 16,0 8-3-16,1 13 0 15,1 16 10-15,1 10-8 16,0 4 38-16,0 3-39 16,12-4 11-16,6-6 13 15,3-5-19-15,4-9-12 16,3-10 3-16,2-9-43 15,12-11-45-15,-10-15-245 16,-3-5-752-16</inkml:trace>
  <inkml:trace contextRef="#ctx0" brushRef="#br0" timeOffset="141851.06">24130 8467 1521 0,'0'0'209'0,"0"0"-158"16,0 0-51-16,0 0 95 15,-16 108 9-15,15-63-22 16,1 1-12-16,0 1-36 16,11-4-1-16,6-7-20 15,4-6-11-15,1-9 32 16,1-7-27-16,2-10-6 16,2-4-1-16,0-8-24 0,-1-17-4 15,-2-9-32-15,-6-9-15 16,-2-3 35-16,-5-5-27 15,-5 0 27-15,-3 8 39 16,-3 6 1-16,0 13 0 16,0 12 16-16,0 12-10 15,0 8 22-15,-3 20-26 16,0 14 39-16,3 8 10 16,0 4-45-16,2-1 30 15,15-5-21-15,4-9-14 16,5-9 18-16,2-9-18 15,3-9-1-15,1-12 0 16,-1 0-21-16,1-17 21 16,-4-13-46-16,-3-8-9 0,-6-8 36 15,-5-2-24-15,-4-1 36 16,-5 1-5-16,-5 8-1 16,0 8 12-16,0 12 1 15,0 13 0-15,0 7 1 16,0 17 13-16,0 14-14 15,0 9 27-15,0 7-26 16,3-3 26-16,9-2-16 16,4-9-3-16,2-6-4 15,1-11 4-15,2-8-8 16,-1-8 0-16,-1-3-6 16,-1-18-1-16,-5-8 7 15,-4-7 0-15,-3-6-6 0,-6-2-2 16,0-1 8-1,-18 3 10-15,-4 5-9 0,-3 9 47 16,1 9-23-16,-2 8-3 16,4 10-22-16,0 1-3 15,4 4-5-15,0 9 2 16,6 1-21-16,3-3 26 16,9-2-43-16,0-4-25 15,4-4-70-15,13-1 11 16,7 0-43-16,2-2-77 15,6-7 1-15,-1 2 177 16,2 3 70-16,0 4 200 16,1 0 20-16,-1 10-51 15,0 12-25-15,-2 10-16 16,-1 1-15-16,-3 4-12 0,-5-1-47 16,-1-7-5-16,-8-5-8 15,-3-5-40-15,-3-8 16 16,-6-5-16-16,-1-5-1 15,0-1 20-15,0-1-20 16,0-15-9-16,0-8-19 16,2-9-41-16,1-5 48 15,1-3-21-15,4 0-6 16,3 4 46-16,2 12-23 16,3 14 18-16,-1 11 6 0,0 3 1 15,0 23 38-15,-3 10 41 16,1 6-6-16,-2 3 16 15,0-3-45-15,-3-5-7 16,-4-7-35-16,1-9 11 16,-4-7-26-16,-1-11 4 15,-3-13-86-15,-10-12-38 16,-3-7-615-16</inkml:trace>
  <inkml:trace contextRef="#ctx0" brushRef="#br0" timeOffset="142048.74">24916 8023 1886 0,'0'0'286'0,"0"0"-157"0,2-106-106 16,10 66 3-16,3 3 40 16,0 7-33-16,0 5-6 15,-2 5-27-15,-1 7-7 16,-8 1-16-16,-4 4-99 15,-11 1-79-15,-7 4-869 0</inkml:trace>
  <inkml:trace contextRef="#ctx0" brushRef="#br0" timeOffset="142265.87">24377 8003 1874 0,'0'0'512'0,"0"0"-363"15,0 0-84-15,0 0-22 16,0 0-22-16,0 0-19 16,0 0-2-16,-18 3-145 15,0-3-120-15,-8 0-586 0</inkml:trace>
  <inkml:trace contextRef="#ctx0" brushRef="#br0" timeOffset="145178.82">7426 5281 502 0,'0'0'214'0,"0"0"-119"15,0 0-49-15,0 0 103 16,0 0 28-16,0 0-70 16,0 0-38-16,0-22-37 15,0 22-32-15,0 0 11 16,0 7 1-16,0 10 4 15,3 8 16-15,3 13-16 0,2 20-7 16,8 34-5 0,2 32 6-16,3 10-3 15,-2-4 18-15,-5-19-22 0,-7-36-3 16,-1-21-13-16,-2-17-5 16,-2-7 7-16,1-3-8 15,0-1 19-15,-2-4 9 16,1-8-9-16,-2-7-22 15,0-9-82-15,0-12-213 16,0-8-295-16</inkml:trace>
  <inkml:trace contextRef="#ctx0" brushRef="#br0" timeOffset="146926.9">7426 5235 666 0,'0'0'176'0,"0"0"-134"15,0 0 8-15,0 0 30 16,0 0-31-16,0 0 25 16,0 0-24-16,100-7 0 0,-69 7-20 15,7 0 0-15,6 1 31 16,7-1-3-16,3 0 2 16,4-1 8-16,0-4-33 15,0-2-4-15,-1 1-19 16,3 0-11-16,-2 1 16 15,1 0-10-15,-3-1 8 16,2 2 2-16,-3-1-17 16,-1 1 7-16,-4 2-7 15,1-1-2-15,3 3 2 16,1-2 5-16,5 1-4 16,16-3 22-16,18-5-23 15,-6 1 26-15,-6 0-6 16,-2-2-14-16,-2 0 19 15,1 1-15-15,0-2 3 0,-9 1 14 16,-13 0-21-16,8-1 5 16,10-2-5-16,-2 2 1 15,-1 2-2-15,-2 0-5 16,0 4 0-16,-3 5 2 16,-1 0 4-16,-2 0-6 15,-1 0 0-15,-2 3 0 16,-3 3 0-16,-3-1 2 15,0 0-1-15,-5-2-1 16,-1 0 7-16,-3-2-7 16,-1 1 0-16,-3-1 0 15,-1 0 2-15,-2 2-2 0,0 0 0 16,1 0 0-16,-1-1 2 16,-3 1-2-16,-2 1 0 15,-3-1 0-15,-2-1-6 16,-3 0 6-16,1 1 0 15,0-2 0-15,1 2 0 16,-1-1 0-16,0 1 0 16,0 2 0-16,0-2 5 15,3-2-5-15,-2 1 0 16,-1-1-1-16,-2 1-2 16,-1-2-6-16,-4 0 9 15,-3 0 0-15,-5 0-12 16,-1 0 12-16,-5 0-8 0,-2 0 0 15,-2 0 7-15,-1 0 1 16,1 0 0-16,-2 0 0 16,0 0 11-16,0 0-11 15,0 0 0-15,0 0 0 16,0 0-2-16,0 0 2 16,1 0 0-16,1 6-5 15,4 6-5-15,2 10 14 16,3 7-4-16,1 12 0 15,6 17-2-15,4 23 2 16,2 19 0-16,2 7 1 16,-4-18-2-16,-1-22-15 15,-8-22 16-15,3-1-1 0,0 8-11 16,4 6 12 0,1 5 1-16,-1-4 0 0,-3-9-1 15,-1-5 1-15,-3-8-1 16,-3-5 0-16,-2-10 1 15,-4-7 8-15,-1-4-8 16,-3-6 7-16,0-2 8 16,0-3-15-16,0 1 27 15,0-1 13-15,0 0-15 16,0 0 6-16,0 0-26 16,-7 0-5-16,-2 0-1 15,0 0 0-15,-4-3 0 0,-1 0-15 16,-4 3-17-1,0-3-6-15,-6-1 6 16,-1 2 11-16,-2-1 20 0,-3 1-11 16,-2-1 3-16,-3 3 8 15,-1-3-3-15,-3 3-6 16,-1 0 8-16,-3-2 2 16,-3-1 1-16,-5 3 8 15,-7 0-9-15,-18 0 0 16,-20 1 0-16,-18 12-1 15,-6 1 1-15,10 2 0 16,10-4 0-16,15-1-9 16,0-5 8-16,-2 1 1 0,-2-1 0 15,-4-2 4 1,-2-1-3-16,-1-1-1 0,-1-2 0 16,1 0 0-16,0 0 5 15,-1 0-5-15,0 0 0 16,0 0 0-16,-4 0 0 15,2 0 0-15,-4 0 0 16,-4 0-5-16,-3 2 5 16,-1 7 0-16,4 2 6 15,1-2 4-15,3 2 1 16,6-2-6-16,18 0 15 16,19-3-19-16,16 0 34 15,6-2-9-15,-1 0-17 16,-5 1 16-16,-1 0-24 15,5 0 4-15,3 0 5 0,4-2-10 16,6-2 42 0,7 1-8-16,6-2 19 0,6 0 10 15,2 0-50-15,6 0-2 16,0 0-11-16,0 0 0 16,0 0 0-16,0 0-11 15,0 0 11-15,0 0-1 16,0 0-21-16,6 0-61 15,5 8-44-15,0-1-47 16,-3 0-747-16</inkml:trace>
  <inkml:trace contextRef="#ctx0" brushRef="#br0" timeOffset="150809.62">15587 5523 189 0,'0'0'100'0,"0"0"-25"16,0 0-19-16,0 0-26 16,0 0 11-16,-48 79 25 15,40-61-7-15,-2 1-34 16,1-1 30-16,1 3 24 0,0 0-34 15,-1 4-3 1,0 3-7-16,0-1-34 0,-2 3-1 16,7 0 0-16,1 0 11 15,3 1 40-15,0 3-41 16,0 2-4-16,6 0 13 16,7-1-11-16,-1 0 15 15,4-2-22-15,3-2 1 16,0-2 9-16,5-2 2 15,0-1 22-15,3-2 19 16,2 1-41-16,1-3 24 16,2 1-21-16,-1-1 17 15,0 0 12-15,2-3-19 16,2 1 24-16,3-3-17 16,1 0-13-16,3-3 20 0,2 0-11 15,3 0 13 1,0 0 4-16,4 0-9 0,-3-2 11 15,2-1-18-15,-1-1-30 16,-1-1 25-16,0-3-24 16,-3 1 14-16,-1-5 2 15,1 1-17-15,0-1 19 16,0 0-5-16,2-1-12 16,0 2 26-16,2-1-15 15,-1-1-7-15,-1 3 8 16,2-3-8-16,-2 1-6 15,1 1 0-15,-3 0 3 16,-1-2 3-16,-1-1-6 0,-1 2 0 16,1-2 0-16,-1 0 4 15,1 0-4-15,-1 2 0 16,0-2 6-16,1 3 7 16,1-3-7-16,-1 0 6 15,0 0 5-15,2 0-15 16,-3 0 4-16,-1 0-5 15,1 0-1-15,-2 0 17 16,1 0-15-16,-1-5 2 16,-1 2-4-16,0-2 6 15,2 1-3-15,-1-3-3 16,2 3 1-16,0-2 5 16,-2 1-6-16,-1-2 0 15,0 3 0-15,-3-4-3 0,-1 2 3 16,0-3 0-16,1 0 6 15,0 1-6-15,-1-2 1 16,1 1-1-16,-3-3 0 16,1 0 0-16,-1 2 0 15,0-3 7-15,0-1-7 16,-2 2 13-16,2-1-12 16,-2 0-1-16,1 0 0 15,-3 0 0-15,0-1 6 16,0 0-6-16,0-2 1 15,-1 1 12-15,0 0-13 16,1-3 0-16,-4 3 0 16,0-2-2-16,-2-2 2 0,1 0 0 15,-2-1 0-15,0-2 10 16,-1 0-4-16,0 0-6 16,-2 1 0-16,1-1 0 15,-2 0 4-15,1 0-2 16,-1 0-1-16,0-1 5 15,-3 0-6-15,0-1 0 16,-3 4 0-16,-2-3 0 16,-1 3 1-16,-1-2-1 15,-1-2 0-15,-1 4 6 16,0-3-5-16,0-1-1 16,-2 2 0-16,-2-2 0 0,-1 2 0 15,-1-2 0 1,0-1 0-16,0 4 5 0,0-4-5 15,0 1-2-15,-6 1 1 16,-1 0-3-16,-3-3-4 16,1 1 8-16,-4-1 0 15,2 1 2-15,-1 1-1 16,-3-2-1-16,3 2 0 16,-3 0 1-16,0 2-15 15,-1-1 14-15,-1 2-8 16,-2 0 7-16,-1 1-15 15,-2 3 14-15,0 0-2 16,-3 0-2-16,-2 3-7 0,-2-1 5 16,1 2 8-16,-5-1-1 15,0 1 4-15,-1 0-4 16,0 1 1-16,-4 0 0 16,-1 2 4-16,-4 1-3 15,0 1-1-15,-3-1 0 16,-1 1-2-16,0 1 2 15,-1 2 0-15,0-2 0 16,1 1 4-16,0 0-3 16,1 3-1-16,1-1 0 15,-1 1-1-15,0 1 1 16,-2 1 0-16,-1-1 0 16,-2 2 3-16,-2 0-3 15,-4 0 0-15,3 0-2 16,-1 0-1-16,0 0 2 0,3 0 1 15,1 0 0-15,-1 0 13 16,1 0-12-16,-1 0-1 16,-1 0 5-16,-2 0 4 15,-3 3-9-15,-3-1 1 16,0 1-1-16,-2 2 11 16,1 2-10-16,-1 0-1 15,0 3 0-15,2-1-14 16,1 3 13-16,1 5 2 15,1-2-1-15,1 2 10 16,3-3-10-16,1 3-7 16,3-5 5-16,3 5-2 15,0-3 4-15,3 1 0 0,-1 2 0 16,-1-2 0 0,1-1-6-16,0 2 6 0,3 0 0 15,3-1-1-15,1 1 0 16,4-1 1-16,1 1 0 15,1 1 0-15,3 1-9 16,-1-1 9-16,2 2-7 16,1-2-5-16,2 0 10 15,0 2-18-15,0 0 7 16,1-2 4-16,2 0-31 16,-1 2 39-16,2-1-15 15,-1-1-2-15,4-1 17 16,0 1-35-16,1 0 22 0,1-2 8 15,0 2-16-15,1 0 21 16,-1 3-10-16,5 0 11 16,1 2-12-16,-2 0 7 15,5 4 4-15,0-1 1 16,3 2-6-16,1-1 6 16,1 1 0-16,2-5 1 15,0-1-1-15,0-2 1 16,0-4-1-16,6 0 0 15,1-6-68-15,2-1-50 16,-3-5-222-16,-1-1-442 0</inkml:trace>
  <inkml:trace contextRef="#ctx0" brushRef="#br0" timeOffset="152401.34">19167 6275 474 0,'0'0'169'0,"0"0"-94"15,0 0-22-15,0 0-17 16,0 0 36-16,0 0 43 15,0 0-27-15,10 10-49 16,-1 0-32-16,3 2 15 0,4 5-5 16,6 2-4-1,8 5 90-15,5 4-9 0,5 0-55 16,8-1-5-16,1-1-34 16,6-2 11-16,5-1-5 15,2-4 7-15,1-3 31 16,3-6-19-16,-1-4-9 15,-1-6 9-15,-1 0-24 16,-5-4-1-16,-7-7 4 16,-5-3 3-16,-8 1 8 15,-10 1-14-15,-7 3 1 16,-8 1 2-16,-5 5 5 16,-4 3-8-16,-4 0-1 15,0 0 1-15,0 5 6 0,0 12 11 16,0 7 31-16,0 5 8 15,1 3-44-15,4 1-1 16,-1 0-12-16,1-7 3 16,-2-2 1-16,-1-7-4 15,-1-5 0-15,-1-7 16 16,0-3-14-16,0-2 7 16,0-2 2-16,0-12-9 15,-8-5 1-15,1-6-2 16,-2-1-1-16,0-2 25 15,3 0-25-15,0 1 10 16,2 2-6-16,-1 5 2 16,2 3 1-16,3 4-1 0,0 3-5 15,0 3 4-15,0 2-5 16,0 4-1-16,0 1-1 16,9 0-8-16,6 0 8 15,4 1 2-15,5 9 0 16,3 2-8-16,3 2 12 15,0 2-4-15,-2-2 0 16,-5 0 1-16,-9-2 2 16,-6 1-3-16,-8 0 0 15,0 0 89-15,-16 1-47 16,-6 0 6-16,-6-1-31 16,0-2-16-16,1-3-1 15,6-4 0-15,9-4-48 0,6 0-97 16,6 0-361-16</inkml:trace>
  <inkml:trace contextRef="#ctx0" brushRef="#br0" timeOffset="154173.94">20723 6537 398 0,'0'0'105'0,"0"0"-59"15,0 0-23-15,0 0 48 16,0 0-19-16,0 0 35 15,0 0 134-15,50 55-48 16,-37-32-90-16,-1 0-47 16,0-3-8-16,-3 1 25 15,-3-1-44-15,-3-6 20 0,-1-2-12 16,-2-4-8-16,0-1 32 16,0-4-5-16,0-1 28 15,0-2 26-15,0 0-30 16,-2 0 9-16,-4-10-69 15,1-4 0-15,1-5 10 16,2-6-10-16,2 0-12 16,0-1-13-16,0 2-49 15,11 4 28-15,3 3 13 16,2 8-15-16,3 2 48 16,1 7 0-16,2 0 0 15,-1 4-1-15,-2 13 1 16,1 3-1-16,-4 8 0 15,-3 0 1-15,-5 0 18 16,-3-3-17-16,-4-3 0 0,-1-6 31 16,0-7-31-16,0-5 0 15,0-2 18-15,0-2-7 16,0 0 20-16,-1-9-32 16,-1-6-10-16,2-6 2 15,0-4-45-15,0-4-19 16,3 0-18-16,9 3-72 15,0 2 63-15,4 8 17 16,-1 5 66-16,3 10 16 16,-1 1 13-16,-1 13 33 15,-1 10 60-15,1 6-34 16,-2 0-14-16,-1-2 0 0,-1-4-7 16,-3-6-10-16,1-8-34 15,-2-2 9-15,1-7-7 16,0 0-8-16,0-10 21 15,0-8-22-15,2-6-6 16,-2-4-58-16,1 0-52 16,-1 0-21-16,-1 4 16 15,-2 7 63-15,2 7 36 16,-4 10-17-16,4 0 25 16,-4 17 14-16,-1 5 8 15,2 2 49-15,1 1-1 16,1-8-24-16,5-2 1 15,0-6-25-15,1-9 3 0,1 0-3 16,0-2-7 0,-1-15 3-16,-4-3-4 0,-2-4-87 15,-4 0-43-15,-3-5-84 16,0 6 64-16,-3 0 36 16,-9 6 111-16,-1 6 3 15,-2 6 63-15,1 5 61 16,0 0-109-16,3 16 27 15,2 9 43-15,2 5 75 16,4 2-31-16,3 2-15 16,1-3-40-16,17-4-33 15,6-5-6-15,2-6-35 16,6-9 10-16,-1-7-10 16,1 0-4-16,-3-17 3 15,0-6 2-15,-8-9-1 0,-2-2 0 16,-5-3-50-16,-4-4 13 15,-7 3 12-15,-3 2 12 16,0 3 13-16,0 6 20 16,-6 5 22-16,-3 10 13 15,5 7-21-15,-1 5 51 16,1 0-85-16,-1 22 1 16,0 6 10-16,0 9-10 15,5 4 9-15,0 3 8 16,0-2-18-16,4-2 7 15,8-7-7-15,3-8 1 16,3-6 0-16,0-9-1 0,0-8 0 16,1-2 7-16,-1-3-7 15,-2-13-29-15,-2-5 12 16,1-3-6-16,-2-4 22 16,2 2-58-16,0-1-15 15,1 5 29-15,1 4 9 16,2 5 36-16,3 6 2 15,2 5-1-15,2 2 60 16,2 6-12-16,1 10 31 16,-3 4 0-16,-3 0-52 15,-10 3 61-15,-6 1 14 16,-7-1-2-16,-2-1-1 16,-18 0-61-16,-5-3-9 0,-3-4-17 15,1-7-6 1,2-5-14-16,5-3-20 0,10-8-90 15,5-8-249-15,5-2-597 0</inkml:trace>
  <inkml:trace contextRef="#ctx0" brushRef="#br0" timeOffset="154811.4">22522 6282 910 0,'0'0'265'16,"0"0"-175"-16,0 0-21 15,0 0 15-15,0 0-4 16,0 0-23-16,0 0-19 16,-10 34-38-16,10 0 32 0,0 11-6 15,0 19-11-15,0 22 24 16,0-7-14-16,-4-7-15 16,-1-14-5-16,1-16-4 15,-2-2-1-15,-2-1 0 16,3-8-13-16,0-12-13 15,3-8-70-15,2-11-67 16,0 0-380-16,7-9-88 0</inkml:trace>
  <inkml:trace contextRef="#ctx0" brushRef="#br0" timeOffset="155305.32">22895 6367 646 0,'0'0'110'16,"0"0"-58"-16,0 0 43 15,0 0 48-15,0 0 22 16,0 80-74-16,0-49-27 16,0 3-26-16,0-1-27 15,-1-4 17-15,1-2 4 16,0-7 3-16,0-5-6 0,0-3-29 16,0-7 6-16,6-1 1 15,3-3-7-15,1-1 23 16,2 0-23-16,3 0 6 15,2 0-6-15,3-2 10 16,3-4-10-16,2 2 1 16,2-1 0-16,3 2 4 15,-1 1-5-15,1 2-2 16,-1 0 2-16,-1 0 0 16,-1 0 61-16,-3 0-16 15,0 0 9-15,-4 0 8 16,-3 0-62-16,-1 0 16 0,-4 0-16 15,-3-2-12 1,-1-1-58-16,-8 0-603 0</inkml:trace>
  <inkml:trace contextRef="#ctx0" brushRef="#br0" timeOffset="176117.54">11986 8961 195 0,'0'0'310'0,"0"0"-192"16,0 0-67-16,0 0-6 0,0 0 1 16,0 0 33-16,0 0-14 15,0 0-27-15,0 0 4 16,0 3 20-16,0-3 10 15,0 0 2-15,0 0-23 16,0 2-8-16,0-2-11 16,0 0-17-16,0 0 19 15,0 0-21-15,0 0-1 16,0 0 10-16,0 0-22 16,0 1 10-16,0-1-8 15,0 0-2-15,0 0 13 16,0 0-13-16,0 0 2 15,0 0 12-15,0 0-14 0,0 0 2 16,0 0-2-16,0 0 1 16,0 0-1-16,0 0 0 15,0 0 1-15,0 0 6 16,0 2-6-16,0-1-1 16,0 2 0-16,0 0 2 15,0-1 9-15,0 1 0 16,0 0 1-16,0 2 1 15,0 0-13-15,0 4 1 16,3 2 0-16,0 0 0 16,0 3 5-16,3 3-4 15,1 0-2-15,1 2 19 16,1 2-12-16,0 0 8 0,1 2-4 16,1 1-11-16,-1-2 13 15,3 2-12-15,1-2 7 16,5 0 43-16,0 0-21 15,1 1 4-15,-1 0-9 16,2-2-8-16,-3-3 24 16,3-2-35-16,-3-1 13 15,3-5 19-15,0-1-6 16,2-4 15-16,0 0-1 16,2-3-6-16,1-2 2 15,0 0-29-15,0 0 9 16,-1 0-18-16,-4 0 7 0,0 0-1 15,1 0-3 1,-4-1 1-16,0-2 2 0,-4 2-10 16,-3-1 0-16,-3 2 0 15,-5-2 1-15,3 2 1 16,-3 0-2-16,-1 0 0 16,-1 0-1-16,-1 0-19 15,0 0-36-15,3 0-30 16,-3 0-79-16,1-3-64 15,2 0 33-15,0-2-79 16,-1-1-24-16,1-2 71 16,0 1 122-16,-2-3 72 15,1 1 34-15,-1-1 8 16,1 1 40-16,1 1 5 16,0-1 6-16,-2 1-25 15,2 3 15-15,0 1 37 0,-1 1 33 16,-2 3 25-16,0 0-12 15,1 0-32-15,-1 0-12 16,0 0-15-16,0 0-8 16,2 0-27-16,1 9-6 15,1 5 64-15,1 6-13 16,1 2-15-16,1 7-14 16,-3 1-31-16,2 4 4 15,-1 2-10-15,-2 2-15 16,-1-4 18-16,-2 0-18 15,0-4-1-15,0-4 10 0,0-7-10 16,0-6-1 0,0-4 0-16,0-6 2 0,0-1 8 15,0-2-8-15,0 0 7 16,0 0 9-16,0 0 7 16,0-10 30-16,0-2-40 15,-5-2-14-15,2-3 7 16,0-3-7-16,0-1-1 15,1-1 9-15,1-5-9 16,1-2 0-16,-2 0 0 16,2-4 0-16,-1 1-6 15,-1 0 6-15,1 3-1 16,-2-1 1-16,0 5-12 16,2 3 12-16,-1 3 0 15,-1 4 1-15,2 3 2 0,-2 4-2 16,1 3-1-16,1 2 0 15,1 1 4-15,0 2-5 16,0 0 1-16,0 0 0 16,0 0-6-16,0 0 0 15,0 0-1-15,0 0 7 16,0 6-2-16,0 1 2 16,6 1 1-16,1 1 0 15,3 0 7-15,-1 1-7 16,1-1-1-16,1 1 0 15,3 0-3-15,2 1 3 16,1 0 0-16,3 0 1 16,3 2 18-16,1 2-18 0,3-1-1 15,-2 0 0-15,5 1 1 16,-2 1 9-16,-1 0-10 16,0-2 2-16,-4 1 10 15,-1-2-12-15,-3-2-1 16,-5-3 0-16,-3 1-3 15,-3-4 2-15,-4-1 2 16,-1 1 0-16,-3-2 8 16,0 2-7-16,0-2 12 15,0 1 5-15,-3 3-18 16,-7-2 16-16,-5 2-15 16,-2 0 1-16,-2 1 7 15,-2 2-9-15,0 1 0 0,-3 2 0 16,-1-1 1-1,0 5 0-15,-3 0-1 0,2 0 0 16,-3 4 8-16,1-4-7 16,1 3-1-16,2-3 2 15,3-1-1-15,5-3 23 16,3-4-13-16,3-2-2 16,3-2 5-16,3 0-13 15,3-5-1-15,2 0 0 16,0 3 0-16,0-3 3 15,0 0-3-15,0 0 7 16,0 0 10-16,0 0-16 16,0 0 0-16,0 0-1 15,0 0-11-15,0 0 11 0,0 0-23 16,0 7-66-16,0 2-57 16,2 1-392-16</inkml:trace>
  <inkml:trace contextRef="#ctx0" brushRef="#br0" timeOffset="179451.33">8230 8548 575 0,'0'0'111'0,"0"0"-79"16,0 0-16-16,0 0 33 15,0 0 47-15,0 0-12 16,0 0-6-16,19 0-23 16,-17 0-16-16,4 0 0 15,0 6-10-15,0 2 21 16,1 5 18-16,1 1-26 16,-2 4-12-16,1 4-15 0,2 1-14 15,0 4 19 1,0 4-19-16,1 2 5 0,-1 1 4 15,-1 3-9-15,1-1-2 16,-2 0 1-16,-1-3 0 16,-1-2 7-16,-2-3-7 15,0-4 0-15,0-4-1 16,-2-3 7-16,1-3-6 16,-2-7 0-16,4-2 0 15,-4 0 3-15,0-3-3 16,0-2 0-16,0 0 4 15,0 0-3-15,0 0 20 16,0 0 47-16,0-7-32 16,0-2-18-16,0-7-18 15,-4 1 0-15,2-3 0 0,-1-3-8 16,2-1 7 0,-1 0 1-16,2-3-12 0,0 1-2 15,0 0-24-15,0-1 0 16,0 2 5-16,0 1-4 15,0-2 35-15,0 2-14 16,0 1 11-16,0 1-6 16,0 1 6-16,3 2 5 15,2 0-1-15,-1 1-1 16,4 2 2-16,-2 0 0 16,0 2 0-16,0 3 0 15,1 3 0-15,-3 0 0 16,1 5-1-16,1-1-10 0,0 2 4 15,1 0 1-15,-1 0 5 16,2 7 0-16,-1 6 1 16,2 3-1-16,0 1 0 15,0 5 1-15,2 2 0 16,-1 5 1-16,-1 0 14 16,2 5 11-16,-1 1-19 15,-1 3 11-15,0-1-5 16,-2 1 14-16,1-3 8 15,-4-2 3-15,-1-5 16 16,-1-6-3-16,-2-5-29 16,1-5-6-16,-1-4 3 15,0-5 1-15,0-1 19 16,0-2-4-16,0 0 5 0,0 0 1 16,0 0-21-16,0 0 10 15,0 0-16-15,0 0-5 16,0 0 10-16,-1 0-19 15,-2 0 0-15,0 0 0 16,0 0-36-16,1-2-50 16,2-5-181-16,0-2-392 0</inkml:trace>
  <inkml:trace contextRef="#ctx0" brushRef="#br0" timeOffset="180037.62">8688 8732 570 0,'0'0'228'0,"0"0"-130"16,0 0 8-16,0 0-11 16,0 0 33-16,0 0-27 15,0 0 5-15,5 1-60 16,3-1-2-16,1 0 18 16,2 0-15-16,5 0 1 15,1 0-1-15,4 0-27 16,1 0 1-16,3 0 1 15,1-1 7-15,-1 1 3 16,0 0-17-16,-2 0-8 16,-5 0 2-16,0 0-8 0,-6 0-1 15,-1 0 0-15,-5 0 1 16,-1 0 1-16,-2 0-1 16,0 0-1-16,-3 0 0 15,0 0-6-15,0 0-54 16,0 0-129-16,0 0-128 15,-3 1-479-15</inkml:trace>
  <inkml:trace contextRef="#ctx0" brushRef="#br0" timeOffset="180377.31">8778 8964 540 0,'0'0'331'16,"0"0"-182"-16,0 0 5 15,0 0-38-15,0 0-48 16,0 0-1-16,0 0 25 16,22 0-8-16,-10 0-48 15,4 0 8-15,1 0-10 16,2 0 2-16,0-3 8 15,1 3-6-15,1-2-3 16,-2 0-15-16,-2 1-19 0,-4-2 8 16,-3 2-9-16,-2-1 1 15,-2 1 5-15,3-1-6 16,-6 2-63-16,1-7-150 16,-1 2-139-16,-1-2-479 0</inkml:trace>
  <inkml:trace contextRef="#ctx0" brushRef="#br0" timeOffset="181450.27">9110 8604 12 0,'0'0'492'0,"0"0"-398"16,0 0 27-16,0 0 19 16,0 0 26-16,0 0-35 15,0 0-23-15,30 92-34 16,-24-67-16-16,1 2-6 15,-1 3-17-15,0 1 3 16,-1 2 11-16,-2 0-22 16,0-2-4-16,0-1-6 0,0-2-15 15,1-8 8-15,-1-2-9 16,-1-8 1-16,-1-3 12 16,1-2-13-16,-2-4-1 15,0-1 1-15,0 0 0 16,0 0 30-16,0 0 63 15,0-1-22-15,0-8-28 16,0-3-44-16,0-5 3 16,-2-5-3-16,-1 0 1 15,2-5 2-15,1-2-3 16,0 0 0-16,0-3 1 16,0 1-1-16,0 2-2 15,0 0 2-15,0 5-9 16,0 2 9-16,1 3 0 15,2 4 0-15,0 1 1 0,2 4-1 16,-2 1 0-16,1 6 0 16,1-2-6-16,0 2 5 15,0 3 1-15,-2 0-3 16,5 0-3-16,-1 0 2 16,2 3 3-16,0 8 1 15,1 5 0-15,4 3 0 16,-4 5 0-16,1 3 1 15,0 5 7-15,0 2-8 16,-1 3 0-16,-2 0-1 16,1-3-1-16,-2 0 2 15,-2-2 0-15,2-6 0 16,-4-4 8-16,0-7-7 0,0-4 0 16,-1-5-1-16,-2-2 1 15,0-4 6-15,0 0 6 16,0-4 9-16,0-9-9 15,0-4-4-15,-3-7-9 16,0-2 0-16,-2-6 1 16,2 1-1-16,-1-5 0 15,4 2 0-15,0 0-9 16,0 3 7-16,0 1 2 16,0 5 0-16,0 4 0 15,0 2-7-15,9 4 7 16,-3 3 0-16,1 2-1 15,-1 3-2-15,3 4 3 0,-3 1 0 16,5 2 0 0,0 0-9-16,4 5 9 0,0 10-1 15,3 4 1-15,-2 6-1 16,-2 4 1-16,-1 4 0 16,-2 2 1-16,-2 1 13 15,-3-3-13-15,1 1-1 16,1-7 0-16,-4-3 6 15,-1-2-7-15,0-5 1 16,-1-3-33-16,-2 3-127 16,0-5-148-16,0-2-469 0</inkml:trace>
  <inkml:trace contextRef="#ctx0" brushRef="#br0" timeOffset="181861.43">9073 9275 907 0,'0'0'259'0,"0"0"-168"16,0 0 2-16,0 0-2 0,0 0-43 15,0 0 30 1,0 0 16-16,34-11-26 0,-13 7-18 16,6 1-12-16,6 0 12 15,4 0-2-15,6 1-28 16,3-4 5-16,1 0 5 16,-1 1-21-16,-1-3 2 15,-1-1-11-15,-5 2 1 16,-3 0 8-16,-4 0-9 15,-6 2 0-15,-3 1 2 16,-6 0 6-16,-5 2-8 16,-4 0 0-16,-2 1 0 15,-3 1-11-15,-3 0-21 16,0 0-118-16,-3 0-201 16,-8 0-645-16</inkml:trace>
  <inkml:trace contextRef="#ctx0" brushRef="#br0" timeOffset="183132.34">9010 9618 567 0,'0'0'210'15,"0"0"-137"-15,0 0 22 16,0 0 71-16,0 0-25 15,0 0-41-15,42-81-18 16,-27 70-38-16,-2 0-2 16,4 4-7-16,-2 5-29 15,-1 2 1-15,2 0-7 16,-2 9 1-16,-2 8 20 0,-1 4 10 16,2 4 36-1,-5 2 0-15,-2 4-33 0,-2 3-5 16,0 2-12-16,-4-2-15 15,2 2 12-15,-2-2-8 16,0-5-4-16,0-4 7 16,0-3-7-16,0-6-2 15,0-8 0-15,0-3 0 16,0-3 4-16,0-2 4 16,0 0 8-16,0-5 62 15,0-7-62-15,0-7-3 16,0-3-13-16,-2-5 1 15,-2-4 3-15,3-3-4 16,-1-2 0-16,2-2-1 16,0-1-20-16,0 4 21 0,0 4-6 15,2 7 6-15,6 2-2 16,-3 5 2-16,4 4 0 16,-1 4 0-16,0 2-11 15,0 5 10-15,-1 2 1 16,4 0 0-16,2 2-4 15,-1 10 4-15,4 3 0 16,-2 2-1-16,2 4 1 16,-2 1 0-16,-4 2 0 15,1 3 0-15,-5 2 16 16,-3-1-15-16,-2 2-1 16,-1-2 8-16,0-1-7 15,0-3 15-15,0-3-15 0,0-4 0 16,0-6 7-16,0-5-8 15,0-3 0-15,0-3 0 16,0 0-5-16,0-9-1 16,0-8-5-16,0-5 3 15,0-5 8-15,0-4-17 16,0-2 9-16,7-1-2 16,2 0-5-16,2 2 14 15,4 3 1-15,-2 4 0 16,2 6 0-16,-1 6 0 15,-2 5 0-15,1 5-2 16,-4 3-14-16,4 0 16 0,-1 11 0 16,-1 6 0-1,-1 6 11-15,1 2-10 0,-4 6-1 16,-2 5 9-16,-1 1-9 16,-4 6 11-16,0 3-10 15,0 2 0-15,0 5 9 16,-9 2-10-16,2 2 0 15,-4 3 0-15,4-1 0 16,-1-1 0-16,1-2 1 16,4-3 0-16,3-5 3 15,0-8 2-15,0-3 4 16,10-5-3-16,5-6-6 16,3-6 8-16,3-3 1 15,4-10 18-15,5-5 23 16,1-2-23-16,4-11 9 0,-1-8-9 15,-1-3-13-15,0-1 14 16,-6 4-28-16,-5 2-1 16,-5 5 0-16,-6 2 7 15,-2 4-7-15,-3 0 0 16,-1-1-37-16,-1-2-24 16,-3-11-75-16,1 1-254 15,-2-1-892-15</inkml:trace>
  <inkml:trace contextRef="#ctx0" brushRef="#br0" timeOffset="183681.06">9835 9186 669 0,'0'0'309'16,"0"0"-167"-16,0 0-23 15,0 0-43-15,0 0-5 16,0 0-31-16,0 0 31 16,24 12 28-16,-9-7-22 0,9 0-20 15,-2 2-3 1,5-2-12-16,0-2-2 0,-3-1-14 16,-2-2-25-16,-1 2 17 15,-6-2-16-15,-2 0-2 16,-5 0 0-16,-5 0-52 15,-3 0-100-15,0 0-113 16,-2 0-431-16</inkml:trace>
  <inkml:trace contextRef="#ctx0" brushRef="#br0" timeOffset="183911.61">9847 9443 1136 0,'0'0'253'0,"0"0"-170"16,0 0 38-16,0 0-3 15,0 0-6-15,0 0-17 16,0 0-54-16,82-25-20 16,-64 18-4-16,-3 4-17 15,0-3-1-15,-2-2-11 16,3-5-79-16,-3 0-180 15,-3-2-403-15</inkml:trace>
  <inkml:trace contextRef="#ctx0" brushRef="#br0" timeOffset="184752.98">10223 8765 742 0,'0'0'144'0,"0"0"-70"15,0 0 27-15,0 0 51 16,0 0-42-16,0 0-4 15,0 0-23-15,78 54-2 16,-59-54-7-16,-4 0 8 16,4-3-23-16,-4-8-16 15,-3-5-21-15,-1-1-3 16,-4-4-8-16,-4-1-10 16,-3 0 8-16,0 0-8 0,0 1-1 15,-9 4 14-15,-3 2-14 16,-3 3 0-16,-1 1 0 15,-2 5-5-15,3 2 5 16,-1 4 0-16,0 0 0 16,2 5-1-16,0 11-18 15,1 6-12-15,2 1-13 16,2 2 12-16,2 3 31 16,3-3 0-16,4-3 1 15,0 0-3-15,0-7 2 16,4-2 1-16,6-6-1 15,4-3-13-15,5-4 13 16,0 0-7-16,3-2 0 16,-2-11 7-16,1 1-17 0,-4-5 8 15,0 3 10-15,-3 2 0 16,-1 2 4-16,-2 3 6 16,-2 6-4-16,1 1 12 15,-2 0-17-15,2 16 35 16,0 7 17-16,1 5-25 15,-2 5 11-15,1 3-27 16,-4 0-6-16,0-2 11 16,0-4-16-16,-3-2 6 15,0-9-7-15,-1-4 2 16,-2-8-4-16,0-4-8 0,0-3-59 16,0-12-96-1,0-3-475-15</inkml:trace>
  <inkml:trace contextRef="#ctx0" brushRef="#br0" timeOffset="185165.23">10555 8647 1149 0,'0'0'155'0,"0"0"-103"15,0 0-42-15,0 0 5 16,0 0 32-16,0 0-22 16,3 74 0-16,8-62-9 0,4 1-10 15,0-2 24-15,4-3-12 16,1-5 9-16,-1-3 4 16,5 0-18-16,-6-5 10 15,0-8 19-15,-5-4-20 16,-1-1 5-16,-6-4-27 15,-3 3 7-15,-3 1 3 16,0-1 9-16,0 4 28 16,-8 0-5-16,-6 4 5 15,-3 1 3-15,-2 3-22 16,-1 4 12-16,-1 3-32 16,2 0 1-16,4 6-8 15,-1 8-1-15,5 5-34 16,4 2-27-16,1 9-78 15,6-3-124-15,0-5-357 0</inkml:trace>
  <inkml:trace contextRef="#ctx0" brushRef="#br0" timeOffset="185570.95">10666 8772 1111 0,'0'0'181'16,"0"0"-67"-16,0 0-51 16,-9 103 15-16,9-68 18 15,15-1-33-15,3-4-30 16,6-1-22-16,2-6-4 0,3-6-3 16,-1-4-2-16,2-10 4 15,-6-3 8-15,0 0-8 16,-5-16 38-16,-5-3-24 15,-6-7-12-15,-5-2 17 16,-3-3-2-16,0-2 9 16,-8 2 15-16,-9 0-10 15,-4 5 2-15,-1 2-3 16,-1 8 2-16,0 6 19 16,-1 3-17-16,2 6-16 0,0 1-15 15,3 1-9 1,0 13-9-16,4 3-6 0,3 2-17 15,0 1-13-15,9-1-49 16,3 3-71-16,0-8-200 16,0-3-584-16</inkml:trace>
  <inkml:trace contextRef="#ctx0" brushRef="#br0" timeOffset="186187.5">11228 8702 1154 0,'0'0'241'0,"0"0"-38"15,0 0-75-15,0 0-21 16,0 0-35-16,0 0-30 15,0 0-33-15,-64-65-4 16,46 60-5-16,2 5 0 16,-4 0 6-16,4 4-6 15,1 12-6-15,0 8 6 16,6 2-19-16,2 5 13 16,5 1 6-16,2 2-18 15,0-2 18-15,11-5 0 16,5-4-10-16,4-7 1 0,0-10-36 15,1-3 10 1,-3-3-22-16,0-5-51 0,-4-10-3 16,-3-4 68-16,-2-2 26 15,-4-1 16-15,-2-3-9 16,-3-2 10-16,0 3 2 16,0 0 23-16,0 5 33 15,0 4 15-15,0 7-16 16,0 5-12-16,0 3-36 15,0 4 1-15,3 20 19 16,6 7-13-16,0 9 14 16,4 10-10-16,2 8-4 0,3 3 25 15,-2 3-17 1,-1-3 12-16,-4-5-8 0,-4-5-15 16,-2-9 19-16,-2-5-13 15,-2-7-1-15,2-7 1 16,-3-7-19-16,0-4-2 15,0-8-7-15,0-4-65 16,-7 0-115-16,-5-10-471 0</inkml:trace>
  <inkml:trace contextRef="#ctx0" brushRef="#br0" timeOffset="186825.04">10227 9400 172 0,'0'0'1017'0,"0"0"-878"0,0 0-98 15,0 0-40-15,0 0 38 16,0 0 84-16,0 0 11 15,21 0-38-15,-6 0-49 16,6 0-6-16,3 0-4 16,3 0 2-16,7 0 10 15,2 0-27-15,6-1-9 16,4-8 14-16,3 1-26 16,5-2 1-16,4 2-2 15,2 0 1-15,2-1 9 16,4 1-9-16,13 0-1 15,16-4 10-15,13 0-10 16,-7 2 1-16,-23 3-1 16,-20 2-2-16,-18 3 2 0,2 1 1 15,1 0-1-15,-3-1 10 16,-11 1-9-16,-13 1 13 16,-8-2-1-16,-4 2 21 15,-4 0 37-15,0-1-11 16,0 0-21-16,0-2-8 15,0-2-31-15,0 0-1 16,0-2-58-16,-9 4-71 16,2 1-99-16,-2 2-1014 0</inkml:trace>
  <inkml:trace contextRef="#ctx0" brushRef="#br0" timeOffset="202347.76">10221 9900 622 0,'0'0'106'0,"0"0"-25"16,0 0 108-16,0 0-59 16,0 0-13-16,0 0-17 15,94 19-23-15,-77-28 28 0,1-3-38 16,-5-1-21-16,-3-1-5 16,-5-2-28-16,-2-1 13 15,-3 0-11-15,0-1-3 16,0 1 10-16,-11 3-22 15,-3-1 8-15,-1 4-8 16,-5 5 1-16,1 1-10 16,-1 3-1-16,0 2 10 15,-1 0-9-15,6 10 9 16,0 2-1-16,3 2-11 16,6 3 2-16,4 3 4 15,2 1-13-15,0-1-1 16,5-1 19-16,7-4-47 0,4-3-28 15,1-7-25-15,2-5 24 16,0 0 69-16,-2-1-37 16,1-10-17-16,-3-1 4 15,-2-1 29-15,-2 4 29 16,-4 4 16-16,-1 5-6 16,3 5 42-16,-3 19 35 15,5 8 11-15,-1 10 60 16,-1 5-78-16,-3 4-8 15,0-1-21-15,-3-4-26 16,4-7 7-16,-4-6-31 16,-1-9-1-16,-1-7 0 15,1-14-60-15,-2-3-121 16,0 0-150-16</inkml:trace>
  <inkml:trace contextRef="#ctx0" brushRef="#br0" timeOffset="202700.22">10500 9803 669 0,'0'0'500'16,"0"0"-428"-16,0 0-21 16,0 0 58-16,21 78 16 15,-7-54-73-15,2-7-33 16,4-5 20-16,2-7-18 15,0-5-8-15,1 0 8 16,-4-15-20-16,2-6 13 0,-8-4-14 16,-3-2 6-1,-5 0 2-15,-5 2-7 0,0 3 6 16,-5 5 12-16,-9 3-18 16,-7 6 37-16,0 2 22 15,-3 6-18-15,-1 0-13 16,1 8-27-16,4 9 4 15,4 6-6-15,4 3-61 16,5 3-55-16,7 7-120 16,0-7-386-16,9-5-268 0</inkml:trace>
  <inkml:trace contextRef="#ctx0" brushRef="#br0" timeOffset="203037.87">10605 9960 1066 0,'0'0'149'0,"0"0"-64"16,-23 77 60-16,19-42-15 15,4 2-27-15,0-3-11 16,13-3-60-16,4-7 3 16,5-6-14-16,2-8-12 15,1-7 33-15,-1-3-42 16,-1-7 10-16,-3-13-7 15,-3-6 9-15,-8-4-8 16,-5-3 4-16,-4-1-7 16,0 2 27-16,-17 2-27 0,-6 5 1 15,-4 5-2-15,-1 8 9 16,-1 8-2-16,3 4 10 16,3 4-16-16,7 16-2 15,3 4 1-15,5 5-40 16,8 9-86-16,0-8-251 15,8-4-933-15</inkml:trace>
  <inkml:trace contextRef="#ctx0" brushRef="#br0" timeOffset="203218.85">10939 10179 1367 0,'0'0'517'0,"0"0"-452"0,0 0-40 16,0 0-14-16,0 0-5 16,0 0-12-16,0 0-36 15,3 19-246-15,4-35-431 0</inkml:trace>
  <inkml:trace contextRef="#ctx0" brushRef="#br0" timeOffset="203615.97">10997 9808 1324 0,'0'0'270'16,"0"0"-198"-16,0 0-39 16,0 0-26-16,-7 78 51 15,7-42 2-15,0 7-22 16,6 3-9-16,10 0-17 15,2 0-2-15,7-6-1 16,1-9-8-16,2-10-2 16,0-6 1-16,-1-12-16 15,0-3 15-15,-6-3 1 16,3-19 1-16,-8-6 16 16,-7-7-15-16,-3-4-2 15,-6-2 0-15,0 0 1 16,-9 2 14-16,-9 4-9 0,-3 3 22 15,-6 8 13-15,-1 2-39 16,0 6 16-16,2 7-7 16,1 7-9-16,4 2-4 15,3 7-16-15,2 15-31 16,5 12-48-16,4-3-201 16,4-6-416-16</inkml:trace>
  <inkml:trace contextRef="#ctx0" brushRef="#br0" timeOffset="203990.98">11370 9813 1060 0,'0'0'327'0,"0"0"-227"16,0 0-69-16,-4 80 41 16,4-54 43-16,8-3-53 15,9-5-20-15,5-8-13 16,3-7-28-16,-1-3 46 16,-3-5-32-16,0-15-2 15,-7-6 9-15,-4-3-21 16,-7-3 10-16,-3 6 13 15,0-1 1-15,-12 5 18 16,-6 5 1-16,-3 5 5 0,-2 7-5 16,0 5-44-16,-2 3 0 15,2 14-33-15,7 5-70 16,3 12-23-16,5-4-262 16,8-7-1015-16</inkml:trace>
  <inkml:trace contextRef="#ctx0" brushRef="#br0" timeOffset="204315.32">11443 10086 1144 0,'0'0'194'0,"0"0"-30"16,3 75-72-16,12-48-69 15,4-9 44-15,7-5-1 16,2-10-21-16,0-3 31 15,1 0-47-15,-7-16-11 16,-7-4 11-16,-3-4 5 16,-8 1 6-16,-4-3 2 15,-4 3-8-15,-13 2 27 16,-8 5-10-16,-3 3-7 16,-5 9-22-16,3 4-20 15,-3 0 4-15,0 17-6 16,4 4-13-16,2 6 12 15,8-1-57-15,8 3-31 0,11 1-35 16,0-6-195-16,9-7-561 16</inkml:trace>
  <inkml:trace contextRef="#ctx0" brushRef="#br0" timeOffset="204735.3">11725 9994 1280 0,'0'0'176'0,"0"0"2"15,0 0-52-15,0 0 7 16,0 0-26-16,0 0-57 0,0 0-49 16,-48-32 18-16,36 37-19 15,-1 9 1-15,-2 5 0 16,3 2 0-16,1 1-2 15,4 0-6-15,4-5-19 16,3-4 9-16,0-7-38 16,15-1-6-16,5-5 11 15,3 0-25-15,1 0 58 16,1 1 9-16,1 10 8 16,-5 6 41-16,-2 13 63 15,-4 10 9-15,-3 11 0 16,-6 7-33-16,-6 6-12 15,0 5-27-15,0-5-17 16,0-3 10-16,-2-9-19 0,-1-11-9 16,2-10-6-16,1-12-21 15,0-10-58-15,0-12-65 16,0-15-40-16,3-9-427 0</inkml:trace>
  <inkml:trace contextRef="#ctx0" brushRef="#br0" timeOffset="205035.03">11802 9651 1267 0,'0'0'229'16,"0"0"-140"-16,0 0 20 0,0 0 15 15,0 0-37-15,0 0-67 16,0 0-1-16,3 75 21 16,8-25-24-16,2 9 31 15,-2 3-11-15,-2 3 4 16,-1-4 4-16,-1-7-42 16,-4-8-2-16,0-9 0 15,-2-12-20-15,1-11-30 16,2-14-82-16,-1 0-167 15,0-9-555-15</inkml:trace>
  <inkml:trace contextRef="#ctx0" brushRef="#br0" timeOffset="206124.31">11929 9888 499 0,'0'0'723'0,"0"0"-617"15,0 0-48-15,0 0 26 16,0 0 75-16,0 0-50 16,0 0-4-16,54 59-59 15,-42-31-5-15,0 1 11 16,-3 1-25-16,-3 0 8 16,-2-2-16-16,-2-5-19 15,-1-6 20-15,-1-3-19 16,0-9 5-16,0-4 11 0,0-1-16 15,0-9-2-15,0-14-9 16,0-7-44-16,0-3 32 16,0-4-6-16,2 3-22 15,2 4 24-15,3 6-5 16,0 9 30-16,0 8-5 16,1 7-16-16,2 5 22 15,0 16 31-15,4 10 37 16,-4 2-19-16,1 3-39 15,-1-4 15-15,-1-5-5 16,0-7-19-16,-1-5 5 16,-1-8-5-16,-1-7-1 0,-2 0 0 15,-1-10-4-15,0-11-11 16,-1-10-29-16,-2-1-33 16,0-2 8-16,0 3-3 15,0 6 27-15,0 8 26 16,0 8-4-16,0 9 22 15,3 0-23-15,0 12 24 16,3 11 69-16,0 4-22 16,0 0-26-16,0-3-2 15,4-4-18-15,-1-5-2 16,2-4 1-16,0-11-70 16,0 0-88-16,-2 0 1 15,1-9-212-15,-4-1 77 16,0 0 174-16,-1 9 94 0,-1 1 24 15,1 0 94-15,3 12 62 16,0 4-14-16,1 1-15 16,3-5-46-16,-3-2-20 15,0-4 30-15,-3-5-11 16,3-1 46-16,-5-1-51 16,-1-13-55-16,-3-2-9 15,0-4-11-15,0-2-50 16,-9-4 18-16,-7 1-46 15,-5 0-28-15,0 2-19 16,-3 4 3-16,2 8 51 16,5 8 47-16,6 3 9 0,3 7 15 15,7 14 29 1,1 7 35-16,0 0 4 0,9 0-38 16,8-3 2-16,4-5-17 15,0-7-14-15,0-7-1 16,3-6-12-16,-6 0-71 15,3-11-38-15,-4-10-6 16,-6-5-5-16,-2-6 2 16,-4-4 130-16,-5-3 0 15,0-3 132-15,0-5-11 16,-5 0-18-16,-4-1-72 16,-3 3-5-16,2 6-2 15,1 10 32-15,4 9-15 16,2 13-10-16,2 7 33 0,1 7 3 15,0 22 3-15,0 10-24 16,9 19 5-16,11 21-19 16,6 16 22-16,4-5-9 15,-5-17 2-15,-4-20-5 16,-3-14-37-16,3 20-5 16,0-7-217-16,-5-6-744 0</inkml:trace>
  <inkml:trace contextRef="#ctx0" brushRef="#br0" timeOffset="-211943.06">14295 10065 586 0,'0'0'392'0,"0"0"-251"15,0 0-2-15,0 0 35 16,0 0-18-16,0 0-76 16,4-88 2-16,-2 67-62 15,-2 1 15-15,0-2-1 16,0-2-23-16,0-2 25 16,0 1-25-16,0-1 0 15,0-1 2-15,0 1 0 16,0 2-13-16,0 4 0 15,0 3 0-15,0 3 5 16,0 6-4-16,0 2-1 0,0 3 11 16,0 3-11-1,0 0 0-15,0 0-1 0,0 6 1 16,0 10-9-16,0 4 10 16,4 6-1-16,5 5 0 15,0 6 6-15,5 3-6 16,2 8 0-16,1 2 2 15,0 2 17-15,1 1-8 16,-4-2-11-16,-1-3 0 16,-3-8 18-16,-2-4-9 15,-5-4-9-15,0-8 2 16,-3-5 30-16,0-5-10 16,0-1-22-16,0-9 0 15,-6-1 7-15,-5-1 0 16,-3-2 23-16,-4 0-14 0,-3 0 8 15,-3-3-17-15,0-3-7 16,3-2 0-16,0 2-8 16,2 0 7-16,4 1 2 15,3 0 4-15,3 3 6 16,5 1-2-16,1 0-9 16,1 1 0-16,2 0-9 15,0 0 1-15,0 0 8 16,0 0 0-16,0 0-6 15,11 0 7-15,3 2-1 0,3 0 0 16,4 1 2 0,3-1 36-16,-2-2-25 0,5 0 8 15,0 0 32-15,1 0-41 16,-1-5 18-16,-2 2-30 16,-4-1 10-16,-6-1-16 15,-3 4 6-15,-2-2 0 16,-2 2-30-16,0-1-94 15,6 2 1-15,-3 0-98 16,-1 0-411-16</inkml:trace>
  <inkml:trace contextRef="#ctx0" brushRef="#br0" timeOffset="-211633.64">14787 10240 954 0,'0'0'280'16,"0"0"-174"-16,0 0-67 16,0 0 64-16,0 0 60 15,0 0-106-15,0 0-16 16,0 42-25-16,0-39-16 16,2-3 48-16,-2 0-20 15,1 0-8-15,-1-5 24 16,0-3-33-16,0 1 30 15,0 2-22-15,0 2 9 16,0 2 21-16,0 1-49 16,0 0-9-16,0 0 3 0,0 0-11 15,2 2 8 1,11-2-101-16,-1 0-241 0,-1 0-669 0</inkml:trace>
  <inkml:trace contextRef="#ctx0" brushRef="#br0" timeOffset="-211048.89">15029 9883 225 0,'0'0'406'0,"0"0"-313"0,0 0 16 15,0 0 63-15,0 0 17 16,-41 75-40-16,33-51-72 16,2 3 12-16,-2 2 14 15,5 4-21-15,3-1 17 16,0 2-38-16,3-2-20 15,15 1 2-15,2-4-37 16,6-6 1-16,3-3-7 16,2-9 1-16,0-4 31 15,2-7-23-15,0 0 11 0,-2-7 0 16,1-8 1 0,-4-6-9-16,-3-6-11 0,-4-2 5 15,-3-5 32-15,-5-7-26 16,-7 0 19-16,-4-2 12 15,-2-1-37-15,-2 2 20 16,-13 0-26-16,-7 0 8 16,0 6 18-16,-5 1 8 15,-3 4-4-15,-1 5 17 16,1 5-47-16,-3 5 23 16,2 6-19-16,-4 6 6 15,3 4 4-15,-3 6-14 16,1 17 0-16,4 10 0 0,2 9-21 15,7 8 4 1,9 8-63-16,12 25-84 0,0-15-30 16,6-10-1028-16</inkml:trace>
  <inkml:trace contextRef="#ctx0" brushRef="#br0" timeOffset="-209038.03">15637 9962 675 0,'0'0'234'15,"0"0"-56"-15,0 0-46 16,0 0 56-16,0 0-57 16,0 0-41-16,0 0 6 0,0-15-88 15,0 15 18-15,0 0-26 16,0 0 12-16,0 0-8 16,0 6-4-16,3 11 10 15,2 10 34-15,2 7-37 16,-1 4 2-16,0 8-9 15,2-2 1-15,0-4-1 16,-3-4 1-16,-1-10-1 16,-1-5 10-16,1-6 9 15,-3-7-19-15,-1-3 0 16,2-4 0-16,-2-1 39 16,0-1 13-16,0-15-16 15,0-3-16-15,0-5-5 0,0-5-15 16,0-3 0-16,0-2-1 15,0-2-5-15,3 2 6 16,3 1 0-16,1 1-8 16,-1 1-17-16,1 5 11 15,1 3 3-15,1 4-14 16,-3 7 16-16,1 4 9 16,-1 6 0-16,1 2-1 15,1 0-8-15,1 15 9 16,4 9 0-16,-1 4 1 15,2 4 1-15,1 5-1 16,-3 1-1-16,1-3 15 0,-4-1-9 16,-3-6-7-16,-1-6 1 15,-2-8 0-15,-1-2-9 16,-2-9 10-16,2-1-1 16,-2-2 40-16,0 0-39 15,0-12 5-15,0-7-6 16,1-6 0-16,1-4 0 15,1-4 1-15,1-5-1 16,1 1 0-16,1 3-3 16,2 2 2-16,2 9-15 15,-1 6 16-15,2 11-8 16,0 6 8-16,1 3 0 16,3 23-1-16,0 8 11 15,3 8 17-15,-3 2-7 16,1-2-3-16,-2-5 14 0,0-8-25 15,-2-12-6-15,0-5 0 16,-1-7-9-16,-4-5 9 16,1-4 2-16,2-12 9 15,-3-8-6-15,1-3-5 16,-3-6-15-16,-1-4-10 16,-3 2-2-16,-1 2 13 15,0 7 14-15,0 7 0 16,0 10-7-16,0 7 7 15,0 2-22-15,0 19 12 16,0 11 10-16,3 7-2 16,6 3 2-16,3-2 0 15,8-3 5-15,0-8-5 16,6-8 0-16,-4-10-19 16,1-6-40-16,-3-3 47 0,-6-4-36 15,-2-11 13-15,-8-3-7 16,-2-3-58-16,-2-1 52 15,-5-1 29-15,-14 0 5 16,-5 4 12-16,-4 2 3 16,1 3-1-16,4 7 3 15,6 4 9-15,3 3-24 16,7 0 12-16,4 7-16 16,3 8 16-16,0 4 12 15,10 1 1-15,7 1 0 0,5-4-4 16,5-3-9-1,2-6 0-15,1-5 0 0,-1-3-15 16,-3-3 31-16,-1-14-3 16,-3-7 31-16,-3-4-44 15,-5-7 19-15,-3-4-11 16,-5-5-7-16,-4-3 25 16,-2-4-25-16,0-1 7 15,-12-2-2-15,-4 4-4 16,-2 3-2-16,3 8 0 15,2 10 0-15,5 9 7 16,4 9-6-16,1 10 24 16,3 1-17-16,0 12 6 0,0 17-14 15,3 10 26 1,10 22-4-16,8 23 54 0,4 18-45 16,-3-6 5-16,-6-18 7 15,-5-27-33-15,-2-15 37 16,2 1-26-16,1 2-20 15,-2-1 15-15,1-8-16 16,-1-10-14-16,-1-7-28 16,2-13-125-16,-3-7-180 15,0-12-921-15</inkml:trace>
  <inkml:trace contextRef="#ctx0" brushRef="#br0" timeOffset="-208766.04">16780 9602 1273 0,'0'0'273'0,"0"0"-202"16,0 0-69-16,0 0-2 15,0 0 119-15,18 100-28 16,-9-50-32-16,-2 4 23 15,-1 4-43-15,0 3 15 16,1-3-54-16,-2-3 18 16,-1-7-40-16,-1-7 22 15,-1-9-83-15,-2-13-65 16,0-9-193-16,0-8-471 0</inkml:trace>
  <inkml:trace contextRef="#ctx0" brushRef="#br0" timeOffset="-208556.77">16778 9922 1075 0,'0'0'140'16,"0"0"3"-16,0 0 53 16,94 0-51-16,-55 0-27 15,2 0-63-15,0-5-18 16,0-1-15-16,-4 0-13 0,-4-4-15 15,-6 3 6-15,-7-6-124 16,-6 2-177-16,-9 2-416 0</inkml:trace>
  <inkml:trace contextRef="#ctx0" brushRef="#br0" timeOffset="-208292.49">17013 9574 1018 0,'0'0'185'0,"0"0"-133"15,0 0-36-15,0 0-7 16,0 0 127-16,0 0-15 16,8 89 32-16,6-43-67 0,2 5 47 15,-2 2-26-15,2-2-59 16,-2 0 20-16,2-5-59 15,-3-6-8-15,2-5-1 16,-1-7-55-16,2-3-71 16,-4-8-229-16,-3-8-632 0</inkml:trace>
  <inkml:trace contextRef="#ctx0" brushRef="#br0" timeOffset="-207821.48">17281 10023 988 0,'0'0'706'0,"0"0"-621"16,0 0-76-16,0 0 102 15,0 0-28-15,0 0-74 16,0 0 22-16,32-46-20 16,-15 37 1-16,2 6-12 15,0 3 2-15,3 0 45 16,-1 17-46-16,-5 7 15 15,-3 4 18-15,-7 5-32 16,-6 1-4-16,-1 0 2 16,-17-1 0-16,-7-2 3 15,-2-3-3-15,-3-4 10 16,1-7-10-16,3-4-22 0,2-6 21 16,5-5-14-16,7-2-20 15,2 0 26-15,7-13-61 16,3-1 7-16,0-3-34 15,7 3-80-15,8 4 138 16,4 4 39-16,1 6 27 16,2 0 87-16,0 8-29 15,2 9 3-15,-1 3 36 16,-3 0-52-16,1-2 1 16,-3-3-29-16,0-3-38 15,0-5 23-15,1-7-29 16,2 0-26-16,1-7-35 15,7-27-95-15,-4 3-81 16,-2-1-752-16</inkml:trace>
  <inkml:trace contextRef="#ctx0" brushRef="#br0" timeOffset="-207332.78">17735 9646 1114 0,'0'0'258'16,"0"0"-162"-16,0 0 24 15,0 0 11-15,0 0-81 16,0 0 7-16,0 0-48 16,-93-24-3-16,72 37 11 15,2 1-9-15,1 5-9 0,4 0 1 16,3 1-10-1,6-1-9-15,5-2 18 0,2-3 1 16,15-2 12-16,9 1-9 16,6-6-6-16,4 3-16 15,5-3-13-15,0 5 25 16,1 2 8-16,0 1-1 16,-3 4 17-16,-5 3-1 15,-6 1-16-15,-8 2 21 16,-7 0-5-16,-11 0 54 15,-2 0-49-15,-8-2 21 16,-13 0 22-16,-4-5-55 16,-3-4 37-16,-2-7-9 0,-3-4-29 15,0-3 43 1,2-3-23-16,1-11-6 0,5-3-22 16,5-1-8-16,5 2-12 15,8-1-36-15,5 2-75 16,2-6-24-16,12 5-121 15,3-1-439-15</inkml:trace>
  <inkml:trace contextRef="#ctx0" brushRef="#br0" timeOffset="-206904.93">18067 9696 1132 0,'0'0'126'16,"0"0"-78"-16,0 0 57 16,0 0 114-16,-37 97-51 15,37-65-107-15,0 4-18 16,3 3 14-16,15 0-57 16,4-5 36-16,8-1-36 15,3-8 7-15,2-8 16 16,3-8-23-16,-1-9 0 15,1 0-2-15,-3-17 6 16,-2-12-6-16,-6-7 2 16,-6-7 0-16,-5-1 8 15,-10-2 3-15,-6 0-11 0,0 2 0 16,-16 2 8-16,-8 3 32 16,-9 5-22-16,-4 7 4 15,-4 4 10-15,-2 7-17 16,-2 9-8-16,3 7-7 15,0 0-18-15,6 9 8 16,3 8-8-16,6 8-33 16,5 3 11-16,7 16-95 15,5-5-132-15,5-8-574 0</inkml:trace>
  <inkml:trace contextRef="#ctx0" brushRef="#br0" timeOffset="-206604.3">18508 9824 932 0,'0'0'485'0,"0"0"-340"15,0 0-2-15,4 79-13 16,2-51-3-16,3 2-33 16,4-4-78-16,4-2 21 0,2-4-11 15,3-6-17 1,-1-2 22-16,1-5-31 0,-1-3-18 16,-3-4-36-16,3-3-109 15,-5-9-202-15,-7-4-726 0</inkml:trace>
  <inkml:trace contextRef="#ctx0" brushRef="#br0" timeOffset="-206364.45">18719 9856 1134 0,'0'0'381'15,"0"0"-259"-15,0 0-60 16,0 0 72-16,-3 72 48 15,4-33-108-15,8 5-16 0,2 5 20 16,2 3-57-16,-4-3 53 16,-1-3-45-16,-4-2-27 15,2-7 8-15,-5-6-10 16,-1-4-41-16,0-7-45 16,0 0-60-16,0-6-8 15,0-4-423-15</inkml:trace>
  <inkml:trace contextRef="#ctx0" brushRef="#br0" timeOffset="-204177.96">19105 9985 514 0,'0'0'284'0,"0"0"-112"15,0 0-19-15,0 0 56 16,0 0-66-16,0 0 1 16,0 0-42-16,-4 0-49 0,4 0 38 15,0 0-40-15,0 0-22 16,0 0 5-16,0 0-27 16,0 0-7-16,7 1 0 15,8 0 0-15,0-1 9 16,5 0-9-16,0 0 2 15,4 0 14-15,0 0-10 16,0 0-7-16,1 0 1 16,-2-1-7-16,-5 0 7 15,-2-2 0-15,-4 2 0 16,0 0 6-16,-3-2 7 16,-3 1-14-16,0-1 1 15,-2 0 0-15,2 1-13 16,-4 0 19-16,-2 2-6 15,1 0 14-15,-1 0-3 0,0 0-12 16,0 0 1-16,0 0-19 16,0 0 9-16,0 0 10 15,-9 0 0-15,0 0-1 16,-3 0-18-16,-5 0 19 16,-2 0-14-16,-3 5 14 15,-2 0-11-15,1 1 19 16,0-2-8-16,1-2 3 15,-1 0 6-15,4-1-9 16,1-1 0-16,2 0 0 16,4 0-6-16,-2 0 6 15,5 0 0-15,2 0 7 0,1 0-1 16,3 0-7-16,1 0 1 16,2 2 0-16,0-2 1 15,0 0 0-15,0 0 1 16,0 2-2-16,0-2 12 15,12 5-12-15,3-1 6 16,8 0-5-16,4 0 41 16,4-1-36-16,2-1 12 15,3-2 7-15,2 0-12 16,-1 0 2-16,-1 0-15 16,0 0 1-16,-3 0 20 15,-3 0-15-15,-6 0-6 16,-5 0 0-16,-7-2 14 0,-4 2-22 15,-3 0 8 1,-2 0 0-16,-3 0 9 0,0 0-9 16,0 0 0-16,0 0 0 15,0 0-21-15,0 0 21 16,0 0 1-16,0 0 5 16,0 0 3-16,0 0-2 15,0 0-7-15,-1 0 0 16,-1 0 3-16,-3 0-13 15,2 0 10-15,-1 0-30 16,-3 5-29-16,1-3-194 16,0 0-811-16</inkml:trace>
  <inkml:trace contextRef="#ctx0" brushRef="#br0" timeOffset="-187331.54">12428 8497 704 0,'0'0'237'16,"0"0"-58"-16,0 0-33 0,0 0-7 15,0 0-12-15,0 0-49 16,0 0 5-16,-5 0 9 15,2 0-74-15,-3 0 27 16,1 0-11-16,-2 0-34 16,-3 0 34-16,-1 0-34 15,-5 2 6-15,2 3 0 16,-5 2 2-16,1 0-8 16,-4 3 0-16,-2 0-2 15,0 2 0-15,1 0 4 16,0 2-2-16,0 0 4 15,4-1 4-15,1-1-9 16,3 0 1-16,5 0-3 0,-1-2 1 16,-2 4 3-16,5-1-1 15,-2 1 1-15,-2 1 7 16,2 2-14-16,0 1 6 16,0 2-2-16,1 0 1 15,2 1 1-15,-2-1 0 16,3-1 0-16,3 2 7 15,3 1-13-15,-2-2 6 16,2 5 0-16,0-1-4 16,0 2 10-16,11-1-2 15,2 0 11-15,2 0-3 16,3 2-8-16,3-1 6 0,0 0-10 16,4 2 34-16,2 0-34 15,1-3 29-15,1 2-14 16,-1-3-2-16,0-2 19 15,-1-1-20-15,-3-2-11 16,2-4 39-16,-4-3-31 16,-1 0-8-16,-5-5 4 15,0-1 8-15,-3-4 25 16,-2-1-19-16,-2-1-4 16,-1 0 19-16,-2 0-22 15,-3 0-12-15,3 0 0 16,-2 0 0-16,-1 0 9 15,0 0-7-15,0 0 4 16,2 0 11-16,-2 0-8 16,0 0-15-16,2 0 6 0,-3 0 0 15,1 0-6-15,-2 0 12 16,1 0-6-16,-2 0 10 16,1 1 0-16,-1-1-11 15,0 0 1-15,2 0 0 16,-2 0-2-16,0 0 4 15,0 0-2-15,0 0 9 16,0 0-2-16,0 0-8 16,0 0 1-16,0 0-4 15,0 0-2-15,0 0 7 16,0 0-1-16,0 0 0 16,0 0-3-16,0 0-10 15,0 0-25-15,0 0-54 0,0 0 28 16,0 0-37-1,0 3-34-15,0 0-441 0</inkml:trace>
  <inkml:trace contextRef="#ctx0" brushRef="#br0" timeOffset="-181376.59">11212 7824 152 0,'0'0'161'15,"0"0"-53"-15,0 0-30 16,0 0 42-16,0 0 16 16,0 0-38-16,0 0-1 15,21 65-41-15,-17-52 6 16,1 1-21-16,-1-2-21 16,2 2 25-16,0 0-28 15,0 0 12-15,0 2 20 16,0-3-47-16,1 0 17 15,-2-3-19-15,-2-4 1 0,-2-3 19 16,-1-2-10-16,2-1 16 16,-2 0 22-16,0 0-25 15,0 0 31-15,1 0-12 16,-1-7 12-16,0-7 0 16,2-3-45-16,-2-5-1 15,0-3-3-15,0-2-5 16,0-3-22-16,0 3-19 15,-3-3-10-15,1 7 42 16,2 3-36-16,0 7 0 16,0 2 28-16,0 6-47 15,0 4 63-15,0 1-6 16,0 0 1-16,5 0 6 16,-1 1 9-16,5 9 2 0,2 5 18 15,1 3-27-15,2 7 30 16,2 3-25-16,0 1 2 15,-3 0 4-15,1-4-7 16,-5-3-6-16,-3-5 0 16,-2-5 4-16,-1-5-4 15,0-2 0-15,-3-5 0 16,1 0 7-16,-1 0 5 16,0 0-12-16,0 0 17 15,0-8-11-15,0-6 46 16,0-7-36-16,0-4-7 15,0-7-9-15,0-1-17 16,0 2-15-16,0-1 17 0,0 3 1 16,0 5 2-16,3 5 12 15,2 5-1-15,-2 4-5 16,0 7-22-16,5 3 27 16,-1 0-17-16,0 5 18 15,4 10 48-15,2 6-6 16,-2 2-10-16,1 2 19 15,-2 2-45-15,-1-2 24 16,-3-6-30-16,-1-2 12 16,-1-5-3-16,-1-2-8 15,0-2-1-15,-3-4 0 16,0-1-13-16,1-2-122 16,-1 1-190-16,0-2-791 0</inkml:trace>
  <inkml:trace contextRef="#ctx0" brushRef="#br0" timeOffset="-181105.71">11741 7749 750 0,'0'0'176'0,"0"0"-114"16,0 0 105-16,0 0 19 0,0 0-80 16,81 0-23-16,-53 0 32 15,1 0-78-15,-1 0-5 16,-3 0-32-16,-4-3 8 16,-6 1-16-16,-3-1-70 15,-5-1-309-15,-5 2-476 0</inkml:trace>
  <inkml:trace contextRef="#ctx0" brushRef="#br0" timeOffset="-180152.63">12044 7625 616 0,'0'0'126'0,"0"0"-83"16,0 0 87-16,0 0 33 15,9 102-25-15,-1-68-93 16,2-2-18-16,-3-1-11 15,1-11-6-15,-5-4-10 16,3-6 0-16,-3-6 0 16,-3-4 12-16,0 0 7 0,0 0 40 15,0-4-11-15,0-8-47 16,-9-2 23-16,0-6 13 16,0-1-23-16,-3-3 50 15,3-1-17-15,1-2-9 16,1 2-37-16,4 4 12 15,3 2-13-15,0 3 0 16,0 6 0-16,2 3 5 16,6 5-5-16,2 2-1 15,2 0-16-15,4 1 17 16,5 11 9-16,-2 2-9 16,4 0 0-16,-4 0 18 15,-4 0-18-15,-6-2 0 16,-5 1-1-16,-4 1 2 0,0 0 8 15,-7 1-1-15,-5 0-2 16,0-2 3-16,-1-3-9 16,2-5-31-16,2-2-123 15,5-3-157-15,1 0-468 0</inkml:trace>
  <inkml:trace contextRef="#ctx0" brushRef="#br0" timeOffset="-179627.4">12381 7556 705 0,'0'0'168'15,"0"0"-79"-15,0 0 33 16,0 0-31-16,0 0-16 16,0 0-23-16,0 0-10 15,33 6 54-15,-19 11-52 16,2 7 15-16,-1 1 4 16,3 1-56-16,-2 1 9 15,-6-5-16-15,-2-5 0 16,-2-5 5-16,-4-6-4 0,-1-3-1 15,-1-3 26 1,0 0-25-16,0 0 6 0,0-13-7 16,0-4-42-16,-4-4 42 15,1-4-1-15,0-5-17 16,1 1 17-16,-1-4-66 16,3 3 29-16,0 2 8 15,5 5-47-15,4 6 62 16,2 9 1-16,0 5 14 15,2 3-1-15,1 5 8 16,3 12 27-16,3 5 9 16,1 6 4-16,-2 1 50 0,2 2-27 15,-5 1-29-15,-2-3-22 16,-2-1-19 0,-6-7-13-16,-3-9-342 0</inkml:trace>
  <inkml:trace contextRef="#ctx0" brushRef="#br0" timeOffset="-177021.64">8306 7827 631 0,'0'0'48'0,"0"0"-22"16,0 0-26-16,-83 90 0 16,57-57 23-16,3 3-23 15,-1 4 6-15,1 2 17 16,2 2-23-16,1 1 68 15,3 2-25-15,2 2-41 16,3 4 48-16,0 2-6 16,2 4 2-16,5 0 9 15,2 2-42-15,3 3 10 16,0 3-4-16,0 12-5 16,11 11 40-16,10 10-22 15,1 2-3-15,3-4 7 16,1-6-36-16,-1 0 16 15,2 0-16-15,0 0 0 0,-2-7 5 16,-5-13-4 0,-1-14 5-16,-1-15 19 0,0-3-25 15,7 10 44-15,5 5-13 16,9 6-12-16,7-2 35 16,0-3-19-16,8 0-10 15,3-3 18-15,4-1-43 16,3-3 16-16,3-3-16 15,0-3 1-15,2-4 12 16,-5-4-12-16,-1-5 20 16,-4-5 24-16,1-5-23 15,-2-6 20-15,3-5-27 0,2-5-5 16,-2-4-1 0,2 0-8-16,-4-7-1 0,-1-9 0 15,-1-6 27-15,-3-8-24 16,-5-5 11-16,0-4-12 15,-4-5 28-15,-2-6-20 16,-4-1-10-16,-3-2 0 16,-2-3 8-16,-2 0-9 15,-4 0 1-15,-4 1 0 16,-2-1-8-16,-5 1-3 16,-1-2-5-16,-4-1 7 15,-2-1-25-15,-4-2 23 16,-4-2 6-16,-2-5-9 15,0-2 2-15,0 0-46 16,-6 0 40-16,-6-3-14 0,0 3-31 16,-3 0 62-16,0-1-43 15,-4 0 38-15,-8-10-5 16,0 11-1-16,-6 0 11 16,-4 0-9-16,0 10-15 15,-8-6 25-15,-3 1-3 16,-4 2 3-16,2 0 24 15,-2 4-14-15,0 2-3 16,-1 5 15-16,-1 4-16 16,-1 3 30-16,-4 6-34 15,0 3 11-15,-1 7 20 16,-4 5-24-16,3 7-5 16,-3 4-4-16,-5 7 1 0,-2 6-4 15,-3 0 4-15,-3 15-1 16,2 10 0-16,1 7-34 15,4 11 11-15,1 9 3 16,-7 17-15-16,1 18 34 16,-1 18-35-16,9 6-50 15,15-7-83-15,21-32-216 16,11-16-162-16</inkml:trace>
  <inkml:trace contextRef="#ctx0" brushRef="#br0" timeOffset="-175443.85">26405 8376 808 0,'0'0'229'0,"0"0"-166"16,0 0-1-16,0 0 0 15,0 0 76-15,0 0 7 16,0 0-103-16,2 0 5 16,-2 0-14-16,0 0-13 15,0 0 42-15,0 0-45 16,0 0 1-16,0 0-7 16,0 0 0-16,0 0-12 15,0 2 1-15,0 3 0 16,0 1 2-16,0-3-1 15,0 0-1-15,0-1 10 16,0-1-4-16,0 3-7 0,0-4 1 16,0 1 0-16,0-1 2 15,0 0-1-15,0 0 7 16,0 0 4-16,0 0-11 16,0 0-2-16,0 0-13 15,0 0-56-15,0 0-5 16,0 0-51-16,0 0 39 15,0 0 3-15,0 0-99 16,0 0-142-16</inkml:trace>
  <inkml:trace contextRef="#ctx0" brushRef="#br0" timeOffset="-174597.27">25786 8547 506 0,'0'0'229'0,"0"0"-134"16,0 0-2-16,0 0 64 16,0 0-42-16,0 0-20 15,0 0-44-15,6-2-31 16,0 2 70-16,2 0-23 0,2 0 1 16,3 0-4-1,5 0-56-15,5 0 21 0,7 0 7 16,5 0-14-16,8 2 26 15,1 5-37-15,2 0 6 16,-1 3-9-16,-1 0 3 16,-3 2-22-16,-4 4 5 15,-4 1 1-15,-2 3 5 16,-2 2 2-16,-4 3 7 16,-1 4-2-16,-2 3 5 15,-4 5-14-15,1 3 2 16,-2 3 0-16,-1 1-9 15,-2-1 9-15,-1 2-17 16,-5-2 15-16,-4-2-58 0,-2 0 37 16,-2-1-5-16,0-3-18 15,-14-1 31-15,-4 1-17 16,-1-4 26-16,-5 2 0 16,-1-4-5-16,-4-2 5 15,-1-2 3-15,-1-5-22 16,-3-2-30-16,-4-4 4 15,-2-7 51-15,-2-1 15 16,-1-5-13-16,-2-2 9 16,4-1 1-16,1 0 2 15,7 0 33-15,4 0-31 0,10-3-6 16,1 0-4 0,7 0 0-16,5 0-12 0,1-2-22 15,3 1-108-15,2-1-163 16,0 2-439-16</inkml:trace>
  <inkml:trace contextRef="#ctx0" brushRef="#br0" timeOffset="-174123.81">26002 9297 3 0,'0'0'864'0,"0"0"-796"0,0 0-68 16,0 0 38-16,0 0 17 15,0 0 26-15,-22 78-10 16,10-53-34-16,-1 1 43 16,0 3-22-16,2-3 38 15,0-1 7-15,2 0-83 16,2-5 20-16,4-1-17 15,3-5-16-15,0-3 24 16,0-2-24-16,9-3 6 16,4-4 13-16,5 0-25 15,3-2 35-15,4 0-3 16,4 0-33-16,4 0 64 16,0 0-26-16,-1 0 4 15,3 3 26-15,-4-1-58 16,-1 0 35-16,-3 1-33 0,-2-1-5 15,-4-1 30-15,-6 3-19 16,-2-1 1-16,-4-1 6 16,-1 1-13-16,-1-1-19 15,-3 0 7-15,1 1-39 16,-1 0 27-16,7-3-79 16,-1 0-68-16,1 0-603 0</inkml:trace>
  <inkml:trace contextRef="#ctx0" brushRef="#br0" timeOffset="-171728.94">26354 8065 45 0,'0'0'291'16,"0"0"-149"-16,0 0-36 15,0 0 13-15,0 0 11 0,0 0-42 16,0 0 6-16,-3-25-26 15,3 22-23-15,0 1 20 16,0-1-33-16,0 3 4 16,0-3 1-16,0 2-35 15,0-2 3-15,0 1-5 16,3 1 0-16,2-1-4 16,2 2 10-16,-1 0-1 15,2 0 4-15,-1 0-9 16,3 9 0-16,1 4 13 15,0 6-12-15,0 5 23 16,1 5-22-16,-1 5-2 16,-1 0 0-16,-2 0 13 0,-2-1-13 15,-3-5 0-15,0-5 1 16,-3-8 28-16,0-5-16 16,0-3-12-16,0-6 20 15,0-1-21-15,0 0 74 16,0 0 1-16,0-10-6 15,0-5-33-15,0-7-30 16,0-1 10-16,0-4-16 16,0-2 16-16,0-2-3 15,0 1-13-15,4 1 1 0,0 2 4 16,3 4-5 0,0 3-16-16,2 5-11 0,1 3 4 15,-1 1 10 1,1 8 10-16,0 0 3 0,-1 3-1 15,1 3-33-15,2 13 34 16,0 5-2-16,3 6 2 16,-3 1-1-16,0 3 2 15,-2-2-1-15,-2 1 10 16,-2-3-4-16,-2-2-12 16,-2-8 6-16,-1-2-13 15,2-7 0-15,-3-3 22 16,0-4-9-16,0-1 27 15,0 0-19-15,0-10-16 16,0-4 0-16,0-5-23 16,0-6 21-16,0-3-29 0,0-2 7 15,0-1 3-15,0 0-22 16,0 3 1-16,7 4-3 16,3 4-14-16,-1 6 51 15,1 5-13-15,0 5 29 16,-1 4-1-16,3 0-10 15,-1 10 11-15,3 9 13 16,0 3 0-16,1 6 36 16,-3 1-19-16,-2 2 14 15,1-4 4-15,-7 1-48 16,-1-7 14-16,-1-3-14 16,-1-3 2-16,-1-5-15 0,0-4-63 15,0-4-271 1,0-2-311-16</inkml:trace>
  <inkml:trace contextRef="#ctx0" brushRef="#br0" timeOffset="-171403.87">26959 8131 441 0,'0'0'140'0,"0"0"-33"15,0 0 3-15,0 0 56 0,0 0-42 16,92-16-31-16,-64 12 18 16,2 0-76-16,3 1 24 15,1 3-27-15,-1 0-32 16,0 0 48-16,-5 0-38 15,-2 0 6-15,-6 0-9 16,-6 0-5-16,-4 0-4 16,-4 3-27-16,-6-3-109 15,0 0-75-15,0 0-152 0</inkml:trace>
  <inkml:trace contextRef="#ctx0" brushRef="#br0" timeOffset="-170766.85">27364 8023 681 0,'0'0'319'16,"0"0"-199"-16,0 0-113 16,0 0 6-16,0 0 23 15,0 0-13-15,0 0 50 16,3 44-41-16,-2-21 16 15,1 1 11-15,1 0-27 16,0-4 4-16,2 0-36 16,-2-4 8-16,0-6 2 15,-2-1-9-15,-1-6 4 0,2-1 8 16,-2-2-6-16,0 0 11 16,0 0 0-16,0-4-17 15,0-9 21-15,0-2-22 16,-2-6 15-16,-1-1 10 15,-1-1-24-15,-1-2 4 16,-1 1-5-16,0 0 0 16,2 3-7-16,1 3 7 15,0 4 0-15,1 3 0 16,1 5-7-16,-1 1 7 16,2 5 0-16,-1 0-25 15,1 0 18-15,0 0-23 16,0 0 26-16,0 0-8 15,4 9 14-15,8 1-3 0,5 2 1 16,0-2-4-16,3 2-9 16,2-1 10-16,0 0 3 15,0-1 0-15,-3 1 0 16,-3-1-1-16,-5-3 1 16,-5 1 0-16,-5 0-6 15,-1-2 6-15,0 5-29 16,-13 0 4-16,-5 1 18 15,-3 1 7-15,0 1 7 16,2-4-4-16,4 0 17 16,1-2-19-16,5-3-2 15,6-2-24-15,3-3-135 0,0 0-126 16,0 0-297-16</inkml:trace>
  <inkml:trace contextRef="#ctx0" brushRef="#br0" timeOffset="-170325.46">27643 7907 639 0,'0'0'337'16,"0"0"-232"-16,0 0-38 16,0 0 1-16,0 0 45 15,0 0-33-15,0 0-63 16,0-7 6-16,0 7-21 15,4 6 47-15,6 5 43 16,4 5-75-16,1 5 14 16,5 3-18-16,-2 4-12 15,4 1 26-15,-3-1-27 16,1-1 7-16,-4-2 2 16,-2-4-1-16,-1-4-15 15,-5-5 7-15,-2-1-29 0,-3-5-21 16,0-2-95-16,-3-4-22 15,0 0-44-15,0 0-169 0</inkml:trace>
  <inkml:trace contextRef="#ctx0" brushRef="#br0" timeOffset="-169834.54">27959 7755 335 0,'0'0'81'15,"0"0"-3"-15,0 0 20 16,0 0-7-16,-25 75 71 0,16-47-29 16,0 1-26-1,-3 4-10-15,2 1-64 0,-1 1 29 16,-2-1-5-16,2 1-34 15,-2-3 41-15,3 0-27 16,0-3 42-16,0-3 7 16,3-2-79-16,1-2 24 15,1-5-24-15,1-4 2 16,0-3 17-16,2-3-26 16,2-3 12-16,0-2 1 15,0-2-3-15,0 0-20 16,0 0-1-16,0-9-177 15,4 2-379-15</inkml:trace>
  <inkml:trace contextRef="#ctx0" brushRef="#br0" timeOffset="-161858.72">27186 9070 469 0,'0'0'242'0,"0"0"-129"16,0 0-15-16,0 0 48 16,0 0 53-16,0 0-92 15,0 0-22-15,0 0-15 16,0 0-7-16,0 0 50 16,0 0-37-16,0 0-22 15,-5 0-17-15,-3 0-30 16,-1-1-13-16,-4 0 6 15,-1-2 0-15,-2 3 0 16,0 0 2-16,-4 0-2 0,2 0 0 16,-1 0 0-1,0 0 0-15,1 7-8 16,0 0-4-16,3 1 0 0,0 1 12 16,3 1 0-16,0 1-1 15,3 1-23-15,2 2 23 16,1 0-13-16,1 3 6 15,1 0-2-15,4 3 11 16,0 1-1-16,0 4 5 16,4-1 2-16,5 0-8 15,5-2 1-15,0 0 0 16,3-6 1-16,1-1 0 16,-2-6-1-16,1-4 0 15,-1-5-15-15,-3 0 15 16,1-6 35-16,-1-10-23 0,-1-6 31 15,0-4-42-15,-3-5-1 16,-1-4 0-16,-4-2-5 16,2 0 3-16,-3-3 2 15,-2-2 0-15,-1 2-24 16,0-1 8-16,0 1-25 16,0 3 40-16,-7 3-54 15,0 1 46-15,-1 4-17 16,1 5 26-16,-2 4-12 15,1 3 3-15,2 4 8 16,0 4-9-16,3 2-25 16,0 5 35-16,2 2-70 15,-2 0-10-15,2 0 22 0,1 9 21 16,0 11 35-16,0 6 2 16,0 7 0-16,8 9 4 15,6 7 3-15,2 5 34 16,2 5 37-16,1-1-46 15,2 0 32-15,0-7-10 16,0-3-17-16,0-8 31 16,-1-7-42-16,-3-6-1 15,0-7-1-15,-4-4-16 16,-2-4-8-16,-4-7 0 16,0-3-43-16,1-2-93 15,-4-7-348-15,1-5-391 0</inkml:trace>
  <inkml:trace contextRef="#ctx0" brushRef="#br0" timeOffset="-161505.59">27475 9145 447 0,'0'0'611'0,"0"0"-555"15,0 0-17-15,0 0 54 16,0 0 62-16,0 0 8 16,0 0-88-16,46 0-3 15,-30 3 12-15,3 0-47 16,4 1 7-16,-2-2-29 15,4 1-14-15,-1-3 15 16,-2 0-15-16,-4 0-1 16,-1 0 0-16,-5 0-76 15,-3 0-7-15,-4 0-119 16,-5 0-131-16,0 0-38 16,-5 0-300-16</inkml:trace>
  <inkml:trace contextRef="#ctx0" brushRef="#br0" timeOffset="-161245.47">27458 9339 735 0,'0'0'192'0,"0"0"-144"15,0 0 23-15,0 0 162 16,0 0-7-16,0 0-97 15,0 0-10-15,84 12-54 16,-57-12 1-16,-1 0-23 16,1 0-42-16,-3 2 40 15,-3 1-41-15,-2 1 6 16,-2-1-6-16,-2-1-96 0,2-2-57 16,-3 0-360-1,-2 0-255-15</inkml:trace>
  <inkml:trace contextRef="#ctx0" brushRef="#br0" timeOffset="-160292.62">27989 9069 758 0,'0'0'228'16,"0"0"-209"-16,0 0 10 16,0 0 43-16,0 0 44 15,0 0-67-15,0 0 4 16,39 30 48-16,-32-12-43 15,-1 5 22-15,0 5-33 16,2 5-4-16,-2 1 39 16,-1 2-69-16,-1 0 9 15,-1-4-22-15,-2-6 13 0,1-5-8 16,-1-5-5 0,1-7 1-16,-2-2 13 0,0-5-4 15,1-2-10 1,-1 0 0-16,2 0 8 0,-1 0 27 15,2-9-13-15,0-5-9 16,3-6 9-16,0-4-13 16,0-5-10-16,2-1 1 15,1-1-22-15,1 0 16 16,-1 0-5-16,0 4 11 16,0 2-2-16,0 4-30 15,0 3 20-15,-1 2-15 16,1 4-17-16,-3 3 22 15,1 1-12-15,-3 6 1 16,0 1 18-16,-2 1 1 16,1 0-5-16,0 3 19 15,0 10 0-15,0 3 9 0,0 8-8 16,1 5 4-16,1 3 11 16,2 4-6-16,-1-2-10 15,0-2 0-15,0-6 0 16,0-2 19-16,0-6-10 15,-2-6 14-15,-1-4 3 16,0-2-20-16,-1-4 4 16,-1-1 3-16,-1-1 2 15,2 0 27-15,-1 0-36 16,3-8 37-16,-1-2-18 16,2-7-15-16,0-4-20 15,1-7 1-15,1-2-18 0,1-2 14 16,2-4 9-16,1 2-8 15,3 3 2-15,0 1-16 16,2 5-2-16,-2 2-3 16,-2 6-11-16,0 5 27 15,-3 3 2-15,-3 6 13 16,0 3-1-16,1 0-12 16,-1 9 13-16,1 9 14 15,1 8 1-15,2 3 39 16,-2 5-41-16,-2 2 19 15,0-1-7-15,-1 1-9 16,0-5-10-16,-2-1-6 16,-3 5-57-16,0-8-128 0,0-7-375 0</inkml:trace>
  <inkml:trace contextRef="#ctx0" brushRef="#br0" timeOffset="-159877.27">27903 9646 993 0,'0'0'188'15,"0"0"-113"-15,0 0-33 16,0 0 112-16,0 0 57 16,0 0-116-16,86 3-21 15,-47-3-18-15,7 0-27 16,4 0 24-16,3 0-43 16,2 0 4-16,-1-1-6 15,-2-1 1-15,-7 0-15 16,-2 1 6-16,-3-1 0 15,-2 0 1-15,-5-1 0 16,-5 1 7-16,-4-1-8 16,-6 1 10-16,-5-1-20 15,-5 1 4-15,-5 2-35 0,-2 0 18 16,-1 0-75-16,-1 0-130 16,-10 0-310-16</inkml:trace>
  <inkml:trace contextRef="#ctx0" brushRef="#br0" timeOffset="-159530.6">28037 9856 1028 0,'0'0'281'16,"0"0"-189"-16,0 0-67 0,0 0 85 15,0 0 100-15,0 0-106 16,59 94-50-16,-33-63-10 16,1 2-44-16,1-2 69 15,-1 1-47-15,-2-2-9 16,-2-2-1-16,-5-2-3 15,-1-5-17-15,-4-2 8 16,-3-7-45-16,-6-3 22 16,1-4-65-16,-1-5-59 15,-1 0-141-15,2-5-391 0</inkml:trace>
  <inkml:trace contextRef="#ctx0" brushRef="#br0" timeOffset="-159231.24">28446 9958 702 0,'0'0'349'0,"0"0"-217"15,0 0-36-15,0 0 66 16,0 0 8-16,0 0-112 16,0 0-21-16,0-7-37 15,0 7 0-15,-5 9 32 16,-3 4-20-16,-2 8 20 15,-2 6-9-15,-4 6-11 16,1 3 38-16,-1 3-36 0,1-2 16 16,1 0 8-16,4-3-37 15,1-6 37-15,3-3-38 16,0-8 9-16,5-5-18 16,-1-5 9-16,-1-3-44 15,1-3-80-15,-1-1-631 0</inkml:trace>
  <inkml:trace contextRef="#ctx0" brushRef="#br0" timeOffset="-155244.96">26543 10519 497 0,'0'0'163'15,"0"0"-107"-15,0 0 42 16,0 0 15-16,0 0-25 16,0 0 12-16,5-4-55 15,-5 4 20-15,2-1 7 16,-2 1-28-16,0 0 31 16,0 0-40-16,0 0-4 15,0 0 9-15,0 0-40 16,1 0 0-16,2 0-2 0,2 5 2 15,2 7 34-15,5 2-27 16,2 6 35-16,3 7 23 16,3 4-64-16,2 3 29 15,3 2-26-15,1 1 5 16,1-3 28-16,-3-4-18 16,-2-2 10-16,-1-1 34 15,-6-5-63-15,0-1 17 16,-5-4-17-16,-1-1 1 15,-2-5 1-15,-1-1-1 16,-3-4 0-16,0-3 6 16,-3-1 0-16,2-2-8 15,-2 0 1-15,0 0-47 0,0 0 18 16,0 0-71-16,0-17-116 16,0 0-308-16,0-1-388 0</inkml:trace>
  <inkml:trace contextRef="#ctx0" brushRef="#br0" timeOffset="-154689.83">26932 10466 405 0,'0'0'145'15,"0"0"-88"-15,0 0-42 16,0 0 72-16,0 0-3 16,0 0-68-16,0 0 2 15,0 1 23-15,0 6 30 16,0 3 27-16,0 1-55 15,-3 5 28-15,0 2 3 16,-3 8-39-16,1 1 39 16,-2 6-45-16,1 1 3 15,0 1 20-15,0-1-46 0,0 0 24 16,-1 0-5-16,2-4-16 16,1-2 34-16,0-3-31 15,1-3 14-15,0-5 22 16,2-3-48-16,-1-6 30 15,1-2-7-15,1-3-22 16,0-3 45-16,0 1-24 16,0-1 10-16,0 0 22 15,0 0-54-15,0 0 21 16,0 0-21-16,0 0 1 16,0 0 15-16,0 0-14 15,0 0 2-15,0 0 1 16,0 0-5-16,0 0-21 15,0 0-64-15,0 3-157 0,3-2-243 16,6 2-309-16</inkml:trace>
  <inkml:trace contextRef="#ctx0" brushRef="#br0" timeOffset="-153757.64">27178 10747 713 0,'0'0'246'16,"0"0"-165"-16,0 0 20 0,0 0 2 16,0 0 46-16,0 0-59 15,0 0-52-15,33-12 23 16,-19 7-7-16,3 1-32 16,1-1 24-16,4 2-19 15,-1-1 5-15,5 1 6 16,-3-1-21-16,1 1 11 15,-6 0-28-15,0 1 1 16,-4 1 12-16,-4-1-13 16,-3 2-22-16,-2 0-18 15,-2 0-87-15,-2 0-23 16,-1 5-70-16,-4 5-135 16,-7 0-195-16</inkml:trace>
  <inkml:trace contextRef="#ctx0" brushRef="#br0" timeOffset="-153471.24">27239 10824 561 0,'0'0'114'0,"0"0"-41"16,0 0 129-16,0 0 2 15,0 0-54-15,0 0-29 16,0 0-52-16,64 10 67 16,-42-10-55-16,2 2-41 0,0-2 24 15,-3 0-38-15,0 0-1 16,-2 0-9-16,-4 0-10 16,-2 0-12-16,0 0-23 15,1 0-97-15,-3 0-216 16,-1-2-448-16</inkml:trace>
  <inkml:trace contextRef="#ctx0" brushRef="#br0" timeOffset="-152384.9">27971 10587 320 0,'0'0'348'0,"0"0"-348"15,0 0-4-15,0 0 4 16,0 0 79-16,0 0 14 16,0 0-75-16,27-39 26 15,-21 36 24-15,-2 3-22 16,1 0 12-16,-2 0-31 16,2 1 25-16,1 9 37 15,0 2-88-15,2 5 25 16,1 4-13-16,0 4-13 15,2 4 55-15,-2 1-2 16,-2 1-6-16,2 0 2 16,-5-1-48-16,1-7 46 0,-4-2-17 15,1-8-9-15,-2-2 35 16,1-6-25-16,-1-2 4 16,0-3 23-16,0 0-31 15,0 0 22-15,0-2-14 16,0-10-24-16,0-6-22 15,0-3 23-15,0-5-12 16,3-1 0-16,2-2-6 16,3-1 0-16,2 2 5 15,-1 2-46-15,4 4 38 0,-2 2 4 16,-1 5-20-16,2 3 19 16,-3 7-23-16,0 2 29 15,1 3-6-15,-1 0-23 16,0 11 29-16,0 9 1 15,2 5 24-15,-1 6 3 16,2 4-28-16,-2-1 26 16,-1 2-26-16,1-4 8 15,-3-5 2-15,-1-4-9 16,-2-9 13-16,-1-4-1 16,-1-6-2-16,-1-3-6 15,-1-1 2-15,2 0-5 16,1-5 17-16,1-11-6 15,-1-6-7-15,3-3-3 0,0-3 10 16,0-3-26-16,4 0 11 16,1 0-18-16,0 2 9 15,2 3-19-15,-3 5 12 16,1 6 9-16,-1 5-10 16,-2 7 5-16,-1 3 14 15,-1 1 0-15,4 16 0 16,-1 5 10-16,2 5 5 15,2 2-15-15,1 1 14 16,0-2 5-16,0-5-19 16,-2-1 6-16,-3-7-6 15,-2-2-19-15,-2-2-58 0,-5-2-142 16,0-4-402 0,0 1-288-16</inkml:trace>
  <inkml:trace contextRef="#ctx0" brushRef="#br0" timeOffset="-151896.45">27864 11073 939 0,'0'0'156'16,"0"0"-101"-16,0 0 24 15,0 0 10-15,0 0 62 16,0 0-60-16,0 0-33 15,59-5 20-15,-33 2-33 16,2 2-6-16,5 1 24 16,6 0-42-16,7 0 14 15,5 0-19-15,7 0-16 16,2 4 35-16,1-1-26 16,0-1 0-16,-4 1 8 15,-4-3-5-15,-6 2-18 0,-6-2 6 16,-8 0 0-16,-6 0-4 15,-6 0 5-15,-5 0-1 16,-4-2 0-16,0-6-49 16,-5 1 2-16,-2 0-48 15,-5 3-118-15,0 1-128 16,0 3-405-16</inkml:trace>
  <inkml:trace contextRef="#ctx0" brushRef="#br0" timeOffset="-151167.66">28405 11403 1016 0,'0'0'265'16,"0"0"-182"-16,0 0 28 15,0 0 93-15,0 0-87 16,0 0-54-16,0 0-63 16,-25-5 13-16,6 3-13 15,-7 2 1-15,-1 0-1 0,-4 0 0 16,-5 9-9-1,4 3 8-15,2 2 1 0,3 5-5 16,6 0 4-16,3 2 1 16,6 3 0-16,7 2 0 15,5 2 2-15,0-1-2 16,5 1 0-16,12-3 0 16,3-1 12-16,7-3-11 15,0-6 8-15,3-4-9 16,0-5-8-16,-4-6-3 15,-1 0-8-15,-3-6 19 16,-1-9-2-16,-5-7 2 0,-1-3-6 16,-5-4-14-1,-2-6 20-15,-4-1-7 0,-2-2-5 16,-2-1-9-16,0 2 14 16,0 1 14-16,-7 2-7 15,-1 3 0-15,-1 2 8 16,1 5-9-16,-2 3 1 15,3 5-19-15,1 7 13 16,1 2-19-16,2 6-26 16,-1 1 42-16,1 1-13 15,3 16 22-15,0 9 0 16,0 6 0-16,3 11 28 16,15 4-15-16,7 7 22 15,5 0 28-15,4-3-53 16,0-6 35-16,-1-6-24 0,-3-10-13 15,-2-4 11-15,-2-9-19 16,-3-8-1-16,2-8-92 16,-5 0-228-16,-3-4-775 0</inkml:trace>
  <inkml:trace contextRef="#ctx0" brushRef="#br0" timeOffset="-150477.14">28784 10909 861 0,'0'0'270'0,"0"0"-238"16,0 0 7-16,0 0-9 15,0 0 80-15,0 0 22 16,0 0-52-16,88 1 18 15,-59 3-21-15,0 1-42 16,3 1 32-16,-2-3-48 16,-1-1-4-16,-3-2-15 15,-3 0 22-15,-3 0-22 16,-4 0 0-16,-5 0-25 16,-5 0-10-16,-2 0-120 15,-4 0-46-15,0 0-142 16,-10 0-440-16</inkml:trace>
  <inkml:trace contextRef="#ctx0" brushRef="#br0" timeOffset="-150213.9">28860 11148 687 0,'0'0'245'0,"0"0"-184"15,0 0 74-15,0 0 127 16,0 0-49-16,0 0-54 16,87 6-67-16,-55-6-42 15,1 0 28-15,-1 0-60 16,-4 0 1-16,-5 0-2 0,-4 0-17 16,-6 0 0-16,-4 2-17 15,-3 1-58-15,-3 0-29 16,-3 0-298-16,0 0-922 0</inkml:trace>
  <inkml:trace contextRef="#ctx0" brushRef="#br0" timeOffset="-148255.77">29470 10743 415 0,'0'0'261'0,"0"0"-118"15,0 0-10-15,0 0-6 16,0 0 22-16,0 0-71 16,0 0-4-16,11-13-4 15,-10 9-9-15,1-4 16 16,-1-3-38-16,1 0-7 16,-1-1 9-16,-1-3-39 15,2 0 10-15,-2-2-12 16,0-2 0-16,0 1-6 15,0-2 12-15,0 3-6 16,0 2 0-16,0 1-5 16,0 2 5-16,0 2-1 15,0 3 1-15,0 0-19 16,0 2 19-16,0 4 0 0,0-1-1 16,0 1-28-16,0 1 19 15,0 0-12-15,0 0-14 16,0 0 26-16,0 0-18 15,0 0 21-15,0 3 6 16,0 5 1-16,0 6 0 16,0 6 0-16,2 5 0 15,5 6 24-15,0 7-15 16,1 5-7-16,0 1-2 16,0 1 1-16,-2-3 27 15,0-5-12-15,0-7 11 16,-2-2 8-16,-1-7-24 15,-1-4-1-15,-1-5-10 16,-1-4 0-16,2-3 1 0,-2-3 0 16,1-2 4-16,-1 0-5 15,2 0-10-15,-1 0-70 16,4-7-96-16,-1-4-337 16,-1-3-23-16</inkml:trace>
  <inkml:trace contextRef="#ctx0" brushRef="#br0" timeOffset="-147587.7">29737 10606 316 0,'0'0'378'0,"0"0"-248"16,0 0-19-16,0 0-35 15,0 0 34-15,0 0-37 16,0 0-53-16,0 5 13 16,0 3-21-16,-1 2 18 15,-3 4 14-15,1-2 4 16,1 4 15-16,0 2-12 15,2 1-29-15,0 3 17 0,0 0-15 16,2 1 6-16,10-1 3 16,1 0-32-16,3-2 17 15,1-1-5-15,2-2-4 16,0-3 29-16,0-4-38 16,0-3 1-16,-1-3 23 15,0-3-23-15,-3-1 60 16,1 0-38-16,-2-6-13 15,-1-7 37-15,-2-2-47 16,-4-7 11-16,0 0-11 16,-2-6 13-16,-4 1-15 15,-1-2 2-15,0 1 0 16,0 3 14-16,0 3-13 0,-4 2-2 16,-5 1-4-1,0 3 5-15,-3 3 25 0,-4 0-25 16,-1 2-15-16,-2 5 14 15,-2 2-18-15,1 2 13 16,1 2 6-16,0 0-9 16,2 0-12-16,1 10 11 15,1 2-26-15,0-2 24 16,6 5-58-16,2 0-16 16,2 1-5-16,4 3-19 15,1-2 59-15,0 0-46 16,9 6-72-16,4-4-135 15,0-5-22-15</inkml:trace>
  <inkml:trace contextRef="#ctx0" brushRef="#br0" timeOffset="-146919.06">30104 10655 222 0,'0'0'202'0,"0"0"-151"16,0 0-24-16,0 0 51 0,0 0 23 15,0 0-7-15,0 0-25 16,-18 32-28-16,17-20 9 15,-1 0 12-15,2 5 15 16,0 2 16-16,0 2-22 16,0 0 0-16,9 2 1 15,3-1-44-15,0 0-2 16,3-1-16-16,3-4-9 16,1 0 37-16,1-3-23 15,2-4-4-15,-1-6 7 16,0-3-8-16,-3-1 23 15,1 0 17-15,-2-9-21 16,-1-4 19-16,-2-4-35 16,-3-2 6-16,-2 1 22 15,-3-2-26-15,-1 0 27 0,-2 1-16 16,-1 2-8-16,-2 0 42 16,0 0-58-16,0 1 12 15,0 1 18-15,-7-1-23 16,0 1 15-16,-4-3-24 15,-3 4 0-15,-2-3 5 16,-1 0-5-16,-2 2-25 16,0 3 7-16,0 0-7 15,2 4 12-15,0 4 13 16,2 2-16-16,-2 2 6 16,2 0-58-16,-1 7 30 15,2 5-12-15,0 2-18 16,2-1 37-16,1 3-33 0,5 1-14 15,2 0 18-15,2 1-59 16,2 1-24-16,0 3-31 16,8-3-109-16,2-4-98 0</inkml:trace>
  <inkml:trace contextRef="#ctx0" brushRef="#br0" timeOffset="-146167.03">30658 10703 829 0,'0'0'197'16,"0"0"-118"-16,0 0 18 16,0 0 45-16,0 0-36 15,0 0-53-15,0 0-30 16,-68-18-13-16,54 18-13 16,0 0 3-16,-1 1-4 15,2 7-5-15,-2 2 9 0,4 4 0 16,1-2-2-16,1 5 2 15,5 0-9-15,2 1 5 16,2 0 4-16,0-1 7 16,0-1-6-16,6-3-1 15,4-4 2-15,2-1-2 16,-1-6-34-16,2-2 21 16,-2 0 13-16,0 0 48 15,-1-7-39-15,-1-4 8 16,1-2-11-16,-3-2 13 15,-1 1-12-15,1-3 5 16,-3 3 4-16,-1 1 36 16,1 3-51-16,-2 3 21 15,-2 4-22-15,0 2 15 16,0 1-34-16,0 0 17 0,0 0 2 16,0 1-10-16,0 9 20 15,4 7-10-15,2 8 0 16,2 4 1-16,5 10 6 15,1 6-6-15,0 4 10 16,0 2 8-16,-3 0-2 16,-3-5-17-16,-2-5 18 15,-1-3-7-15,-1-3 55 16,-2-4-37-16,1-3 5 16,-2-1 10-16,1-3-35 15,-2-4-5-15,0-6-4 16,0-6 0-16,0-2 5 15,0-5-5-15,0-1 12 0,0 0-12 16,0 0-53-16,-8-12-29 16,-1-1-211-16,-4-3-600 0</inkml:trace>
  <inkml:trace contextRef="#ctx0" brushRef="#br0" timeOffset="-145333.21">21944 7570 916 0,'0'0'215'15,"0"0"-117"-15,0 0 17 16,0 0 18-16,-88 38-41 15,53-22-2-15,-5 5-56 0,-5 2-15 16,-5 4 8-16,-4 5-18 16,-6 2-9-16,1 4 0 15,0-1 0-15,7-1-2 16,10-5 2-16,11-3 0 16,12-7 0-16,10-4 1 15,7-5-2-15,2-2-32 16,3-6-113-16,8-3-66 15,-1-1-460-15</inkml:trace>
  <inkml:trace contextRef="#ctx0" brushRef="#br0" timeOffset="-144891.56">21343 7804 42 0,'0'0'867'15,"0"0"-669"-15,0 0-15 16,0 0-43-16,0 0-10 16,0 0-60-16,0 0-37 15,-3-8-33-15,-6 16 25 16,-5 8-25-16,-1 4 4 16,-2 4 15-16,1-2-16 15,2-1-3-15,3-3 0 16,4-1 0-16,2-6 0 15,5-3-2-15,0-2 2 16,3 1-18-16,9-2 8 16,3 2 11-16,5-1-1 0,2 0 10 15,0 2-1-15,-1-3-10 16,0-1 1-16,-2 3-1 16,-4-4-1-16,-4 0 4 15,-2 0 15-15,-5-2 27 16,-2-1-38-16,-1 3 16 15,-1-3 5-15,0 1-12 16,0-1 33-16,0 0-38 16,0 0 1-16,0 1-11 15,0 2-15-15,-1 3-11 16,-5-1-177-16,1 1-605 0</inkml:trace>
  <inkml:trace contextRef="#ctx0" brushRef="#br0" timeOffset="-143525.53">29318 11151 705 0,'0'0'373'0,"0"0"-266"15,0 0-95-15,0 0 48 16,0 0 48-16,0 0-33 15,109-14-36-15,-55 11 108 16,20 0-83-16,23-1-13 16,21 3-36-16,6 1 5 15,-5 0-17-15,-13 0-3 16,-12 0 0-16,-16 6 9 16,-16-3-8-16,-17 1-1 15,-5-1 0-15,2-1-10 0,3 1 8 16,0 1 2-1,-6-4 0-15,-8 2 9 0,-6-1-8 16,-3 1-2-16,-5-2 1 16,-2 1-4-16,-3 2 3 15,1-1 2-15,-2 0-1 16,-2 2 5-16,-1-4-4 16,-2 4-2-16,-1-3-10 15,-1 0 10-15,-2-1 0 16,0 0 2-16,-2 0 0 15,0 0-1-15,0 2-37 16,0-2-63-16,0 1-30 16,0-1 13-16,0 2-24 15,-2 1-158-15,-4-3-26 16,-2 3-257-16</inkml:trace>
  <inkml:trace contextRef="#ctx0" brushRef="#br0" timeOffset="-141197.64">29605 11629 758 0,'0'0'311'15,"0"0"-159"-15,0 0-7 16,0 0-5-16,0 0 22 16,0 0-83-16,0 0-9 15,0-53 26-15,0 37-71 16,0-1 8-16,0-3-29 15,1 0 8-15,1 0-8 16,-2-2 2-16,1 3 1 16,-1-1 1-16,0 3-7 15,0 5-2-15,2 0-11 16,-2 4 9-16,0 3-14 0,0 1 13 16,0 4-5-16,0-3-5 15,0 3-42-15,0 0 15 16,0 0 6-16,0 0-21 15,2 11 50-15,1 6-5 16,2 7 11-16,-1 7 4 16,4 5 5-16,0 7-9 15,2 6 0-15,0 0 0 16,1-5 0-16,1-4 0 16,-3-8 10-16,0-6 2 15,-1-6-6-15,-2-6-7 16,0-3 1-16,-1-5-19 15,1-2-47-15,1-4-251 0,-1 0-516 16</inkml:trace>
  <inkml:trace contextRef="#ctx0" brushRef="#br0" timeOffset="-140999.5">29843 11777 1152 0,'0'0'207'0,"0"0"-182"16,0 0 26-16,0 0 37 15,0 0-16-15,0 0-72 16,0 0-9-16,16 0-158 0,-10 0-110 16,1-6-342-16</inkml:trace>
  <inkml:trace contextRef="#ctx0" brushRef="#br0" timeOffset="-140598.06">29970 11414 967 0,'0'0'251'16,"0"0"-180"-16,0 0-71 15,0 0 10-15,0 0-10 16,0 0 1-16,0 0 14 16,0 33-6-16,2-12 4 0,6-2 20 15,3 1-32-15,1-4 19 16,3-3-10-16,1-6-9 16,2-3 44-16,1-4 3 15,1 0-3-15,-2-10 13 16,-2-7-42-16,-3-3 20 15,-3 0-18-15,-6 0-18 16,-4-1 36-16,0 4-24 16,-7 2 38-16,-11 2-43 15,-2 4 3-15,-2 4-10 16,0 5 0-16,0 0-4 16,2 3 3-16,2 12-52 0,4 4-66 15,2 14-111 1,4-7-256-16,5-2-99 0</inkml:trace>
  <inkml:trace contextRef="#ctx0" brushRef="#br0" timeOffset="-140243.03">30019 11686 795 0,'0'0'248'16,"0"0"-164"-16,0 0-48 15,-9 85 19-15,9-59 50 16,8-2-49-16,8-4 17 0,5-1 7 16,4-7-53-1,1-4 18-15,-1-5-14 0,-2-3-2 16,-1 0 41-16,-3-11-45 16,-4-3 22-16,-3-6-11 15,-6-4-35-15,-6 0 41 16,0-2-18-16,0 1-10 15,-12 1 51-15,-3 2-59 16,-3 1 14-16,-1 6-20 16,-2 5-22-16,-1 6 13 15,1 4 9-15,0 0-18 16,3 12-11-16,6 6-128 16,9 8-73-16,3-4-115 15,0-7-412-15</inkml:trace>
  <inkml:trace contextRef="#ctx0" brushRef="#br0" timeOffset="-139635.5">30343 11476 863 0,'0'0'492'0,"0"0"-437"15,0 0-46-15,0 0 43 16,0 0 40-16,0 0-81 16,0 0 50-16,9-21-52 0,3 19 0 15,4 0 1-15,-1 2 3 16,3 0-4-16,0 0 1 16,0 5-3-16,-1 8 15 15,-1 3-16-15,-5 2 13 16,-5 2-7-16,-6 3 1 15,0-1-16-15,-6-1 3 16,-10 0 0-16,-3-2 56 16,1-5-33-16,0-3 0 15,3-4-5-15,3-4-8 16,5-2-10-16,4-1 0 16,1 0-4-16,2-1-14 15,0-9-26-15,3 0-45 16,9-1 41-16,6 1-16 15,1 2 39-15,4 6 8 0,1 2 12 16,1 0 5-16,2 13 1 16,-2 7 11-16,-4 1 42 15,-2 2-45-15,-8 2 24 16,-4-1 12-16,-7-2 4 16,0 2 56-16,-15-5-74 15,-4-1-20-15,-3-1-6 16,-4-6 17-16,-1-1-6 15,1-9-10-15,-3-1 3 16,4 0 8-16,4-1-16 16,5-6-2-16,4 0-11 15,5 1-39-15,5 2 26 16,2-3-92-16,7 1-120 0,5 2-447 0</inkml:trace>
  <inkml:trace contextRef="#ctx0" brushRef="#br0" timeOffset="-139049.5">30791 11644 1134 0,'0'0'187'0,"0"0"-119"15,0 0 4-15,0 0 55 0,0 0-43 16,0 0-11-16,0 0-27 16,0-55-38-16,-7 52 1 15,-2 2 12-15,-4 1-19 16,0 0 15-16,-5 1-6 16,3 11-12-16,2 3 1 15,2 4-13-15,3 1 7 16,5 1 8-16,3 2-2 15,0-4 0-15,2-4 0 16,8-2 0-16,4-5-7 16,-1-2-5-16,-1-6 5 15,2 0 14-15,-2-2-1 16,-1-10 6-16,-2-2-1 0,-1-3-11 16,-2-2 0-16,0 2 0 15,-3 2 4-15,0 4-3 16,-2 5-1-16,-1 6 0 15,2 0-29-15,-2 11 28 16,0 16 1-16,1 13 22 16,-1 9 52-16,0 19-40 15,2-3 3-15,-1 1 30 16,2-1-41-16,0-15 10 16,0 5-17-16,-1-10-19 15,-1-7 23-15,1-9-21 16,-2-5-2-16,2-11 0 0,-2-6-16 15,0-6-14 1,0-1-32-16,2-21-22 0,-2-8-47 16,1-5-502-16</inkml:trace>
  <inkml:trace contextRef="#ctx0" brushRef="#br0" timeOffset="-138705.91">30935 11289 730 0,'0'0'236'0,"0"0"-192"15,0 0 32-15,0 0-1 16,0 0 0-16,0 0 40 15,0 0-36-15,18 49 23 16,-12-15 35-16,1 9-71 16,1 9 26-16,2 2-35 15,-1 3-38-15,-1-3 31 16,-2-7-43-16,1-7 6 16,-3-8-4-16,0-9-2 15,-1-5-14-15,-2-6-8 16,1-6-80-16,-1-6-85 15,1 0-315-15,1 0-109 0</inkml:trace>
  <inkml:trace contextRef="#ctx0" brushRef="#br0" timeOffset="-137954.43">31116 11586 1175 0,'0'0'145'16,"0"0"-132"-16,0 0 32 16,0 0 58-16,0 0-48 15,0 0-1-15,0 0-41 16,13-53 6-16,-7 50 12 0,-3-1-31 16,1 4 25-16,-1 0-15 15,2 0-4-15,1 7 19 16,3 6 4-16,-2 3-4 15,1 7 3-15,-1 4-27 16,0 3 9-16,-1 0-4 16,-3 0-5-16,-1-5 32 15,-2-4-27-15,0-4 12 16,0-5-1-16,0-4-9 16,0-5 6-16,0-1-8 15,0-2 5-15,0 0 60 16,0-5-46-16,0-12-16 15,0-3-9-15,0-6-24 16,0-3 23-16,3-4-26 16,2 1-12-16,2 2 28 0,3 3-30 15,-1 7-11-15,-1 6 20 16,2 6 10-16,-4 5 10 16,2 3 12-16,-2 8 0 15,2 12 0-15,0 6 7 16,0 6-2-16,1 0-5 15,-1 0 14-15,1-4 7 16,-3-6-11-16,-1-5 2 16,-2-6 5-16,1-4-11 15,-2-4-6-15,-2-3 9 16,1 0-2-16,-1-4 55 16,2-12-56-16,-1-5 2 15,2-6-2-15,-1-7-6 0,1 1-17 16,0 0-7-16,-2 6-10 15,4 9 32-15,-2 7-32 16,1 10 34-16,0 1-1 16,-1 7-9-16,2 14 10 15,1 5 29-15,0 6-29 16,1-3 41-16,-1 1-35 16,-1-6 6-16,1-6-8 15,-2-5-4-15,-1-5-23 16,1-4-59-16,0-4-109 15,0-4-168-15,-1-8-406 0</inkml:trace>
  <inkml:trace contextRef="#ctx0" brushRef="#br0" timeOffset="-137555.58">31541 11318 1209 0,'0'0'258'16,"0"0"-157"-16,0 0-61 16,0 0 31-16,0 0-17 15,0 0-42-15,0 0 2 16,13 10 29-16,-6 9-17 16,-2 7 3-16,-1 4-21 15,-4 6 2-15,0 0-10 16,0 3 1-16,0 0 15 0,-3-6-16 15,2-4 0-15,1-4 9 16,0-6-3-16,0-9-8 16,9-3 2-16,7-4 0 15,2-3 13-15,5 0-13 16,0 0 12-16,1-3-5 16,0-4 6-16,0 3-7 15,-2 3-6-15,-1 1 0 16,-3 0 3-16,-3 0-3 15,-4 0-13-15,-5 0-39 16,-6 3-78-16,0-1-241 16,0 0-631-16</inkml:trace>
  <inkml:trace contextRef="#ctx0" brushRef="#br0" timeOffset="-136925.72">31020 11126 1071 0,'0'0'281'0,"0"0"-239"0,0 0-27 16,0 0 56-16,0 0 60 16,0 0-61-16,0 0-60 15,0 10 13-15,-8 14-23 16,-5 10 25-16,-6 21-3 15,-17 28 39-15,-13 35-43 16,-13 10 5-16,0-1-4 16,4-18-9-16,13-34-10 15,12-21 0-15,10-16 0 16,4-8 32-16,0-2 4 16,2-1-2-16,1-3 7 15,7-10-40-15,5-6 10 16,4-5-11-16,0-3-2 15,0 0-14-15,0 0 5 0,0 0-47 16,0-17-31 0,1 2-162-16,2-2-378 0</inkml:trace>
  <inkml:trace contextRef="#ctx0" brushRef="#br0" timeOffset="-136323.58">30753 10444 920 0,'0'0'191'0,"0"0"-69"0,0 0-70 16,0 0 10-16,0 0 15 15,0 0-62-15,0 0-7 16,0-8-8-16,0 8-11 16,-4 16 11-16,-6 8 90 15,-4 17 39-15,-8 10-9 16,-13 24-67-16,-13 22 7 15,-13 18-33-15,0 5-21 16,12-27 37-16,16-29-33 16,15-31 27-16,6-8 11 15,2-3-42-15,-1-2 5 0,4-4-11 16,4-9 1 0,3-2 7-16,0-5-8 0,0 0 0 15,0 0 0-15,0 0-36 16,0 0-16-16,3 0-70 15,4 0-164-15,0 0-595 0</inkml:trace>
  <inkml:trace contextRef="#ctx0" brushRef="#br0" timeOffset="-127930.79">20309 9813 614 0,'0'0'243'16,"0"0"-128"-16,0 0 36 15,0 0-14-15,0 0-18 0,0 0 32 16,-2 0-56-1,2 0-24-15,0 0 30 0,0 0-63 16,0 0 19-16,0 0-39 16,0 0-7-16,0 0 14 15,0 0-16-15,7 0-8 16,9 0 13-16,2 2-1 16,6 0-23-16,-1-2 10 15,3 0 0-15,-5 0-24 16,0 0 9-16,-5 0-34 15,-4 0-26-15,-4 0-154 16,-8 0-44-16,0 0-132 16,-2 5-189-16</inkml:trace>
  <inkml:trace contextRef="#ctx0" brushRef="#br0" timeOffset="-127413.56">20336 9847 413 0,'0'0'501'0,"0"0"-383"16,0 0 11-16,0 0-60 15,0 0 20-15,0 0 25 16,0 0-80-16,-35 70-2 16,32-42-6-16,0 4-12 15,2-2 36-15,-2 0-28 16,3-3-11-16,0-5 4 15,0-5-14-15,4-5-1 0,2-5 0 16,2-6-16 0,0-1 15-16,3 0-11 0,3-10 12 15,2-5 0-15,1-2-36 16,2 1 25-16,-1 2-23 16,1 6 31-16,-1 5 3 15,2 3 18-15,-1 3 20 16,2 14 4-16,-2 7-28 15,-2 5 42-15,-5 4-10 16,-5 0-12-16,-4 1 22 16,-3-3-35-16,0-3 3 15,-13-3-18-15,-8-4 13 16,-3-9-19-16,-6-4 0 16,-6-7 1-16,1-1 10 0,0-3-9 15,4-9-2-15,4-2 0 16,6 1-4-16,5 1-3 15,5 2 7-15,8 5-15 16,3 3 5-16,0 2-158 16,15 0 0-16,4 7-60 15,1 0-452-15</inkml:trace>
  <inkml:trace contextRef="#ctx0" brushRef="#br0" timeOffset="-126991">20786 9868 1145 0,'0'0'247'15,"0"0"-201"-15,0 0-36 16,0 0 35-16,0 0 44 15,0 0-16-15,-4 79-5 16,-2-49-57-16,3-1 34 16,-2 1-7-16,2-4-24 15,2-2 36-15,-1-4-49 16,2-3 9-16,0-5-4 16,0-5 1-16,9-3-14 0,5-4 1 15,1 0 0-15,4 0 6 16,3-7 13-16,3-5 2 15,0 0-6-15,3 3 0 16,0 1-10-16,1 0 1 16,-1 5-3-16,-1 2-12 15,-3 1 16-15,-6 0-2 16,-4 0-17-16,-4 0-70 16,-9 0-11-16,-1 0-165 15,0 0-320-15</inkml:trace>
  <inkml:trace contextRef="#ctx0" brushRef="#br0" timeOffset="-126757.7">20894 9847 728 0,'0'0'702'16,"0"0"-532"-16,0 0-100 15,0 0-10-15,0 0-15 16,-3 77 44-16,9-37-1 15,4 7-57-15,-1 4 29 16,0 2-37-16,-2-3-23 16,-1-3 13-16,-1-6-13 15,1-7-15-15,1-7-36 16,7-3-97-16,-4-10-177 0,2-9-506 16</inkml:trace>
  <inkml:trace contextRef="#ctx0" brushRef="#br0" timeOffset="-126561.99">21165 10311 1371 0,'0'0'309'0,"0"0"-201"16,0 0 9-16,0 0-51 16,0 0 43-16,0 0-13 15,0 0-96-15,0 20 3 16,0-20-3-16,2-3-97 15,1-6 30-15,1-13-80 16,0 3-235-16,-2 1-642 0</inkml:trace>
  <inkml:trace contextRef="#ctx0" brushRef="#br0" timeOffset="-125286.68">21625 9714 1152 0,'0'0'238'16,"0"0"-10"-16,0 0-103 16,0 0-17-16,0 0 8 15,0 0-75-15,0 0 4 0,0-18-40 16,0 18 5-1,0 0-5-15,0 0-5 16,-6 8 0-16,-6 9 5 0,-2 7 3 16,1 7-9-16,0 6 1 15,4 4 0-15,5 2 2 16,4 2-1-16,0-1-1 16,11-4 0-16,10-4-1 15,3-5-5-15,2-6 6 16,4-6 0-16,3-7 5 15,0-4-5-15,0-6-1 16,0-2 1-16,-1 0-23 16,-3-15 17-16,-4-3 12 0,-4-5-3 15,-6-1 38 1,-7-2-40-16,-5-1-1 0,-3 2 0 16,-5 4 12-16,-15 2 19 15,-8 6-16-15,-8 4-9 16,-4 9 35-16,-2 0-32 15,-1 17-10-15,6 5 1 16,2 6-38-16,10 3 23 16,15 11-82-16,8-6-54 15,2-7-246-15</inkml:trace>
  <inkml:trace contextRef="#ctx0" brushRef="#br0" timeOffset="-124003.62">22223 9912 439 0,'0'0'606'0,"0"0"-546"0,0 0 34 16,0 0-47-16,0 0-30 15,0 0 79-15,0 0-54 16,3-48-17-16,4 45 13 15,3 3-37-15,1 0 35 16,0 0 23-16,3 8-40 16,1 11 31-16,3 4-33 15,1 8 8-15,1 5 21 16,-2 2-44-16,-3-1 9 16,-2-3-11-16,-5-3 1 15,-5-3 17-15,-3-6 1 16,0-5 14-16,0-6 18 15,0-4-37-15,0-4 13 16,0-3-10-16,0 0-17 0,0-4 56 16,0-10-47-16,0-6-2 15,0-4-3-15,0-5 4 16,0-2-9-16,0-5 1 16,0-1-25-16,0 1 24 15,3 2-24-15,5 4 6 16,1 8 18-16,2 7-35 15,1 5 35-15,-2 10-6 16,2 0-7-16,2 8 8 16,1 12 12-16,1 7-3 15,-1 2 11-15,1 3-6 16,-2-3 8-16,-1-1-4 0,-4-5-11 16,-4-8 13-1,-2-4-7-15,-2-5-7 16,1-3 0-16,-2-3 17 0,0 0-11 15,0 0 10-15,0-9-5 16,0-9-11-16,0-2-19 16,0-5 8-16,0-1-18 15,3-3-72-15,2 0 67 16,3 4-15-16,1 3-21 16,3 5 54-16,-2 6-44 15,1 8 57-15,0 3-22 16,0 3 25-16,0 18 31 15,0 2 34-15,0 5 19 16,-2-2 11-16,0-1-68 16,-2-3 4-16,-2-5-31 0,-2-3 1 15,-2-6-22-15,-1-2-29 16,0-6-134-16,0 0-198 16,0 0-447-16</inkml:trace>
  <inkml:trace contextRef="#ctx0" brushRef="#br0" timeOffset="-123125.42">22883 9568 552 0,'0'0'268'0,"0"0"-128"15,0 0-69-15,0 0-1 16,0 0 71-16,0 0-10 15,0 0-19-15,3 22-46 16,0-11 10-16,0 2-13 16,0 4-25-16,2 3 22 15,1 3-34-15,-2 7 10 16,1 6 16-16,-2 3-46 0,0 3 27 16,0 3-27-1,-2-1 3-15,1-3 6 0,-1-3-7 16,2-4-8-16,-1-6 0 15,2-4 5-15,0-6-6 16,0-4 1-16,-1-3 0 16,-2-4 8-16,1-5-8 15,-1 1 0-15,-1-3 0 16,2 2-1-16,-2-2-5 16,0 0 6-16,0 0 0 0,0 0-1 15,1 0 11 1,2 0-10-16,2 0 0 0,2 0 1 15,0 0 27-15,2 0-27 16,3 3 21-16,2-3-11 16,0 0 0-16,3 0-17 15,1 0 6-15,0 0-3 16,3 0-5-16,1 0 10 16,-2 0-2-16,2 0 7 15,-1 0 4-15,-2 0-20 16,1 0 9-16,-3 0-9 15,-2 0 7-15,0 0 4 16,-4 0 4-16,-2 4 13 16,-1-1-3-16,-3-1-16 15,-1 0 0-15,-1-2 9 0,1 0 23 16,-4 0-12 0,1 0 11-16,-1 0 28 0,0 0-51 15,0 0 28-15,0 0-18 16,0 0-17-16,0 0 44 15,0 0-33-15,0 0 7 16,0 0-4-16,0 0-5 16,0 0-20-16,0 0 9 15,0 0-23-15,0 0 24 16,0 0-70-16,0 0-54 16,0 0-45-16,0-2-560 0</inkml:trace>
  <inkml:trace contextRef="#ctx0" brushRef="#br0" timeOffset="-121691.18">23678 9908 681 0,'0'0'195'0,"0"0"-104"15,0 0 59-15,0 0 8 16,0 0-42-16,0 0-42 15,0 0-55-15,-77-34-12 16,62 34-7-16,-1 7 1 16,1 9 0-16,0 6 0 15,3 7 4-15,6 4 47 0,3 0-31 16,3 1 18 0,1-3-13-16,13-4-26 0,5-10 41 15,3-5-31 1,1-8 12-16,1-4 21 0,0-4-43 15,-4-16 25-15,-3-8-25 16,-4-3 7-16,-2-6-1 16,-7-4-4-16,-2-1-2 15,-2-2 12-15,0-4-5 16,-9 4-14-16,-6-1 3 16,-2 2-11-16,1 10 14 15,4 5 1-15,3 12 0 16,2 10 5-16,4 6-5 15,3 3-25-15,0 21 19 16,0 9 6-16,0 9 32 16,10 7-17-16,8 3 4 15,6 1 8-15,6-6-18 0,1-6-9 16,2-8 0-16,-2-8 0 16,1-11-1-16,-6-6 1 15,-3-8 0-15,-7 0 7 16,-1-15 2-16,-6-4-6 15,-4-6-3-15,-4-2-37 16,-1-4 36-16,0 2 1 16,0 3 0-16,-6 6-1 15,2 6-12-15,2 14 11 16,2 0-21-16,0 25 23 16,0 10 1-16,9 6 15 15,7 3 2-15,3-5-8 16,4-6-3-16,1-10-14 0,1-9 3 15,5-14-49-15,-7-3-116 16,-4-14-216-16</inkml:trace>
  <inkml:trace contextRef="#ctx0" brushRef="#br0" timeOffset="-121531.37">23939 9719 1490 0,'0'0'266'0,"0"0"-172"16,0 0-94-16,0 0-19 16,0 0-7-16,0 0-177 15,0 0-111-15,9 21-744 0</inkml:trace>
  <inkml:trace contextRef="#ctx0" brushRef="#br0" timeOffset="-121143.39">24169 9824 1073 0,'0'0'350'0,"0"0"-273"16,0 0-43-16,0 0-13 16,0 0-13-16,0 0-8 15,0 0 1-15,-75 23-6 16,64-11 6-16,3-2-1 0,4 2 0 15,2-1-13-15,2-1-12 16,3 0-32-16,16 2 1 16,6 0 43-16,3 0-32 15,2 0 45-15,0 0-15 16,-4 1 31-16,-5-1-16 16,-6-2 39-16,-8 2 25 15,-7-3 73-15,0 1-53 16,-11 0-2-16,-13-2-12 15,-3-4-61-15,-5 0 17 16,3-3-26-16,2-1 0 16,6 0-7-16,7 0-27 15,7 0-40-15,7-5-97 16,0 1-234-16,12-4-379 0</inkml:trace>
  <inkml:trace contextRef="#ctx0" brushRef="#br0" timeOffset="-120256.22">24380 9965 942 0,'0'0'153'0,"0"0"-20"15,0 0-21-15,0 0-22 16,0 0 22-16,0 0-54 16,0 0-33-16,78 68 26 15,-62-68-50-15,-3-7 6 16,-3-8-7-16,-5-4-58 15,-5-4-36-15,0 1 21 0,-8-3 2 16,-11-2 64-16,-5 4-33 16,0 3 40-16,-1 6 29 15,3 8-10-15,5 6 52 16,1 3-60-16,5 18-11 16,4 8 46-16,6 5-15 15,1-2 49-15,8 2-63 16,12-5-4-16,5-6 5 15,5-7-18-15,0-9 6 16,-2-7 0-16,-3 0-6 16,-2-17 0-16,-8-7-7 15,-2-6-33-15,-6-6 40 0,-4-5 0 16,-3-3 10-16,0-5 5 16,-1-1-6-16,-11 4-9 15,2 3 0-15,-1 11 1 16,4 10 60-16,-1 13-28 15,5 9 6-15,-1 4-39 16,1 21 1-16,0 14 67 16,1 8-11-16,2 7-30 15,5 7 27-15,13-3-40 16,3-7 0-16,3-7-1 16,2-10-6-16,1-8-13 15,-3-10 6-15,-4-6-9 16,-4-10-8-16,-4 0-5 15,-3-10 22-15,-2-10 0 16,-2-8-15-16,-5-3 0 0,0-2-5 16,0 1-31-16,0 7 24 15,-2 10-5-15,1 11 30 16,-1 4-4-16,2 18-26 16,0 12 32-16,0 6 2 15,0 3-2-15,3-7 60 16,8-3-35-16,5-6-5 15,2-9-5-15,1-5 1 16,2-9-16-16,-3 0 2 16,-2-11 12-16,-2-10-28 15,-5-5-1-15,-3-6-6 16,-6-2 20-16,0 0-20 16,0 2 20-16,-7 6 1 0,-1 9 0 15,3 8 3 1,1 9-3-16,-1 5 0 0,-2 17 9 15,3 9-9-15,1 3 47 16,3-1-47-16,0-1 7 16,0-8-25-16,10-4 18 15,2-5-76-15,3-9-39 16,12-6-171-16,-5-9-48 16,-1-8 23-16</inkml:trace>
  <inkml:trace contextRef="#ctx0" brushRef="#br0" timeOffset="-119332.64">24982 9847 965 0,'0'0'239'16,"0"0"-199"-1,0 0 57-15,-4 72 86 0,2-35-50 16,2 4-24-16,0-1-42 16,12-6-26-16,7-6 43 15,1-7-68-15,4-9 6 16,1-7-22-16,-1-5 1 15,0-5-23-15,-5-14 9 16,-1-8-50-16,-6-5 26 16,-2-5-23-16,-7 1 47 15,-3 2 6-15,0 6 4 16,0 6-6-16,0 13 10 16,0 9-1-16,0 1 5 15,0 22 4-15,-1 10 22 0,1 5 8 16,0 2-37-16,6-6 27 15,9-4-7-15,4-8 7 16,2-6 5-16,-1-9-22 16,-1-7-13-16,0 0 1 15,-1-17-20-15,-2-6 19 16,-3-9-33-16,-6-2 31 16,-1-3-11-16,-5-1 5 15,-1 6 8-15,0 6-26 16,0 9 13-16,0 13-4 15,0 4 14-15,0 14 4 16,0 12 28-16,0 7-17 16,3 0 1-16,5-2-12 0,1-6 0 15,4-6 3-15,-1-5-2 16,0-9-1-16,2-5 9 16,-4 0-3-16,0-10-12 15,-4-9-35-15,-4-4-21 16,-2-3 23-16,0 1 8 15,0 3 31-15,-5 2 13 16,-3 4-5-16,0 5-16 16,4 4 7-16,-1 4 1 15,3 2 1-15,2 1-1 16,0-1-13-16,0 1-26 16,5-3-213-16,7-1 56 15,4-1 36-15,1 1 7 0,2 3 114 16,2 1 39-1,-3 0 40-15,1 7 144 0,-1 9-31 16,-1 7 59-16,-1 2-30 16,-4 1-33-16,-3-4-18 15,-2-1-130-15,-2-6 18 16,-2-5-19-16,0-6 15 16,-2-4-11-16,1 0 2 15,1-3 9-15,1-14-15 16,4-6-8-16,-2-4 7 15,1 2-11-15,2 2 6 16,0 8-3-16,0 6 9 0,-1 9 0 16,-1 0 36-16,3 13-34 15,-2 7 33-15,-1 0-26 16,-1 2 3-16,2-5 12 16,-4-3-24-16,-2-2-11 15,-2-7-14-15,0-2-154 16,-3-3-39-16,-9-4-323 15,0-9-294-15</inkml:trace>
  <inkml:trace contextRef="#ctx0" brushRef="#br0" timeOffset="-119151.16">25543 9559 1547 0,'0'0'356'0,"0"0"-293"0,3-85-62 15,6 47 36-15,1 2-11 16,1 6-3-16,-4 7-23 16,-2 7-26-16,-5 12-53 15,-8 4-111-15,-10 0-711 0</inkml:trace>
  <inkml:trace contextRef="#ctx0" brushRef="#br0" timeOffset="-118964.39">25070 9636 35 0,'0'0'1726'0,"0"0"-1481"16,0 0-51-16,0 0-74 16,0 0-17-16,0 0-103 15,0 0-32-15,-5 0-122 16,4 0-120-16,-9 0-595 0</inkml:trace>
  <inkml:trace contextRef="#ctx0" brushRef="#br1" timeOffset="-115113.65">13606 9225 560 0,'0'0'127'16,"0"0"-29"-16,0 0 35 15,0 0 0-15,0 75-25 16,7-44 4-16,5 10-18 16,5 18-26-16,7 24 89 15,7 27-78-15,2 16-13 16,-6 5 15-16,-5-6-63 16,-10-18 8-16,0-10-20 15,-6-25-6-15,-3-18 44 16,0-14-3-16,-2-8 12 15,1 4 8-15,1 0-48 16,0 1 7-16,1-11-20 16,-1-4 0-16,-2-8-1 0,2-6 2 15,-1-2-2-15,-1-3-16 16,1-3-66-16,-1 0 11 16,4-14-131-16,-2-6-367 15,0-3-295-15</inkml:trace>
  <inkml:trace contextRef="#ctx0" brushRef="#br1" timeOffset="-112935.5">13703 9290 639 0,'0'0'104'0,"0"0"-45"16,0 0-4-16,0 0 132 16,0 0-17-16,107 0-110 15,-76 0 22-15,2 0-18 16,3-4-32-16,2 0 25 15,2 0-34-15,3-1 0 16,3 0 41-16,2 0-37 16,1-1 0-16,2 1-27 15,0 2 2-15,-1-2 5 16,-1 4-7-16,1-1 10 16,-1 2 13-16,-3 0-14 15,0 0-3-15,-2 0-6 16,-1 0 1-16,-1 0 9 15,2 0-10-15,0 0 11 0,1 0 3 16,-1 0-2-16,1 0-13 16,0-3 1-16,-3 0 0 15,0 0 0-15,-3 1 2 16,-1 0-2-16,-2 1 7 16,-1 1 8-16,-2-2-23 15,0 2 8-15,0-1 0 16,1 1 0-16,0 0 6 15,4-1-3-15,3-2 22 16,4-2-10-16,6 1 36 16,0 0-51-16,4 1 9 15,0 0 0-15,3 0-7 16,2-1-2-16,-1 1 3 0,3 1 3 16,-1-1-7-16,0 1 1 15,0-3-1-15,-1 2-5 16,1-1 7-16,-1 1-1 15,-1-1 3-15,-2-1 5 16,-1 2-9-16,-1-2 1 16,1 0 0-16,1 1 1 15,-2-2 1-15,0 0-2 16,0 1 0-16,-2-2 8 16,-1 3-9-16,0 2 1 15,-3-1 0-15,0 2-4 16,2-1 4-16,-2 2 0 15,2-1 0-15,1 1-5 0,2-2 5 16,1-1 0 0,0 1 0-16,0-1 6 0,0 0-6 15,-3 0 0-15,0 2 0 16,-2-3-2-16,0 1 1 16,2 1 2-16,1-2-1 15,1 0 11-15,-2 0-9 16,2 1-3-16,0-2 1 15,-2 3-3-15,0 0-7 16,0-1 18-16,0 1-8 16,-1-1 2-16,1 1 4 15,1-2-12-15,0 1 4 0,1 0-3 16,3-4-3 0,-1 3 10-16,1-2-2 0,0 2 13 15,-2 1-12-15,-3 1-1 16,2 0 0-16,-2 1-5 15,-1 0 4-15,-2-2 1 16,2 2 0-16,-2-3 12 16,-3 1-6-16,2 1-12 15,-2-1 4-15,0 3-2 16,-2 0 2-16,-1 0 2 16,-1 0 0-16,-4 0 0 15,4 0 8-15,0 0-10 16,-2 0 2-16,3 0-6 15,1 0-1-15,-1 0 10 0,0-1-3 16,2-1 7-16,0-1-5 16,-3 0-4-16,-1 3 2 15,0 0-3-15,-3 0 2 16,4 0 1-16,1 0 0 16,2 0 2-16,3 0 4 15,2 0-12-15,4 0 6 16,0 0 0-16,3 0 0 15,1 3 0-15,1 0 0 16,3 0 3-16,0-1-2 16,2-1-2-16,2-1-6 15,4 0 3-15,-1 0-3 0,1 0 8 16,1 0-1 0,-1 0 0-16,1 0 6 0,-1 1-7 15,0 0 1-15,-1 1-6 16,-1-2 5-16,4 0 2 15,-2 0 4-15,-1 0-4 16,0 0 6-16,0 0-14 16,0-2 7-16,-2 0-4 15,3-2-4-15,-3-1 10 16,2 2-2-16,-2-2 4 16,1 1-2-16,-1-1-3 15,-2 2 1-15,-1-4 0 16,-1 3-4-16,-1-2 4 15,1-1 0-15,0 2 0 16,-2 0 13-16,1-2-15 0,0 2 2 16,-1 0 0-1,0 0-7-15,-1 3 7 0,-1-1 0 16,1 0 0-16,1-2 0 16,0 3-1-16,2-1 1 15,2-1 0-15,-1 2-1 16,-1-2 2-16,0 1-1 15,-1 0 0-15,-1-2-4 16,-1 3 3-16,1-2 1 16,0 1 0-16,2 0 9 15,0-1-8-15,1-1-2 16,2 3 1-16,-1-1-11 0,2 2 0 16,-3-2 11-1,2 2 0-15,-2-1 2 0,0 1-1 16,1-3-2-16,-3 1-5 15,-1 1-5-15,1-2 3 16,-4 0 9-16,-2 1-1 16,-1-1 7-16,-3 1-6 15,-3 0-1-15,-2 0 0 16,-4 0-11-16,-1-2 4 16,-5 3 7-16,1-2 0 15,-4 1-1-15,-3 0-6 16,-2-2 7-16,-4 3-12 15,-6-1 4-15,-2 2-1 16,1 0 9-16,-3-1 0 16,2 2 1-16,0 0 0 0,2 0-2 15,-1 0 0-15,0 0-16 16,-2 0 1-16,-2 0 16 16,-2 0-8-16,-3 3 1 15,-3-2-48-15,-3 1 5 16,-2-1-8-16,1-1-5 15,-2 2 44-15,0 3-110 16,0-2-141-16,0 0-244 0</inkml:trace>
  <inkml:trace contextRef="#ctx0" brushRef="#br1" timeOffset="-112261.89">25747 8805 525 0,'0'0'285'16,"0"0"-210"-16,0 0-15 15,0 0-47-15,0 0 12 16,0 0 26-16,0 0-20 0,0 9 16 16,0-2-20-1,2 0-4-15,-1 5 45 0,1 1-10 16,-2 3-1-16,1 5 2 16,-1 2-58-16,2 1 31 15,2 6-11-15,-1 3 0 16,-1 3 38-16,1 0-41 15,0 5 2-15,0 1-17 16,0 2 16-16,3 4-19 16,2 1 0-16,0 4 2 15,3 1 11-15,0 3-3 16,0-2-7-16,-1 0 29 16,2-1-32-16,-3-1 23 15,2-1-14-15,-1 2-8 16,0-2 16-16,0 2-16 0,0-2-1 15,0-1 0-15,-1-3-2 16,0-4 2-16,-1-5 0 16,-1-3 1-16,-1-5 15 15,0 0-14-15,1-6-2 16,-2-1 3-16,-2-2 3 16,0 0 36-16,0-1-36 15,-3-1 10-15,0-3 9 16,0-5-11-16,0-2-20 15,0-4 6-15,0-3 0 16,0-3-7-16,0 0 7 16,2 0-19-16,-2 0-1 15,0 0-93-15,0 0-15 16,0 0-48-16,0 0-123 0,-4 0-312 16</inkml:trace>
  <inkml:trace contextRef="#ctx0" brushRef="#br1" timeOffset="-110223.04">13913 11047 492 0,'0'0'81'16,"0"0"83"-16,84-8 57 0,-42 5-89 16,5-1-16-1,4-1-60-15,1 0 27 0,5 1 10 16,2-2-63-16,4 0 2 15,4 1-17-15,0-1 1 16,2 0 83-16,1 1-62 16,4 0-10-16,1 1 6 15,3 1-25-15,-2-1 3 16,3 1-11-16,-4 0 6 16,0 1 20-16,-1-3-14 15,0 3-2-15,-1-1 12 16,2 0-13-16,-2 0 3 15,0 1-12-15,3 0 10 16,-3 1 7-16,3 0-9 0,12 1 30 16,12 0-9-16,10-2-17 15,1 1-11-15,-20 1-1 16,-20-2 0-16,-2-1 0 16,9 1 0-16,13 0 12 15,8-1 3-15,-8 2-14 16,-20-1-1-16,-13 1 0 15,-9 0 2-15,-3 0-3 16,11-2 2-16,22 0-1 16,19 0 0-16,-10 0 7 15,-8-1-8-15,-11 0 1 16,-13-1-3-16,9 1-3 16,7-2 6-16,0 1 0 0,-1 0 15 15,-1 2-7-15,2-1-14 16,1 0 6-16,-1-1 0 15,-1 2 0-15,4 0 1 16,-2 0-1-16,3 0 0 16,10 1 1-16,-8-1-2 15,1 3 1-15,0 0 0 16,0 0-7-16,20-3 14 16,14-1-7-16,3-6 8 15,-7 1-1-15,-4-1-14 16,-11 1 7-16,0 1 0 15,1 1-5-15,5 1 5 16,-3 0 0-16,1 0 0 0,1 1 8 16,-1 0-10-16,2 1 2 15,0-2 0-15,0 0 5 16,1 1-4-16,-1-2-1 16,-1 2 0-16,0-3 3 15,0 2-9-15,1 3 6 16,-3-4 0-16,0 5-2 15,-2-3 10-15,-2 3-8 16,-2-2 0-16,-2 0 0 16,-2 3-1-16,0-1 1 15,-2 2 0-15,-4 0 3 16,0 0-1-16,-9 0-2 16,-13-2 0-16,-11 2-5 15,0-1-7-15,8 1 13 16,10 0-1-16,6 0 9 0,1 0-2 15,-5 0-14-15,3 0 4 16,-4-3-13-16,3 0 1 16,-3 0 15-16,0-2 0 15,-1 0-2-15,1 1-9 16,-2-1 11-16,1 0-9 16,1 1-4-16,2-1-6 15,1 2 19-15,2 1 0 16,-1-1 7-16,2 0-1 15,-1 0-12-15,1-1 3 16,0 0 3-16,0-2-9 16,5 2 10-16,10-1-1 0,10-2 0 15,15-2-11-15,4 1 10 16,-11 1-10-16,-8 1 1 16,-8 0-6-16,-2 3 16 15,-2 0 0-15,-2 2 4 16,-4 1 2-16,-10 0-8 15,-10 0 2-15,-14-3-4 16,2 3-4-16,5 0 9 16,9-3-1-16,6 2 0 15,-2 0-6-15,-3 1 6 16,-4 0 0-16,-1 0-8 16,-4 0-1-16,-6-2 9 15,-2-1 0-15,-5 0-7 0,-6-1-8 16,-2-1 14-1,-6 0-10-15,-5 3 6 0,-4-1-2 16,-4 1 8-16,-4 1-1 16,-3 1 6-16,-2 0 0 15,-4 0-12-15,1 0 3 16,-2 0-10-16,0 0-5 16,0 0 15-16,0 3-67 15,-12 2-154-15,-1 2-166 16,2-4-297-16</inkml:trace>
  <inkml:trace contextRef="#ctx0" brushRef="#br0" timeOffset="-98790.87">19248 11592 753 0,'0'0'266'16,"0"0"-165"-16,0 0 24 15,0 0-15-15,0 0 42 16,0 0 3-16,-7 1-94 15,7-1 0-15,0 0-21 16,0 0-26-16,0 0 43 0,0 0-35 16,0 0 12-1,0 0 12-15,0 0-45 0,0 0 19 16,0 0-20-16,0 0 9 16,3 0 2-16,8 0 0 15,5 0 17-15,2 0 0 16,6 0-14-16,2-1-14 15,6-2 0-15,-1 0 1 16,4-1 1-16,0 0-1 16,4 1-1-16,0 0 22 15,0 0-14-15,1 1-1 16,-5 0-7-16,-2 1 1 16,-3 1 14-16,-3-2-6 15,-3 0 13-15,-6 2 15 16,-2 0-36-16,-5-2 23 0,-4 1-10 15,-1-1-13-15,-2 2 38 16,-2-1-24-16,-2 1 3 16,0 0 26-16,0 0-44 15,0 0 16-15,1 0-16 16,-1 0 1-16,0 0 11 16,0 0-4-16,0 0-4 15,0 0-4-15,0 0 7 16,0 0-9-16,0 0 2 15,0 0 0-15,0 0-19 16,0 0-18-16,0 0-58 16,0 0-35-16,0 0-109 15,0 0-687-15</inkml:trace>
  <inkml:trace contextRef="#ctx0" brushRef="#br0" timeOffset="-97754.89">20433 11248 750 0,'0'0'235'0,"0"0"-146"0,0 0 3 15,0 0-25-15,0 0 8 16,0 0 25-16,0 0-72 15,-8 5-8-15,7 8 37 16,-1 4-34-16,2 7 35 16,0 6 5-16,0 8-28 15,0 9 51-15,9 7-60 16,2 7 11-16,4 0 15 16,-2 0-40-16,-1-10-9 15,-2-7-3-15,-2-13 7 16,-1-8 8-16,-2-9-14 15,-2-5 12-15,0-4-1 16,-3-3-6-16,1-2-6 0,-1 0 0 16,0 0 0-16,2 0-20 15,-1-8-1-15,2-5-80 16,3-16-59-16,0 4-224 16,-2 1-404-16</inkml:trace>
  <inkml:trace contextRef="#ctx0" brushRef="#br0" timeOffset="-97175.02">20631 11347 546 0,'0'0'243'15,"0"0"-129"-15,0 0-42 16,0 0-21-16,0 0 54 16,0 0-45-16,0 0-27 15,-9 39 29-15,6-22-21 16,0 2 36-16,0 6 13 15,3 3-57-15,0 4 28 16,0 4-34-16,3 3-25 0,10 1 35 16,4-2-31-1,4-5-6-15,3-4 0 0,0-5 11 16,1-7 16-16,0-5-3 16,-1-4 17-16,-2-6 27 15,-2-2-67-15,-2-2 26 16,-3-13 24-16,0-9-11 15,-8-4 23-15,-2-6-37 16,-5-4 13-16,0-1 24 16,-2-4-62-16,-10 2 10 15,-4 3-11-15,1 0 1 16,-3 7 11-16,1 6-11 16,0 4 4-16,-1 7-2 15,0 2-3-15,-1 7-1 16,0 5-38-16,-1 0-56 0,-1 5 67 15,1 14-41-15,1 6-17 16,-2 16-47-16,8-4-147 16,4-4-252-16</inkml:trace>
  <inkml:trace contextRef="#ctx0" brushRef="#br0" timeOffset="-96574.45">21019 11394 863 0,'0'0'172'15,"0"0"-97"-15,0 0 6 16,0 0-20-16,0 0 21 16,0 0-30-16,0 0-41 15,-21 31 36-15,15-14 3 16,-1 1 17-16,2 5 13 16,2 3-47-16,3 4 10 15,0 2-21-15,2 1-21 0,12-2 14 16,8-1-14-16,3-2-1 15,2-6 0-15,3-5 9 16,-1-7-9-16,0-6 0 16,-1-4 0-16,-3 0 13 15,-2-9-6-15,-2-6 30 16,-4-6-27-16,-3-4 5 16,-3-1 5-16,-6-6-13 15,-3 3 11-15,-2-6 43 16,0 0-59-16,-12 1 28 15,-2 2-9-15,-3 1-11 16,-3 3 23-16,-1 6-25 16,-2 4 5-16,0 3 2 15,2 6-14-15,0 4-2 16,-1 5-23-16,-1 0-7 0,0 5 1 16,-1 9 18-16,2 6-45 15,2 4 23-15,4 1-102 16,4 1-25-16,9 13-43 15,3-7-285-15,0-3 117 0</inkml:trace>
  <inkml:trace contextRef="#ctx0" brushRef="#br0" timeOffset="-96042.74">21404 11400 700 0,'0'0'223'16,"0"0"-141"-16,0 0-37 16,0 0 30-16,0 0 29 15,0 0-80-15,0 0-3 16,-36 14-2-16,31 3-3 15,-1 6 38-15,2 3-21 16,1 3 12-16,3 5 26 16,0 1-50-16,3 2-1 15,13 2-20-15,5-4 6 0,3-2-1 16,3-8-4-16,2-7 7 16,0-8-8-16,0-5 7 15,-1-5-7-15,-1-7 64 16,-3-15-19-16,-3-10 33 15,-4-8-33-15,-4-6 13 16,-5-2 1-16,-6 0-35 16,-2 1 28-16,0 7-15 15,-10 1-20-15,-7 7 55 16,-5 4-60-16,-4 4 21 16,-3 5-23-16,-3 5 5 15,-1 5-30-15,1 6 0 16,-1 3 12-16,0 0-4 0,0 7-76 15,2 7-4 1,2 2-3-16,6 3-78 0,6 7-74 16,5-2-281-16,8-7-150 0</inkml:trace>
  <inkml:trace contextRef="#ctx0" brushRef="#br0" timeOffset="-95127.71">21872 11442 747 0,'0'0'130'0,"0"0"-54"16,0 0-30-16,0 0 25 16,0 0 80-16,0 0-25 15,0 0-45-15,57 27-30 16,-39-7-16-16,1 5 30 16,-4 4-24-16,0 1 1 15,-3 1-1-15,-5-3-40 16,-2-5 12-16,-3-5-13 15,0-5 0-15,-2-3 22 16,0-7-21-16,0-3 20 16,0 0 30-16,0 0-27 15,0-13-3-15,-4-4-21 16,1-4-11-16,0-2-10 16,1-4 8-16,1-2-25 15,1 0 28-15,0 0-46 0,0 4 37 16,9 4-23-16,6 4 38 15,-2 8-15-15,3 3 3 16,0 6 15-16,0 0-20 16,-1 12 21-16,1 8 12 15,-1 7 23-15,0 2 3 16,-4 4 22-16,-1-2-60 16,-3-1 19-16,-4-6-19 15,0-4 7-15,-3-8-4 16,2-4-2-16,-2-5 6 15,0-3 31-15,0 0-38 16,0-10 1-16,0-8-1 16,0-6-12-16,0-5-1 0,0-4 13 15,0 1-20 1,0 0 14-16,6 6-4 0,4 3 8 16,-1 7 2-16,3 7-11 15,3 7-3-15,-1 2 28 16,2 11-7-16,-1 10 51 15,3 6-36-15,-2 6 21 16,0 2-13-16,-2-1-29 16,-1-2 35-16,-4-6-36 15,-3-5 7-15,-3-5-7 16,2-7-44-16,-4-9-82 16,1 0-196-16,-2-5-343 0</inkml:trace>
  <inkml:trace contextRef="#ctx0" brushRef="#br0" timeOffset="-94690.56">22441 11182 1092 0,'0'0'244'0,"0"0"-169"16,0 0-43-16,0 0-16 15,0 0-6-15,0 0 0 16,0 0 60-16,22 39 20 0,-12-10-58 16,2 8 0-16,0 6-1 15,-1 8-18-15,0 2 34 16,-3 0-35-16,0-4-11 16,-3-7 19-16,1-8-9 15,-1-9-11-15,-1-8 0 16,-1-7 18-16,2-6-30 15,1-4 24-15,3 0-9 16,1-11 39-16,5-3-27 16,2-1-12-16,0-1-3 15,0 2 6-15,4 6 17 16,-2 4-7-16,1 3 8 16,2 1 19-16,0 0-34 15,3 0 4-15,3 5-13 16,3 0-26-16,4-2 22 0,4-3-77 15,16 0-137-15,-10-8-92 16,-3-3-450-16</inkml:trace>
  <inkml:trace contextRef="#ctx0" brushRef="#br0" timeOffset="-94036.45">23276 11388 578 0,'0'0'929'0,"0"0"-808"15,0 0-46-15,0 0-37 16,0 0 5-16,-85-17 6 16,58 18-49-16,0 16 9 15,2 5-7-15,2 9-2 0,4 3 0 16,7 4 21-16,6 1-7 16,6-2 11-16,2-4-25 15,17-5 1-15,6-10-4 16,5-6 3-16,1-11 0 15,2-1 0-15,0-14-17 16,-3-11 7-16,-5-9 10 16,-3-7-21-16,-8-6 11 15,-5-3 10-15,-9-4 0 16,0-2 0-16,-10-2-2 16,-11 3 2-16,0 7 0 15,1 8 0-15,7 15 5 0,3 13-4 16,4 12-2-16,1 9 2 15,2 22-1-15,1 15 48 16,2 8-10-16,2 8-27 16,16 3 47-16,7-2-56 15,7-7 10-15,4-8-12 16,4-10 4-16,-1-11-4 16,1-14 0-16,-3-8 10 15,-3-5-21-15,-5-15 25 16,-7-15-31-16,-3-8 2 15,-8-8-36-15,-8-1 42 16,-3-2-4-16,0 6 13 16,-4 8-21-16,-2 9 33 0,1 15-13 15,3 11 1 1,2 5 0-16,0 22 9 0,0 10 23 16,10 5-2-16,4 2-4 15,3-2-17-15,4-9-11 16,1-5 2-16,-1-10-5 15,1-5-15-15,-1-13 20 16,-4 0-15-16,-3-16-25 16,-6-31-119-16,-5 6-246 15,-3-2-364-15</inkml:trace>
  <inkml:trace contextRef="#ctx0" brushRef="#br0" timeOffset="-93915.38">23629 11154 1326 0,'0'0'371'0,"0"0"-229"15,0 0-56-15,0 0-85 0,0 0 1 16,0 0-2-16,0 0-66 16,-16 35-174-16,28-20-526 0</inkml:trace>
  <inkml:trace contextRef="#ctx0" brushRef="#br0" timeOffset="-93511.6">23959 11249 810 0,'0'0'842'0,"0"0"-748"16,0 0-11-16,0 0-61 15,0 0-3-15,0 0 63 0,0 0-61 16,-55 23-5-16,31-9-15 16,-2-2 8-16,1 3-18 15,4-1 8-15,8-2-1 16,4-1-14-16,6-3-4 15,3-2-29-15,9 1 43 16,12-2-7-16,10 0 13 16,9 3 0-16,2 1 0 15,3 3 6-15,-3 0-4 16,-5 5-2-16,-7-2 35 16,-8 0-20-16,-11 1 55 15,-10-1-31-15,-1 2 0 16,-16-3 57-16,-14 1-85 0,-9-7 22 15,-3-2-33 1,2-6 12-16,4 0-11 0,9 0-1 16,8-3-16-16,8-4-15 15,10-3-100-15,5-7-14 16,13 1-198-16,7-1-413 0</inkml:trace>
  <inkml:trace contextRef="#ctx0" brushRef="#br0" timeOffset="-91627.5">24204 11413 1030 0,'0'0'386'16,"0"0"-243"-16,0 0-25 15,0 0-108-15,20 74 61 16,-11-57 5-16,5-4-48 16,4-4 25-16,4-5-44 0,3-4 1 15,2-4 2-15,-2-13 1 16,-3-6-23-16,-5-5 10 15,-6-3-40-15,-8-3 39 16,-3-1-20-16,-6 1 21 16,-16 2-1-16,-4 3-31 15,-4 9 0-15,0 10 5 16,0 10 27-16,2 2 4 16,4 23-3-16,4 7 7 15,7 6 35-15,7 5-19 16,6-1 32-16,5-2-42 15,16-6-4-15,8-6 4 16,4-12-14-16,3-9 13 0,0-7-13 16,0 0-10-1,-2-21 3-15,-4-9-21 0,-4-8 6 16,-6-6 22-16,-6-5-22 16,-7-5 22-16,-7-1 0 15,0 0-17-15,-3 7 11 16,-7 9 6-16,1 13 0 15,2 16-9-15,1 10 9 16,1 16 0-16,0 19 24 16,2 11-7-16,3 7 74 15,0 3-43-15,2 2-15 16,15-8 22-16,3-7-47 16,7-6-8-16,3-12 0 15,1-8 0-15,2-13-6 0,0-4 6 16,-3-11-15-16,-3-16 6 15,-4-10-67-15,-6-3 28 16,-7-5-3-16,-5-1-14 16,-5 7 64-16,0 6-19 15,0 14 20-15,-6 15 0 16,-1 4 4-16,1 20-4 16,-1 18 23-16,3 7 8 15,4 3 53-15,0-1-36 16,6-4-7-16,10-8 6 15,2-10-35-15,5-10-9 16,-1-7-3-16,1-8 0 16,-1-8-18-16,-1-17 18 0,-3-8-9 15,-5-8-1-15,-4-6-42 16,-4 2 32-16,-5-1 4 16,0 9 15-16,0 11 1 15,0 10 0-15,0 16 26 16,-5 1-2-16,2 24-24 15,1 11 47-15,2 7-11 16,0 1-36-16,7-2 22 16,10-7-22-16,1-6 0 15,5-9 0-15,0-12-80 16,1-8 1-16,-3-3-41 16,2-19-70-16,-1-10-54 15,-5-6-90-15,-1-5 126 0,-6-4 110 16,-4 2 98-1,-2 5 52-15,-4 9 199 0,0 10-16 16,0 10 18-16,-1 11-126 16,-9 8-56-16,-1 17 11 15,1 11-29-15,-1 4 29 16,7 2-35-16,4-1-28 16,0-4 37-16,6-7-55 15,10-4-1-15,4-7 0 16,5-11 8-16,3-8-14 15,4 0 6-15,-1-17-2 16,0-7-4-16,-2-6-54 0,-2-2 25 16,-7-2 21-1,-6 2 8-15,-2 1 5 0,-8 5 2 16,-2 6-1-16,-2 5 8 16,0 6-8-16,-2 8-14 15,-5 1 5-15,-4 0 0 16,2 13 3-16,0 3 8 15,4 7-2-15,2 4 17 16,3 4-6-16,0 2-12 16,13 3 1-16,5-2 0 15,4-4 15-15,4-6-13 16,-1-7 5-16,0-9 6 16,-2-4-5-16,1-4-9 15,-2-11 1-15,0-11 0 16,-4-8-5-16,0-4 13 0,-4-2-5 15,-7-3 10-15,-3 3-3 16,-4 7-16-16,0 5 6 16,0 7-6-16,0 8-13 15,-1 8 15-15,-3 1 4 16,1 9-8-16,3 12 7 16,0 8-1-16,0 0-11 15,1-1-57-15,14-2 28 16,1-5-4-16,7-5 39 15,2-8-5-15,2-4 14 16,3-4-8-16,1 0 6 16,2-14 0-16,0-4 9 15,-4-3-1-15,-3-4 14 0,-11-1-10 16,-8-1-11-16,-7-2-2 16,-10 3-23-16,-15 5 18 15,-8 4-2-15,0 6 8 16,0 9 0-16,3 2-1 15,6 0 2-15,9 5-2 16,5 1 1-16,6 0-3 16,4-1-9-16,0-3-67 15,13 0 31-15,9-2 10 16,5 0-64-16,7 1 54 16,1 3 4-16,-1 6 44 15,2 3 25-15,-3 5 38 16,-4 2 78-16,-5 4-26 0,-6-2-47 15,-6-1 20 1,-7-1-74-16,-2-6 20 0,-3-2-3 16,0-5-21-16,0-6-10 15,1-1 0-15,2 0-16 16,2-12 15-16,5-8-21 16,4-5 22-16,2-2-15 15,2 0 7-15,1 5 8 16,-1 9 0-16,-2 12 11 15,2 1 27-15,-3 14-1 16,3 12 40-16,-4 8-7 16,0-2-70-16,-3-3 35 15,-3-4-35-15,-4-7-41 16,-4-6-14-16,0-12-71 0,-12 0-49 16,-2-1-334-16</inkml:trace>
  <inkml:trace contextRef="#ctx0" brushRef="#br0" timeOffset="-91460.26">26044 10947 1455 0,'0'0'518'15,"0"0"-387"-15,8-104-23 16,5 61-89-16,2 7 21 16,1 2 0-16,-2 8-40 15,-4 6-7-15,-6 5-70 16,-5 11-82-16,-17 3-106 15,-5 1-780-15</inkml:trace>
  <inkml:trace contextRef="#ctx0" brushRef="#br0" timeOffset="-91303.05">25440 10873 1698 0,'0'0'337'0,"0"0"-260"15,0 0-48-15,0 0-29 16,0 0-25-16,0 0-80 16,-105 0-453-16</inkml:trace>
  <inkml:trace contextRef="#ctx0" brushRef="#br0" timeOffset="-90628.7">18661 11589 1446 0,'0'0'293'16,"0"0"-210"-16,0 0-4 15,0 0-52-15,0 0 6 16,0 0 39-16,0 0-65 16,-5 4-6-16,25 15 24 15,8 11-24-15,10 7 49 16,6 7-31-16,2 4-18 15,2-5 35-15,-3-4-36 16,-2-8 0-16,-6-6 0 16,-5-8-14-16,-9-7 7 15,-6-4-37-15,-5-6-30 0,-6 0-18 16,-6-9-94-16,0-8-18 16,-5-3-467-16</inkml:trace>
  <inkml:trace contextRef="#ctx0" brushRef="#br0" timeOffset="-90347.68">18968 11500 1046 0,'0'0'203'0,"0"0"-109"15,0 0-35 1,0 0 2-16,0 0 93 0,-86 101-85 15,59-60-3-15,-2 1-27 16,-2 3-39-16,-2-1 38 16,-1-3-36-16,1-4 7 15,2-4 10-15,4-4-17 16,2-6-4-16,5-3-5 16,5-6-66-16,2-4-29 15,-2-4-144-15,4-5-138 16,3-1-259-16</inkml:trace>
  <inkml:trace contextRef="#ctx0" brushRef="#br0" timeOffset="-90025.94">18194 11867 1051 0,'0'0'211'15,"0"0"-166"-15,0 0-30 16,0 0 21-16,0 0 121 16,0 0 10-16,0 0-78 15,101 0-9-15,-65 0-22 0,1-1-51 16,1-5 25-16,0-1-25 15,-5 1-7-15,-6 2 0 16,-7 2-9-16,-6 1-48 16,-5 1-64-16,-9 0-163 15,0 3-41-15,-7 5-309 0</inkml:trace>
  <inkml:trace contextRef="#ctx0" brushRef="#br0" timeOffset="-89824.06">18194 12078 834 0,'0'0'266'0,"0"0"-26"0,0 0-35 16,87-10-26-16,-58 4-94 15,-2 2-84-15,-3 2 33 16,-6 2-34-16,-5 5-88 15,-7 7-238-15,-6 3-612 0</inkml:trace>
  <inkml:trace contextRef="#ctx0" brushRef="#br0" timeOffset="-78262.62">14514 12238 992 0,'0'0'198'16,"0"0"-58"-16,0 0-34 15,0 0-20-15,0 0 45 0,0-84-84 16,0 59-18-16,0-3 3 16,0 0-19-16,0-3 19 15,0-1-5-15,0-2-26 16,-3 2 19-16,2 4-20 15,-1-1 1-15,-1 6 5 16,2 5-6-16,-1 5 0 16,1 6 0-16,1 3 2 15,0 4-11-15,0 0 9 16,0 3-18-16,0 15 4 16,1 11-18-16,7 15 32 15,2 9 6-15,2 6-5 16,0 0 9-16,-1-3-9 0,-1-9 0 15,-3-7 12 1,1-9-4-16,-4-9-11 0,1-6 2 16,-4-7-15-16,2-7-12 15,-1-2-67-15,4-17-102 16,-2-5-293-16,1-2-110 0</inkml:trace>
  <inkml:trace contextRef="#ctx0" brushRef="#br0" timeOffset="-77916.89">14674 11928 641 0,'0'0'161'0,"0"0"-110"16,0 0 4-16,0 0 62 15,0 0-43-15,0 0-37 16,0 0 24-16,67 70-28 15,-45-63 4-15,2-4 77 16,0-3-27-16,0 0-21 16,-5-7 12-16,-1-8-49 15,-4-5 15-15,-6-3-10 16,-3-1-33-16,-5-1 23 16,0 0-15-16,-3 3 4 15,-12 4 19-15,2 3-4 0,-5 5 2 16,3 3-22-1,-3 7-8-15,3 0-16 0,-3 3-31 16,0 15-55-16,0 19 45 16,4-1-138-16,3-1-416 0</inkml:trace>
  <inkml:trace contextRef="#ctx0" brushRef="#br0" timeOffset="-77533.94">14803 12048 553 0,'0'0'332'0,"0"0"-245"16,0 0-41-16,0 0 8 0,0 0 60 16,-55 100-63-16,55-61-25 15,2 2 0-15,17 3-20 16,4-6 15-16,7-7-2 15,4-8-19-15,1-11 1 16,0-10 22-16,-2-2 9 16,-5-10 36-16,-5-14-7 15,-7-7-3-15,-7-4 46 16,-9-5-39-16,0-1-2 16,-9 4 4-16,-12-1-52 15,-6 4 11-15,-3 8-18 16,1 5-2-16,-1 5 13 15,4 8-19-15,4 8-8 0,3 0-17 16,5 11-22 0,2 12-11-16,11 18-36 0,1-7-191 15,0-3-505-15</inkml:trace>
  <inkml:trace contextRef="#ctx0" brushRef="#br0" timeOffset="-76692.76">15218 11956 48 0,'0'0'1018'16,"0"0"-908"-16,0 0-68 0,0 0-35 15,0 0 26-15,0 0 28 16,0 0 19-16,48 105-5 15,-36-72 5-15,0-1 11 16,-5 0-30-16,1-5-41 16,-2-5-11-16,-1-5 3 15,-2-6-11-15,-1-5-1 16,-2-3 5-16,0-3-3 16,0 0 27-16,0-11-15 15,0-11-6-15,0-5-13 16,0-9 5-16,0-3-14 15,0-2-46-15,0 4-36 16,0 7 62-16,0 10 22 16,3 12 12-16,9 8 0 0,1 3-4 15,1 18 4-15,4 8 0 16,0 10 26-16,-1 1 31 16,2 2-30-16,-2-2 2 15,0-6 8-15,-4-8-36 16,-1-6 6-16,-2-5-7 15,-2-8 1-15,-3-5 12 16,-4-2-13-16,1-8 12 16,-1-11-9-16,1-10-3 15,-2-5-1-15,0-4-25 16,0-3-60-16,0 4 1 16,0 0-15-16,0 11 40 15,7 11 24-15,2 11 17 16,1 4 19-16,4 22 0 0,1 11 0 15,1 6 20-15,-1 5-13 16,3-1 40-16,1-6 21 16,2-8-30-16,1-8 26 15,2-10 25-15,-3-8-46 16,-1-3-2-16,-1-12-41 16,-4-14 0-16,-2-7 0 15,-4-5-23-15,-4-3 4 16,-5 0-46-16,0 5 12 15,0 7-59-15,-2 10 48 16,-2 10 40-16,1 9 12 16,1 6-39-16,-1 16 51 0,3 10 13 15,0 1-7-15,0 3 33 16,0-4-37-16,11-3-2 16,4-4 0-16,3-6 6 15,2-7-18-15,2-4 6 16,0-8-35-16,-1 0 40 15,-8-8-82-15,-10-21-243 16,-3 4-17-16</inkml:trace>
  <inkml:trace contextRef="#ctx0" brushRef="#br0" timeOffset="-76062.89">15796 12017 247 0,'0'0'69'0,"0"0"19"15,0 0 75-15,0 0-86 0,0 0 89 16,0 0-28-16,-19 80-22 15,39-55-31-15,5-1 4 16,5-10-36-16,2-4 21 16,0-9-20-16,0-1 18 15,-4-8 1-15,-3-12-47 16,-4-3 3-16,-4-9-4 16,-4-5-18-16,-6-3 28 15,-4-7-24-15,-3-1-3 16,0-4-8-16,-7 0 2 15,-8 4-9-15,0 7 7 16,2 11 0-16,4 9 0 16,1 13 0-16,4 8-15 15,1 7-7-15,0 18 22 0,1 14 16 16,2 9-4-16,0 7-1 16,0 3 14-16,12 2-15 15,7-1 11-15,3-6-21 16,3-9 19-16,2-6-16 15,1-13 7-15,0-10-1 16,-2-9 1-16,-4-6-7 16,-2-5-3-16,-6-15 0 15,-6-8 4-15,-5-3-11 16,-3-5 7-16,0 1-23 16,0 2-18-16,0 5-95 15,0 7 91-15,1 6-29 0,8 8 9 16,6 7 44-1,2 0 8-15,4 16 13 0,1 6 9 16,5 1-9 0,-2 5 43-16,2 1 65 0,-3-1-25 15,-3-1 4-15,-9-2-30 16,-8-2-7-16,-4-1 17 16,-1-1-15-16,-17-1 12 15,-8-6-36-15,-2-2-27 16,0-4 2-16,2-3-3 15,4-5-55-15,12 0-73 16,5-8-200-16,5-4-542 0</inkml:trace>
  <inkml:trace contextRef="#ctx0" brushRef="#br0" timeOffset="-75813.15">16626 11573 1094 0,'0'0'280'0,"0"0"-221"15,0 0-51-15,0 0 12 16,-7 91 48-16,7-37-11 16,6 6-3-16,6 5-32 15,2 1-14-15,-2-2 14 16,-1-8-22-16,-1-9-16 0,-4-11-137 15,-6-14-122 1,0-10-259-16,0-10-180 0</inkml:trace>
  <inkml:trace contextRef="#ctx0" brushRef="#br0" timeOffset="-75626.01">16619 11897 186 0,'0'0'872'16,"0"0"-757"-16,0 0-39 15,82 0 53-15,-46 4 0 16,1-2-71-16,0-2-4 16,-1 0 1-16,-5-3-47 15,-4-10 0-15,-5-2-8 16,-8-4-57-16,-9-12-126 16,-5 3-219-16,0 5-344 0</inkml:trace>
  <inkml:trace contextRef="#ctx0" brushRef="#br0" timeOffset="-75182.52">16831 11595 804 0,'0'0'402'0,"0"0"-287"16,0 0-99-16,-3 81 26 15,3-32 46-15,0 6-34 16,7 5 6-16,0-2-34 16,3-3-13-16,-4-7-3 15,2-10-9-15,-2-9-2 16,0-12-17-16,2-9-43 15,2-8-15-15,2-5 69 0,2-15 7 16,3-4 0-16,1-2-16 16,0 5 16-16,2 5-1 15,0 10 1-15,0 6 64 16,-1 1 63-16,-2 17-47 16,-1 7 51-16,-7 4-65 15,-6 5 8-15,-3-2-31 16,0 1-22-16,-13-3 18 15,-8-3-38-15,-1-5-1 16,0-7 0-16,2-6 3 16,0-9-4-16,7 0 1 15,5-6-7-15,5-8 6 16,3-2-48-16,2 3 38 0,13 2 10 16,6 6-16-16,2 4 17 15,2 1 0-15,4 0 0 16,3 0-1-16,2 0-1 15,0 0-29-15,9-17-32 16,-7-7-236-16,-4-1-438 0</inkml:trace>
  <inkml:trace contextRef="#ctx0" brushRef="#br0" timeOffset="-74853.75">17299 11628 411 0,'0'0'864'15,"0"0"-671"-15,0 0-71 0,0 0-46 16,0 0-26 0,0 0-36-16,0 0-1 0,-51 77-13 15,51-47 0-15,10-4 0 16,12 0-13-16,3-2-12 16,5 1-3-16,1 2 12 15,-1-1 16-15,0 4 0 16,-5 1 7-16,-3-2-5 15,-8-1 33-15,-8-1 39 16,-6-3 10-16,-3-2-2 16,-15-2-22-16,-11-6-9 15,-2-5-51-15,-4-6 12 16,2-3-12-16,2 0-10 16,5-14-6-16,10-1-76 15,14-14-83-15,2 7-178 0,0 1-494 16</inkml:trace>
  <inkml:trace contextRef="#ctx0" brushRef="#br0" timeOffset="-74523.86">17518 11802 469 0,'0'0'742'16,"0"0"-654"-16,0 0-56 15,-28 106 75-15,23-59 52 16,5 1-43-16,3-5-60 15,17-6-29-15,6-8-5 16,3-12-16-16,2-14 9 0,0-3 32 16,1-17-30-16,-4-13 10 15,-5-10-19-15,-6-5-7 16,-7-5 31-16,-9-2-16 16,-1-2 12-16,-7 2 1 15,-14 3-13-15,-2 5 46 16,-1 10-10-16,-1 13-4 15,1 12-9-15,-3 9-39 16,-2 13-18-16,0 18-19 16,1 6-42-16,8 4 6 15,14 14-98-15,6-12-180 16,0-7-537-16</inkml:trace>
  <inkml:trace contextRef="#ctx0" brushRef="#br0" timeOffset="-74318.2">17836 11947 1302 0,'0'0'290'15,"0"0"-197"-15,0 0-2 16,15 75 27-16,-5-58-8 16,7-1-45-16,2-3-48 15,-1-6 5-15,3-4-22 16,-6-3-14-16,0 0-24 15,-5-22-120-15,-4 0-229 16,-3 0-548-16</inkml:trace>
  <inkml:trace contextRef="#ctx0" brushRef="#br0" timeOffset="-74163.12">17970 11872 882 0,'0'0'667'0,"0"0"-539"15,0 0-54-15,-16 88 28 16,14-41 29-16,1 4-71 15,1 1 4-15,0 1-43 16,0-2-20-16,0-7-1 16,-2 0-41-16,-4-13-138 15,-3-11-584-15</inkml:trace>
  <inkml:trace contextRef="#ctx0" brushRef="#br0" timeOffset="-73412.13">14280 11601 487 0,'0'0'111'0,"0"0"-12"15,0 0 19-15,0 0-20 16,0 0-33-16,-1 75-14 16,1-46 14-16,11 9 10 15,6 20-33-15,7 25-3 16,1 27 5-16,-1 8-34 0,-11-19 22 16,-5-24-31-1,-6-31 15-15,0-8-4 0,0 3-4 16,-2 2-8-16,0 2 0 15,0-9 2-15,0-7-3 16,0-6 1-16,0-6-10 16,0-8-54-16,0-4-309 15,0-3-466-15</inkml:trace>
  <inkml:trace contextRef="#ctx0" brushRef="#br0" timeOffset="-72580.25">14380 11622 578 0,'0'0'153'0,"0"0"-29"16,0 0 6-16,91-33-17 16,-57 23-22-16,4 0-31 0,2-1-37 15,4 1 23-15,1 1-23 16,6 0-14-16,1 0 11 15,3 2-14-15,-1 4-6 16,4 1 0-16,2 0 10 16,3 2-5-16,2-1-5 15,14-2 1-15,15-3 79 16,15 2-22-16,2 0-10 16,-6 0-13-16,-9 2-15 15,-8-1 21-15,1-4-19 16,2 2-6-16,5-5 19 15,1 0-34-15,-2-3 31 16,3 3-25-16,-4-2-5 0,-1 4 17 16,-2-1-11-16,0 3-6 15,0 1 15-15,-2-1-11 16,-1 2-6-16,-1-2 0 16,0 1 1-16,-4 0-9 15,-10 0 9-15,-13 1-1 16,-9-2 7-16,-5 3-6 15,8 0-1-15,5 0 0 16,10-2 0-16,-4 3 0 16,-1-2 0-16,1 1 0 15,0 0 10-15,1-1-9 16,1 1-1-16,3-1 0 16,-3-2 1-16,1 1-2 15,-1-2 1-15,-2 1 0 0,-1 0-1 16,-1 1-1-16,-2-1 2 15,0 0 0-15,-3 1-4 16,-1-1 4-16,-5 3 0 16,-3-3 0-16,-4 4 4 15,-3-1-3-15,-5 1-1 16,-7-1 0-16,-3 2-4 16,-6-2 2-16,-6 3 2 15,-5-4-25-15,-2 3-14 16,-7-2-87-16,-1 2-72 15,-9 1-65-15,-1 0-372 0</inkml:trace>
  <inkml:trace contextRef="#ctx0" brushRef="#br0" timeOffset="-71513.77">19068 11204 738 0,'0'0'155'16,"0"0"-51"-16,0 0-45 16,0 0-1-16,0 0 10 15,18 75 7-15,-12-47-25 16,1 7-20-16,-1 6 3 16,3 9-33-16,-1 6 6 15,1 8-6-15,1 1 1 0,0 3 3 16,1 0-4-1,2-4 1-15,-2-3 12 0,-1-4-11 16,-1 0-2-16,-1-2 0 16,-2-1 0-16,0-2 2 15,-3-5-2-15,2-4 1 16,-2-4 3-16,0-5-3 16,0-3-1-16,-1-6 0 15,1-5 1-15,-2-4-1 16,-1-6 0-16,2-4-3 15,-2-3-4-15,0-3-4 16,0 0 3-16,-2 0-8 16,-5 0-39-16,-5-3 34 0,0-3-21 15,-3 1 19 1,-4 2 13-16,-3 0-23 0,-2 1 17 16,-5 2 7-16,1-1 9 15,-6 1 3-15,-2 0-3 16,-1 0 0-16,-5-2 3 15,-6 2 4-15,-4-1-8 16,-8 0 1-16,-5 0 0 16,-13-2 27-16,-19 3 9 15,12 0-8-15,4 0-3 16,1 0-24-16,20 0 8 16,-8 0-8-16,-9 0 26 15,8 0 65-15,-19 0-42 16,-9 4-9-16,-14 0-25 0,-2 0-7 15,5 1 5-15,13 2-8 16,23-2-5-16,11-1 23 16,12-1-16-16,1 2 31 15,-10-2 0-15,-10 0-21 16,-9 0 24-16,0 1-13 16,-11 0-13-16,-11 1 5 15,10 0-20-15,10 2-1 16,7-2 0-16,4 3 1 15,-22 5 0-15,1 1 0 16,9-3-1-16,12 1 10 16,13-4-9-16,-9 2-1 15,-8 1 0-15,2-2 0 16,-2-1 5-16,4 1-5 0,-1-1 0 16,0 1-1-16,1-1-8 15,2 2-6-15,1 2-4 16,0-3-8-16,3 1 26 15,-3 0-18-15,1 1-23 16,-1-1 10-16,2 3-42 16,1-1 33-16,4 0-46 15,2-1 8-15,1 0 42 16,3-2 25-16,0-1-104 16,4 0 110-16,2-4 12 15,5 3-12-15,4-2 24 16,6-1-5-16,2 1-13 0,4-1-15 15,6-1 15-15,4-2 1 16,1-1-1-16,7 0 7 16,2 0 1-16,5 0-7 15,0 0 13-15,8 0-14 16,7-3-52-16,-2-1-504 0</inkml:trace>
  <inkml:trace contextRef="#ctx0" brushRef="#br0" timeOffset="-63899">17931 12936 872 0,'0'0'220'0,"0"0"-151"16,0 0 1-16,0 0-34 15,0 0 34-15,-1 0 28 0,1 0-22 16,0 0-22 0,1 0-12-16,10 0-4 0,1 0 21 15,7 0-24-15,6 1-11 16,8 1 8-16,8 0-6 16,6-2 6-16,1 0-15 15,4 0-16-15,-3-5 5 16,-4-3 0-16,-3 2-6 15,-8 1 0-15,-6 1-4 16,-8 1-5-16,-5 1-25 16,-8 2-49-16,-5 0-42 15,-2 0-102-15,-9 0-139 16,-9 8-327-16</inkml:trace>
  <inkml:trace contextRef="#ctx0" brushRef="#br0" timeOffset="-63599.63">18080 13095 715 0,'0'0'224'0,"0"0"-89"16,0 0-41-16,0 0 4 16,0 0 35-16,0 0 11 15,0 0-51-15,9 0-56 16,8-3 2-16,5 1 20 15,8 1-10-15,6-4 4 16,6 2-22-16,1-3-11 0,1-1 15 16,1-2-33-1,-4 1-1-15,-3 0-1 0,-6 2-2 16,-6 5 2-16,-7 1-34 16,-5 0-30-16,-5 0-63 15,-4 0-131-15,-4 1-18 16,-1 1-243-16</inkml:trace>
  <inkml:trace contextRef="#ctx0" brushRef="#br0" timeOffset="-62892.7">18508 12780 1045 0,'0'0'207'0,"0"0"-152"16,0 0-32-16,0 0-22 16,0 0 33-16,0 0 19 15,2 99-15-15,7-53 0 16,2 7-2-16,2 8 5 16,-3 1-6-16,4 1-34 15,-5-5 5-15,-2-6-6 16,-1-10 1-16,0-11 5 15,-3-8-6-15,-3-10 0 16,0-7 10-16,0-6-3 16,0-2 66-16,0-16-17 15,0-8-43-15,-7-9 7 0,-1-5-20 16,-1-6 0-16,0-2 6 16,-1-3-5-16,1 0-2 15,0 2 1-15,-1 2-3 16,4 4 3-16,0 6 0 15,1 5 0-15,3 9-1 16,1 6 0-16,1 4 1 16,0 6 0-16,0 4-16 15,0 3 16-15,1 0-9 16,12 7 9-16,6 9 0 16,6 2 0-16,5 4-1 15,6 0 0-15,1 0 1 0,2 1 6 16,1 0-6-16,-3-1 0 15,-1 2 0-15,-4-4 1 16,-4 0 1-16,-4-2-2 16,-8-3 0-16,-5 1 2 15,-8-1-1-15,-3-1-1 16,-5 3 0-16,-17 2 0 16,-8 3 0-16,-9 0 0 15,-5 2 0-15,-7 0 19 16,1-2 9-16,1-5 39 15,6-2-2-15,7-1-31 16,8-7 6-16,10-3-31 16,7-1-2-16,8-3-7 15,3 0-1-15,7-11-74 16,11-4-134-16,2 0-673 0</inkml:trace>
  <inkml:trace contextRef="#ctx0" brushRef="#br0" timeOffset="-62179.89">19424 12997 885 0,'0'0'159'16,"0"0"-54"-16,0 0-37 16,0-96-1-16,2 62-28 15,-1-3-22-15,2 1-2 16,-1 0-15-16,-1 2 0 16,-1 3 0-16,0 2 1 15,0 7 5-15,0 5-6 16,0 4 7-16,0 6 21 0,0 6-3 15,0 1-6-15,0 1-4 16,2 19-13-16,3 11 6 16,3 14-8-16,4 9 10 15,0 7 12-15,3 2 1 16,-1-1 40-16,-3-3-8 16,-2-4-20-16,-1-6 6 15,-2-8-29-15,-3-7 2 16,-2-8-4-16,1-6-10 15,-1-8 0-15,1-5-6 16,2-7-89-16,1-7-126 16,-1-7-419-16</inkml:trace>
  <inkml:trace contextRef="#ctx0" brushRef="#br0" timeOffset="-61743.62">19772 12801 601 0,'0'0'202'0,"0"0"-108"16,0 0-29-16,0 0 16 15,0 0 31-15,0 0-56 16,19 85-1-16,4-70-17 16,2-2-11-16,6-2-11 0,2-9-15 15,0-2 32-15,0 0 25 16,-2-7-1-16,-4-10 10 16,-3-3-21-16,-6-2-9 15,-3-4-7-15,-6-1-20 16,-6 2 34-16,-3 1 6 15,0 3-11-15,-8 2 23 16,-10 4-39-16,-4 1-5 16,-8 4-17-16,-3 6 5 15,-2 4-4-15,-1 0-2 16,1 11-9-16,2 9-31 0,1 19-75 16,6-6-110-16,9-3-262 15</inkml:trace>
  <inkml:trace contextRef="#ctx0" brushRef="#br0" timeOffset="-61271.04">19924 12944 652 0,'0'0'146'0,"0"0"-13"0,0 0-46 15,-71 73 37-15,54-44-27 16,7 3-38-16,7 3 5 16,3 0-4-16,0 1-5 15,16-2 10-15,8-3-25 16,7-5-8-16,5-4-2 15,3-10-17-15,0-7 3 16,0-5 8-16,-1 0 11 16,-2-19 16-16,-3-5-15 15,-6-8-15-15,-5-3 4 16,-10-2-24-16,-6-1 22 16,-6 2-8-16,0 2-14 15,-12 4 46-15,-9 5-12 0,-4 7 3 16,-6 5-5-16,-2 6-22 15,-5 6 25-15,2 1-17 16,1 6-18-16,-1 12-2 16,8 5-11-16,4 2-29 15,10 16-24-15,7-6-89 16,7-5-233-16</inkml:trace>
  <inkml:trace contextRef="#ctx0" brushRef="#br0" timeOffset="-60114.79">20642 12775 654 0,'0'0'191'16,"0"0"-138"-16,0 0-35 15,0 0 28-15,0 0 78 0,0 0-23 16,0 99-27-16,0-63-19 16,6 7 3-16,1 4-16 15,3-1-18-15,-2 3 1 16,0-6-24-16,-2-5 7 15,-1-7-8-15,-3-9 6 16,-1-10-6-16,-1-4 0 16,2-8 9-16,-2 0 115 15,0-10-15-15,0-11-70 16,0-9-36-16,0-7 3 16,0-5 0-16,-2-4-6 15,1-1 1-15,-1-1 6 16,2 2-6-16,0 2-1 0,0 4 0 15,0 5-2 1,0 4 1-16,2 7 2 0,4 5-1 16,-2 4 4-16,-1 5-4 15,2 6 0-15,-2 4-6 16,2 0-13-16,1 5 19 16,2 16 0-16,3 8 1 15,5 6 7-15,1 9-1 16,5 2-7-16,3 5 0 15,0-2-3-15,1 0 2 16,-4-8 1-16,1-7 0 16,-7-9 1-16,-3-9 5 15,-3-9-6-15,-2-5 0 0,-2-2 16 16,0-9 68-16,-1-15-56 16,-1-5-15-16,0-8 0 15,-2-4-13-15,-2-8 0 16,1-2 0-16,-1-4 1 15,0 1-10-15,2 4 9 16,-1 4 0-16,2 10-1 16,1 8-7-16,0 8 8 15,1 8 0-15,-1 9-14 16,3 3 14-16,2 10-5 16,2 15 5-16,2 10 16 15,4 11-15-15,2 5-1 16,2 10 0-16,0 1 1 15,1 1 5-15,-1-7-6 0,-3-5 0 16,-3-9 13-16,-3-8-12 16,-5-8 8-16,1-5 1 15,-4-6-9-15,-1-5 4 16,-1-5-5-16,-1-2 1 16,-1-3-1-16,0 0-95 15,0-1-261-15</inkml:trace>
  <inkml:trace contextRef="#ctx0" brushRef="#br0" timeOffset="-59362.38">21939 12651 806 0,'0'0'174'0,"0"0"-95"15,0 0-31-15,0 0 7 16,0 0 53-16,0 0-44 15,0 107-17-15,0-62 18 16,3 4-29-16,5 0-5 0,1 1-13 16,-1-4-17-16,2-6 14 15,-4-5-13-15,0-11-2 16,-3-5 0-16,1-6-23 16,-4-8-121-16,0-4-151 15,0-1-225-15</inkml:trace>
  <inkml:trace contextRef="#ctx0" brushRef="#br0" timeOffset="-59136.89">21923 12966 783 0,'0'0'236'16,"0"0"-155"-16,0 0-22 15,0 0 42-15,0 0 63 16,0 0-36-16,88-2-45 0,-48 7-9 15,8 2-10-15,1-3 23 16,-1-1-51-16,-2-2-35 16,-6-1 13-16,-5 0-14 15,-7-1-22-15,-7-14-58 16,-9 1-197-16,-8-1-324 0</inkml:trace>
  <inkml:trace contextRef="#ctx0" brushRef="#br0" timeOffset="-58911.63">22166 12637 1051 0,'0'0'223'0,"0"0"-142"16,0 0-64-16,0 0 27 15,0 0 78-15,2 84-41 16,8-40-9-16,0 4-39 15,2 3-9-15,2-2-10 16,1 1-12-16,-1-6-4 16,3 12-28-16,-2-13-212 15,-6-9-372-15</inkml:trace>
  <inkml:trace contextRef="#ctx0" brushRef="#br0" timeOffset="-58493.93">22397 13043 418 0,'0'0'268'15,"0"0"-198"-15,0 0-18 16,0 0 105-16,0 0 37 16,99-17-58-16,-77 34-50 15,-2 7-2-15,-4 4 20 16,-7 3-72-16,-8 2-2 15,-1-1-17-15,-3-1-5 16,-12-2 11-16,-2-7-19 16,-2-4 9-16,2-5 4 0,-1-8-11 15,4-5 25-15,0 0-9 16,2-5-2-16,2-12-9 16,4-2-7-16,2-2-6 15,4 3 5-15,0 4-34 16,6 6 28-16,6 5 2 15,4 3 5-15,2 0 22 16,5 11 8-16,2 3 19 16,3 0-9-16,2-3-12 15,1-2-3-15,2-4-9 16,0-5-10-16,-2 0-6 16,11-25-41-16,-9 1-115 0,-4-2-398 15</inkml:trace>
  <inkml:trace contextRef="#ctx0" brushRef="#br0" timeOffset="-57998.31">22930 12583 669 0,'0'0'370'0,"0"0"-265"15,0 0-61-15,0 0-21 16,-91-2 47-16,67 8-14 0,-3 7-46 16,3 4 4-1,0 0-14-15,4 5 0 0,4-2 11 16,7-2-11-16,6 0-2 16,3-1-5-16,0-3 6 15,18-2 0-15,8 4 1 16,8-4-6-16,7 1 6 15,5-1-15-15,1 2 15 16,0 2 1-16,-1 3-1 16,-6-1 51-16,-4 1 25 15,-8 1 47-15,-7 2-32 16,-7-2-27-16,-10 2 25 16,-4 0-31-16,-1-3-12 15,-18 2-7-15,-9-3-38 16,-6-3 7-16,-8-4-8 0,-3-6 1 15,-2-5 4-15,-1 0-5 16,3 0 10-16,6-11 12 16,8 0-22-16,9 1 0 15,10-1-2-15,7 1-45 16,5-3-42-16,21-8-184 16,6 2-103-16,4 1-426 0</inkml:trace>
  <inkml:trace contextRef="#ctx0" brushRef="#br0" timeOffset="-57555.24">23315 12690 494 0,'0'0'683'16,"0"0"-558"-16,0 0 13 0,0 0-70 15,0 0 21-15,0 0-20 16,0 0-31-16,-79 58 8 15,67-26-8-15,4 6-3 16,6-1 6-16,2 2-28 16,2 1 10-16,16-5-17 15,7-1-6-15,7-8 13 16,4-4-13-16,4-10 0 16,0-7 9-16,2-5-8 15,-1-6-1-15,-5-15 18 16,-3-8-10-16,-8-7 10 15,-8-4-9-15,-8-5-8 0,-9-2 11 16,0-3-11-16,-19-1-1 16,-8 4 0-16,-6 2 0 15,-3 9 46-15,-3 7-6 16,1 9 8-16,0 8-8 16,1 9-39-16,1 3-1 15,2 9-1-15,1 11-19 16,3 7 5-16,5 3-25 15,5 1-19-15,8 1-34 16,12 11-105-16,0-11-283 16,3-4-371-16</inkml:trace>
  <inkml:trace contextRef="#ctx0" brushRef="#br0" timeOffset="-57276.92">23779 12779 1283 0,'0'0'297'0,"0"0"-204"15,0 0-74-15,0 0 20 16,0 0 94-16,0 0-63 16,-2 85-21-16,2-65-30 15,0 1 4-15,15-1-4 16,4-4-18-16,7-1 12 15,2-2-13-15,3-2 1 0,1-5 5 16,-3-3-5 0,-2-2-1-16,-1-1-28 0,-1-7-89 15,-7-7-194 1,-3-1-501-16</inkml:trace>
  <inkml:trace contextRef="#ctx0" brushRef="#br0" timeOffset="-57057.89">24013 12709 735 0,'0'0'165'0,"0"0"-2"16,-5 77-20-16,5-30 11 16,0 9-18-16,0 5-15 0,9 5-35 15,0-1-44-15,0-1-8 16,-2-8-20-16,1-8-14 15,-3-7 0-15,0-3-61 16,-3-11-260-16,-2-7-989 0</inkml:trace>
  <inkml:trace contextRef="#ctx0" brushRef="#br2" timeOffset="-16860.87">13992 7398 411 0,'0'0'247'0,"0"0"-87"16,0 0-12-16,0 0-27 15,0 0 35-15,0 0 14 16,2-1-28-16,-2-5-25 15,0 1-66-15,0-4 12 16,0 1-18-16,-2-3-20 16,-4 2 13-16,-3-2-25 15,0-2-1-15,-1 1 1 16,-5 1-10-16,0 0-3 16,-4 2 0-16,-5 4-28 15,-3 5 27-15,-6 0-23 0,2 0 9 16,-2 11 14-16,0 5-42 15,3 2 19-15,2 3 5 16,5 2-4-16,4 2 16 16,3 1 5-16,7 4 2 15,6 4-1-15,3 2-2 16,0 0 3-16,4 4-1 16,13-1-5-16,2 0 6 15,8-3 0-15,3-3 0 16,4-7 5-16,5-4 1 15,-2-8-6-15,2-6 17 16,-2-8-11-16,0 0 17 0,-4-17-22 16,-3-7 0-16,0-7 10 15,-6-3-11-15,-3 1 0 16,-5 0 0-16,-7 5-18 16,-3 8 17-16,-4 6-3 15,-2 8 4-15,0 6 0 16,0 3-13-16,0 16-2 15,0 9 7-15,3 4 3 16,7 2 5-16,2-2 0 16,6-6 0-16,1-6 2 15,5-6 13-15,1-9-15 16,4-5 0-16,-3 0 9 16,0-17-4-16,-5-8-5 0,-3-6-1 15,-9-5-1 1,-6-2-24-16,-3 1 10 0,-2 5 10 15,-13 4 4-15,-6 3 2 16,-4 8 0-16,-2 6 0 16,-1 6 21-16,1 5-20 15,1 0 14-15,3 11-15 16,2 9 0-16,6 7-8 16,2 4 8-16,5 1 0 15,5 2-1-15,3-1-4 16,0-2 5-16,9-4 0 15,9-5 0-15,0-7 2 16,4-7-2-16,4-8 0 16,-3 0 0-16,0-11 4 15,-1-8-4-15,-4-5 1 0,-3-3-1 16,-3 0 8-16,-5-1-8 16,-2 6 0-16,-1 4 0 15,-1 7 0-15,-1 3-1 16,3 8 1-16,0 0 0 15,6 5-11-15,2 12 12 16,5 5-1-16,3 2 0 16,2-3 1-16,3-4 5 15,1-4-6-15,1-7 0 16,-1-6 9-16,-3-3-9 16,-6-17-31-16,-3-23-160 15,-6 3-444-15,-6 2 98 0</inkml:trace>
  <inkml:trace contextRef="#ctx0" brushRef="#br2" timeOffset="-16601.56">14507 7109 884 0,'0'0'358'0,"0"0"-218"16,0 0-94-16,0 0-46 15,0 0 133-15,12 101-20 16,1-51-14-16,1 18-15 15,0-3-40-15,0 3 3 16,-1-2-21-16,-4-11-25 16,-1-1 22-16,-1-7-23 0,2-9 0 15,-3-10 0 1,0-9-2-16,0-8-68 0,0-11-93 16,1-4-161-16,-2-10-335 0</inkml:trace>
  <inkml:trace contextRef="#ctx0" brushRef="#br2" timeOffset="-15913.49">14977 7464 1098 0,'0'0'295'0,"0"0"-203"16,0 0-28-16,0 0-57 15,0 0 35-15,0 0-17 0,0 0-24 16,-64-7 17-16,45 11-18 16,-1 10-3-16,0 6-3 15,2 5-3-15,2 3 9 16,5 3 0-16,4 1 0 16,4 2 6-16,3-2-5 15,0-3 14-15,13-3-2 16,8-4 0-16,2-7-6 15,5-6 31-15,1-6-35 16,0-3 12-16,-2-4-15 16,0-13-9-16,-5-6-41 15,-4-3-66-15,-3-2 55 16,-7-3-53-16,-4 2 72 0,-4 2 34 16,0 6-21-16,0 4 28 15,-3 5 1-15,-3 8 0 16,0 4 58-16,3 0-22 15,0 16-35-15,3 8 24 16,0 7-17-16,0 4 42 16,14 2 3-16,1-2-28 15,5-3 23-15,1-9-33 16,1-5 1-16,1-8 44 16,2-9-60-16,-1-1 13 15,-2-12-13-15,-2-11-18 16,-4-6 17-16,-4-4-42 0,-3-3 13 15,-6 1 5 1,-3 3-24-16,0 4 40 0,0 5 8 16,-1 9-3-16,-6 6 4 15,2 6 7-15,0 2 25 16,4 10-16-16,1 13-3 16,0 4-10-16,0 2 23 15,1 2-3-15,10-1 40 16,4-2-29-16,0-6-11 15,4-2-11-15,2-8-12 16,2-7-46-16,-1-5 11 16,3-8-125-16,-6-12-363 15,-5-3-311-15</inkml:trace>
  <inkml:trace contextRef="#ctx0" brushRef="#br2" timeOffset="-15411.62">15451 7216 1350 0,'0'0'326'0,"0"0"-259"15,0 0-51-15,-2 72 4 16,10-25-14-16,7 7 60 16,0 6-18-16,4 1-30 15,1-1 11-15,2-7-27 16,-1-8 9-16,1-10-6 15,-1-10 2-15,0-9-8 16,0-8 1-16,-2-8-17 0,2-3 16 16,-2-17-23-16,-2-5 15 15,-2-5 8-15,-5 1-29 16,-2-2 9-16,-4 10 12 16,0 7 9-16,-2 11-16 15,-1 3 0-15,2 17-44 16,3 14 60-16,4 7 0 15,4 3 10-15,4 0 28 16,5-4-36-16,3-8 26 16,3-12-21-16,1-8-6 15,1-9 8-15,0-5 4 16,-1-19 33-16,-5-12-30 16,-8-8-16-16,-7-4 30 15,-10 0-29-15,0 4 34 16,-21 7 40-16,-10 9-19 0,-6 10 24 15,-5 11-55-15,-3 7-25 16,-1 7 0-16,0 16-99 16,-20 22-46-16,12-7-161 15,5-3-709-15</inkml:trace>
  <inkml:trace contextRef="#ctx0" brushRef="#br2" timeOffset="-14906.51">14287 7367 1246 0,'0'0'184'16,"0"0"-11"-16,0 0-50 15,48-85-40-15,-30 59 15 16,3 3-47-16,-5 5-21 15,1 2-8-15,-5 5-21 16,0 2-1-16,-2 4 0 16,1 1-21-16,-1-3-45 15,-1 4-299-15,-5-1-862 0</inkml:trace>
  <inkml:trace contextRef="#ctx0" brushRef="#br2" timeOffset="-13865.65">16865 7484 780 0,'0'0'232'16,"0"0"-174"-16,0 0 0 16,0 0 33-16,-82-6-10 15,58 9 1-15,-1 6-40 16,-1 11-41-16,4 1 14 0,1 6-15 15,3 4 1 1,6 3 14-16,5 3-15 0,4 1 0 16,3-4-6-16,4 0 9 15,14-4-3-15,6-9 8 16,6-8 39-16,1-10 20 16,1-3-54-16,0-13 9 15,-2-17-13-15,-3-8-8 16,-5-11 15-16,-7-3-15 15,-4-4 0-15,-8-3-1 16,-3 4-2-16,0 1 2 16,-8 2-7-16,-5 8 7 0,1 5-4 15,0 10 5 1,3 9-1-16,4 10 9 16,5 10-9-16,0 3-18 0,0 23 5 15,5 11 13-15,7 11 3 16,6 5-2-16,3 1-1 15,4-5 0-15,2-7 0 16,3-11 0-16,2-8 0 16,-3-12 1-16,1-11 8 15,-3 0-9-15,-4-17 0 16,-2-6 0-16,-4-8-8 16,-5-4 7-16,-5 0-11 15,-4-2 12-15,-3 2-9 16,0 4 10-16,-1 4-1 15,-7 9 0-15,0 8 2 0,1 10 30 16,4 10-5-16,3 19-27 16,0 16 12-16,10 21-4 15,9-3-8-15,9 2 0 16,6-5 8-16,5-19-23 16,31-10-40-16,-12-14-276 15,-7-15-304-15</inkml:trace>
  <inkml:trace contextRef="#ctx0" brushRef="#br2" timeOffset="-13203.86">17751 7210 1395 0,'0'0'182'16,"0"0"-138"-16,7 86-43 15,-1-40 30-15,0 2 36 16,3 4-7-16,0 3-9 16,-1 1-51-16,-2-3 8 15,1-7-8-15,-3-10-3 16,1-13 3-16,-2-9 0 16,-1-11 0-16,-2-3 6 15,0-13-6-15,0-16-6 16,0-9-7-16,0-11-1 15,0-5 8-15,-5-7 6 0,-3-1 0 16,0 1-9 0,2 6 6-16,1 9 3 0,5 10 0 15,0 12 2-15,0 12-15 16,2 7 13-16,5 5-4 16,3 16 4-16,4 15 0 15,4 13 27-15,1 7-23 16,4 7 5-16,2-2-3 15,2-5-6-15,0-5 0 16,-5-12 2-16,2-9 5 16,-3-10-9-16,-5-10 2 15,1-5 0-15,-5-5 4 0,1-16-3 16,-2-10 0 0,-4-6 8-16,2-6-8 0,-5-7-1 15,-2-3 0-15,-2-3 1 16,0 2-6-16,0 5 5 15,0 10 0-15,0 11 0 16,0 15-2-16,0 13 1 16,3 7-14-16,10 37 15 15,10 27 56-15,5 24-37 16,-3-3 12-16,-2-20 9 16,-8-24-23-16,-4-17 37 15,3 0-40-15,2-1-13 16,-1 1-2-16,-4-12-32 15,-2-6-108-15,-9-9-589 0</inkml:trace>
  <inkml:trace contextRef="#ctx0" brushRef="#br2" timeOffset="-7296.46">19963 7952 7 0,'0'0'315'0,"0"0"-177"16,0 0-44-16,0 0-9 16,0 0 61-16,0 0-6 15,-82-7-37-15,70 7-14 16,-4 0-13-16,-4 0-31 15,1 0-24-15,-4 0 1 16,1 0-13-16,-2 8 5 16,0 1-11-16,0 3 4 0,-1 3-1 15,0-1-4-15,4 3 6 16,-2-2 3-16,4-1-10 16,1 1-1-16,2 2 6 15,-2 2-6-15,1 1 7 16,0 0-6-16,0 5 0 15,-1-3 15-15,3 4-16 16,-3 1 0-16,3 2-1 16,-1 2-2-16,4 2 3 15,0 0 0-15,5 1 0 16,2-1 2-16,4 1 5 16,1-2 0-16,0 2-2 0,0 0-4 15,9 2 10 1,4 1-11-16,1 4 0 0,-1 2 12 15,2-2-11-15,-1-1-1 16,2-2 1-16,0-3 0 16,2-2 15-16,1-4-10 15,3 1 10-15,3 0 7 16,2-1-9-16,4 2 11 16,2 2 4-16,3-2-13 15,4 0 15-15,-1-2-9 16,1-3-6-16,1-1 14 15,-2-2-18-15,2-2-1 0,-3-1 3 16,0-3-6 0,-4 1 16-16,2-1-8 0,-2 0 1 15,5-2 7-15,-2 2-13 16,2-1 14-16,0-4-9 16,2 0-15-16,0-2 20 15,1-3-8-15,-1-2-4 16,1 0 6-16,1-3-14 15,-1 1 4-15,-1-1-5 16,1-2 6-16,0 0-1 16,-1 0-4-16,0 0-1 15,-2 0 6-15,-1 0-5 16,2 0 10-16,-5-5-10 16,1-3 0-16,0 0 16 15,-3-5-17-15,1 1 0 0,-1-5-1 16,1 3 7-16,-2-3-7 15,-3 1 1-15,-1-1 0 16,-2 0 5-16,0 1-5 16,-4 1 0-16,0-1 0 15,-2 2-4-15,1 2 4 16,-2-2 1-16,1-1 0 16,2 2 3-16,-1-3-3 15,-2 1-1-15,3-3 0 16,-1 1-3-16,0 0 3 15,0-1 1-15,-2 0 0 16,0-2 7-16,0 2-8 16,-2-1 0-16,0 2-1 0,-1-1-4 15,-2 1 5-15,-1-1 0 16,-1-1 6-16,-3 1-4 16,1 0-2-16,0-2 0 15,-4 1 0-15,0-1 1 16,0 0 0-16,-1 0-1 15,0 2 0-15,-1-2 4 16,-1 1-4-16,0 1 0 16,1-1 0-16,-3 0-1 15,-1 2 1-15,2-2 0 16,-2 2 0-16,0 0 3 16,0 0-2-16,0-2-1 15,0 0 0-15,0-1 1 16,0 3-1-16,-2-3 0 0,-3 0 0 15,2 2 4-15,-3 0-3 16,0-2-1-16,-2-2 0 16,-1 2 0-16,0-4 0 15,-5 2 0-15,4-1 0 16,-2 1 4-16,-3 0-4 16,3-1 0-16,-3 0-1 15,0-2 1-15,0 1 1 16,2 0-1-16,-3 2 0 15,2 0 4-15,-2 0-4 16,1 5 0-16,-2 1 0 16,2 1 0-16,-1 1 0 15,1 1 0-15,-1-1 1 0,-1 2-1 16,-1-2 0-16,-1 0 0 16,1 0 0-16,-1 0-5 15,-1 2 5-15,-2 0 0 16,-2 0-2-16,-1 1 1 15,-2 3-15-15,-3-1 10 16,0 1 5-16,-3 0-10 16,1 1 11-16,-1 0 0 15,0 0 1-15,0 1 0 16,2-1-1-16,-1 1 0 16,1-4 0-16,1 3 0 15,-1-1 0-15,1-1 0 16,0 2 0-16,0-1 0 0,1 1 0 15,-3 0 0 1,1 1 0-16,-4 0 1 0,1 0 3 16,-3 2-4-16,0 0 0 15,-2 1-1-15,1 0-10 16,-1 0 11-16,-2 2 0 16,2 1 1-16,-2 0 0 15,2 0-1-15,1 0 0 16,3 1 0-16,-1 5-4 15,3 1-3-15,-1 3 7 16,1-1-24-16,-1 4 23 16,1-1-9-16,1 1 10 15,0 1-1-15,-4 3-1 16,-1 0 2-16,1 1 0 16,2-1 0-16,2-2 2 0,4 2-2 15,3-3 0-15,3 0-6 16,3-2-22-16,6-1 27 15,4-2-7-15,4-2-47 16,4 1-23-16,1 1-105 16,0 1-86-16,3-3-392 0</inkml:trace>
  <inkml:trace contextRef="#ctx0" brushRef="#br2" timeOffset="-3435.42">19908 9372 459 0,'0'0'84'16,"0"0"-67"-16,0 0-3 0,0 0-12 16,0 0 9-16,0 0 24 15,-54 83-26-15,48-66 2 16,0 0 8-16,-1 3-3 15,1 0 24-15,0 1-5 16,0 2-16-16,0-1 5 16,3 1-22-16,-1-1 12 15,2 1 0-15,2 1-12 16,0 0 6-16,0 3-1 16,0 1-6-16,0 0 10 15,0 2-11-15,0 0 0 16,3 2-1-16,3 1 2 15,0-1 2-15,0 3-2 0,3 0 0 16,1 1 3-16,1-1-3 16,-1 0-1-16,3-1 0 15,1 0-5-15,2 0 5 16,2-2 7-16,2 1-6 16,2-2 9-16,-1-1-10 15,1-1 0-15,2 0 2 16,1-2 7-16,1 2 34 15,-1-1 2-15,5 0 0 16,0 2 9-16,1-3-18 16,3 3-6-16,1-3-7 15,-1-1-8-15,2-4 15 0,0 1-8 16,1-3 0-16,2-1 4 16,-1-1-19-16,1-2 6 15,3 1 3-15,-2-1-10 16,1-2 11-16,3-1 0 15,1-3 4-15,3 1 12 16,1-3-14-16,3 0-9 16,2 1-4-16,-1-1-5 15,-2 0 21-15,2-3 9 16,-3 2-2-16,-2-5 0 16,-2 1-10-16,-4-3 7 15,1 1-6-15,-3-1 4 16,-1 0 5-16,3 2-18 15,-2-2-3-15,-1 0-1 16,3 0-5-16,-2 0-2 0,1 0 6 16,0 0-4-16,1 0-2 15,-2 0 0-15,2 0 0 16,-2 0 5-16,-1 0-5 16,1 0-1-16,-1 0 1 15,-2-2 0-15,1-3 0 16,2-3 0-16,-3 0 0 15,1-2 0-15,-1 0 2 16,1-1-2-16,1-2 0 16,0 1 1-16,1 0 2 15,-1 0-2-15,0 0-1 0,-2-2 0 16,2 1 0 0,-2 1 0-16,-1-2 1 0,-1 0-1 15,-1-2 3 1,0-1-3-16,0 1 0 0,-3-1 0 15,1 2 3-15,-4 0-4 16,1-1 1-16,-1-1 0 16,-1 0 4-16,1 0-2 15,-1-1-2-15,1-2 0 16,1 0 4-16,-1 1-7 16,-1-3 3-16,1 1 0 15,-3 0 3-15,-2-1-3 16,1-1 0-16,-3 1 0 15,-3-3 0-15,-2 2 0 16,-1-2 0-16,-2-2 0 0,-2 3 8 16,-3-3-8-16,-1 1 0 15,-3-1 0-15,-1 2 0 16,-1 0 0-16,-2-3 6 16,0 3-5-16,0 0 5 15,0 1-6-15,-2-2 0 16,-4 3 0-16,-4-5 1 15,1 3 3-15,-2-1-3 16,-2-1-1-16,1 1 4 16,-3-3-3-16,0 0-1 15,-3 1 0-15,2 2-1 16,-2-1 0-16,0 1 1 0,-1 2 0 16,0 2 7-16,-1 2-6 15,-4-1-1-15,0 2 1 16,-3-1-1-16,-1 1 21 15,-2 0-14-15,-3-1-6 16,-1 1 9-16,0 0-9 16,-2 2-1-16,0 0 0 15,-1 2 0-15,1 1 6 16,0-2-5-16,0 0 8 16,1 2 4-16,0-1-12 15,-2 1 1-15,-2 0-2 16,-1 1 2-16,-5 3 4 15,2 1-5-15,-3 0-1 16,2 3 6-16,0 0-6 16,-1 0-1-16,1 4 1 0,-1-1-2 15,-3-1 2-15,0 4 0 16,-3-1 0-16,-1 1 6 16,3 0-6-16,-2 0-1 15,1 0 0-15,2 0-7 16,-1 0 8-16,2 0 1 15,0 0-1-15,2 1 3 16,-1 3-2-16,1 1-1 16,-3 1 0-16,3 0 0 15,-2-1 0-15,2 1 0 16,-3-2 0-16,5 3 6 16,-2-3-6-16,5 2-1 15,1-2 1-15,-1 1 0 0,1-2-1 16,2 1 1-16,-3 2 0 15,2 1 0-15,2-3-2 16,0 1 2-16,2 3 0 16,0-1 1-16,0 2 2 15,1-1-3-15,3 2 0 16,0-2-1-16,5 3-2 16,-2-3 3-16,2 1 0 15,-1-1 0-15,3 1-1 16,0-1 1-16,4 1 0 15,-1-1-1-15,1 1-1 16,-1 4 1-16,0 1 1 16,0 2 0-16,-2 2-1 15,0 1 1-15,1 0-10 0,0 1 9 16,0 0-6-16,0-2 1 16,3 1-4-16,0 0 10 15,3-1-2-15,0 0-1 16,3-3 3-16,2 0 0 15,1-1-16-15,3-2 15 16,0 0-38-16,0 1-9 16,0-4 36-16,3 1-11 15,-1 0 15-15,1-2 7 16,0 1-15-16,0-2 15 16,0 1-9-16,0-2 4 0,0-1 5 15,0 1-13 1,0 0 14-16,1-3-1 0,1 2-5 15,1-2 6-15,-2 0 0 16,2 0 0-16,0-3 0 16,0 0 0-16,0 3 0 15,0-3 0-15,-1 2-5 16,1 1 5-16,0 0 0 16,-2 0 1-16,1 0 1 15,1 0-1-15,-2-1-1 16,1 1 0-16,-1 0 0 15,-1 0 0-15,2-1 0 16,1-1 0-16,-2 1 6 16,2-2-6-16,-1 1 0 15,1-1 0-15,-2 0 0 0,1 0 2 16,-2 0-2 0,3 2 0-16,0-2 5 0,0 0-5 15,0 0 0-15,0 0 0 16,0 0-3-16,0 0-3 15,0 0-40-15,0 0-102 16,0 0-68-16,0 0-301 0</inkml:trace>
  <inkml:trace contextRef="#ctx0" brushRef="#br2" timeOffset="11078.76">12447 13768 990 0,'0'0'204'16,"0"0"-113"-16,0 0 48 16,0 0 17-16,0 0-72 15,0 0-21-15,-22-16-14 16,11 11-12-16,2-1 8 0,-4 0-11 15,-1 1-5 1,-4 2-2-16,0 0-27 0,-4 3 10 16,0 0-10-16,-4 0-1 15,1 0-1-15,1 9 2 16,-3 2 0-16,3 4 0 16,1 2-14-16,0 5 14 15,2 2-10-15,0 3-2 16,1 0 6-16,3 3 2 15,1 2 4-15,2-2-1 16,4 3-5-16,1 2 6 16,3 0 0-16,3 3 1 15,3-1 0-15,0 2-1 0,3 0 0 16,9-1-1 0,7-1 0-16,2-3 1 0,0-3 0 15,3-4 0-15,3-5 5 16,-2-4-5-16,3-3 0 15,1-6-1-15,0-3 3 16,1-6-1-16,2 0 0 16,-1-10-1-16,0-8 12 15,-1-5-12-15,0-5 0 16,-5-2 0-16,-2 0 0 16,-4 2-5-16,-4 4 5 15,-5 5 0-15,-2 6 5 16,-5 6-5-16,0 7-8 15,0 0-11-15,3 8 2 16,0 13 17-16,4 8 0 0,5 3 0 16,5 1 8-16,5-1-8 15,5-4 0-15,1-5 0 16,2-6-4-16,1-8 3 16,-1-6 2-16,-3-3-1 15,-2-7 6-15,-4-11-5 16,-3-6-1-16,-7-2 0 15,-4-3 2-15,-9 0 1 16,-1 1-3-16,-1 2 1 16,-14 0 12-16,-6 4-12 15,-3 0-1-15,-3 5 0 16,-1 1 0-16,0 2 1 16,1 3-1-16,2 6 0 15,-1 1 1-15,5 4-1 0,-3 0-1 16,-1 9-6-16,4 10-14 15,3 4 20-15,3 2-26 16,6 3 0-16,6 1 27 16,3-2-15-16,6 1 13 15,15-1 1-15,7-4 1 16,5-3 1-16,2-6-1 16,-1-8 0-16,0-6 0 15,-1 0 0-15,-6-10 0 16,1-9-1-16,-5-8 1 15,-7 0 7-15,-3-6-7 0,-5 1 2 16,-2 1 5 0,-4 4-6-16,-2 6-1 0,0 5 0 15,0 7 1-15,0 7 10 16,1 2-11-16,5 2-7 16,3 15 5-16,1 5 4 15,5 3 6-15,5 1-6 16,0-2-2-16,1-4 5 15,-1-4-4-15,-1-7-2 16,-4-6-8-16,1-3-123 16,-5-6-182-16,-5-5-531 0</inkml:trace>
  <inkml:trace contextRef="#ctx0" brushRef="#br2" timeOffset="11373.37">12772 13919 1122 0,'0'0'157'15,"0"0"-108"-15,-6-72 90 16,6 41 74-16,0 4-111 15,0 4-53-15,0 5-8 16,4 5-33-16,-1 4 23 16,0 4-11-16,0 0-11 0,-1 2-5 15,-2 1-4 1,0 2-23-16,8 0-88 0,-4 0-259 16,0 5-365-16</inkml:trace>
  <inkml:trace contextRef="#ctx0" brushRef="#br2" timeOffset="11746.93">13136 13626 1099 0,'0'0'316'16,"0"0"-232"-16,0 0-82 15,0 0 15-15,0 0 38 16,0 0-20-16,0 0 25 16,21 109-19-16,-8-48 8 15,4 18 26-15,1 17-34 16,-5-8-15-16,-3-15-24 15,-5-23 5-15,-5-18 0 16,0 3-6-16,0 0 0 16,0-1 13-16,0-8-14 15,0-8-1-15,0-8 0 0,0-6-52 16,4-5-71-16,2-12-203 16,2-4-365-16</inkml:trace>
  <inkml:trace contextRef="#ctx0" brushRef="#br2" timeOffset="12940.2">13518 14096 927 0,'0'0'389'0,"0"0"-274"15,0 0-79-15,0 0 82 16,0 0 6-16,0 0-73 0,0 0-22 15,-82-20-20 1,62 20-8-16,3 0 10 0,0 14-11 16,2 4-1-16,3 8-5 15,3 2 5-15,6 3-1 16,3 2 3-16,0 1-1 16,8-2 2-16,10 0 4 15,6-9 1-15,4-4-7 16,3-8 0-16,4-8 5 15,-3-3-5-15,4-5 1 16,-6-13 12-16,-5-9-12 16,-2-4-2-16,-9-5-9 15,-5-1-22-15,-6 3 30 16,-3-1-8-16,0 8 0 16,0 7 9-16,-1 11 2 0,-2 9-2 15,3 3-13 1,0 20 4-16,0 12 9 0,12 5 2 15,3 1 0-15,3-2 22 16,4-7-4-16,2-6 19 16,3-9-25-16,-1-10-11 15,-1-7 18-15,2 0-20 16,-4-12 10-16,-2-10-5 16,-4-7 1-16,-6-3-5 15,-3-3-1-15,-7-1 0 16,-1 3 13-16,0 5-13 15,-6 4 0-15,-1 11-1 0,-2 6 1 16,5 7-7 0,1 3 6-16,3 18 1 0,0 8-6 15,0 8 7-15,6 4-1 16,10 0 0-16,4-4 1 16,3-4 2-16,4-9-3 15,3-8 0-15,1-12 6 16,1-4-6-16,-3-8 0 15,1-18-1-15,-3-8-23 16,-3-7 6-16,-8-7-4 16,-1-3 9-16,-7-3 12 15,-7-4-18-15,-1 3 19 16,0 2 0-16,-7 6 0 16,-6 4 0-16,-1 12 1 0,3 9 0 15,0 10 34-15,3 12-27 16,2 0-2-16,1 24-6 15,5 12 0-15,0 13 1 16,0 16 0-16,16-3 23 16,4 4 17-16,6-2-40 15,2-12 11-15,3 0-2 16,4-11-10-16,-1-11 13 16,3-12-11-16,-1-11-1 15,0-7 12-15,0-7-13 16,-7-15 0-16,-6-10 0 15,-7-4-9-15,-7-4 8 0,-6 0 1 16,-3 4 0 0,0 7 0-16,-1 5-17 0,-5 12 16 15,1 12-17-15,2 3-14 16,3 22 32-16,0 12-6 16,0 9 6-16,14 0 11 15,7-1-11-15,5-4-1 16,3-10-1-16,2-10-2 15,2-11 4-15,1-10 0 16,-1-1 7-16,-3-21 7 16,-3-7-13-16,-8-8-1 15,-8-3 0-15,-7-1 2 16,-4 4 27-16,-6 4 15 16,-15 4 13-16,-5 10 22 0,-7 7-39 15,-3 10-19-15,-3 2-21 16,-1 16-10-16,4 11-15 15,5 9-54-15,1 16-50 16,10-10-185-16,7-5-732 0</inkml:trace>
  <inkml:trace contextRef="#ctx0" brushRef="#br2" timeOffset="14284.57">15806 14059 856 0,'0'0'221'15,"0"0"-84"-15,0 0-22 16,0 0 5-16,0 0 24 16,0 0-46-16,-87-16-38 15,60 16-47-15,-1 0 3 16,0 7-16-16,1 7-2 15,3 6 2-15,6 5 0 16,5 3 0-16,8 5 0 16,5-1-1-16,0 0 1 0,9-1 0 15,8-5 0 1,3-3 2-16,2-7-2 0,4-6 18 16,1-10 17-16,-1 0-15 15,-1-15 27-15,-1-11-10 16,-6-11-30-16,-2-9 12 15,-5-4-19-15,-5-6 6 16,-5 0-3-16,-1-3-2 16,0 2-1-16,-6 2 0 15,-5 4-3-15,-2 10 2 16,4 11 2-16,2 12-1 16,1 10 4-16,4 8-4 15,1 9-9-15,1 23-4 16,0 21 10-16,9 26 3 15,19 19 1-15,3-4-1 0,2-21 1 16,-3-25-1 0,-2-20 0-16,7-2 0 0,5-7-3 15,8-2 2-15,-3-14 1 16,-1-3 0-16,-7-13-1 16,-7-13-15-16,-6-8-17 15,-12-6 1-15,-7-2 1 16,-5 0 30-16,-3 1-7 15,-14 7 8-15,-4 8 3 16,2 10 4-16,5 8-4 0,4 8-3 16,3 9-1-1,7 20 1-15,0 10 1 0,5 10 18 16,15 4 4-16,8 1-22 16,8-4 7-16,9-11-8 15,3-12-5-15,24-23-55 16,-12-4-278-16,-7-4-402 0</inkml:trace>
  <inkml:trace contextRef="#ctx0" brushRef="#br2" timeOffset="15388.42">16946 14001 954 0,'0'0'263'0,"0"0"-199"15,0 0-21-15,0 0-14 0,0 0 78 16,0 0 5 0,0 0-53-16,69-20-19 0,-52 28 26 15,4 11-35-15,-2 6 1 16,2 9-3-16,0 6-10 15,-4 3 25-15,-1 2-15 16,-6-4 1-16,-4-2 5 16,-2-9-34-16,-4-5 24 15,0-8-5-15,0-6-20 16,0-5 19-16,0-6-8 16,0 0 21-16,-2-6 17 15,-6-12-49-15,1-6 0 16,-1-6-12-16,1-4-7 15,3-2 18-15,1 0-27 16,3 1-6-16,0 2 27 0,4 5-17 16,11 6 18-16,3 5 4 15,4 6-5-15,2 7 7 16,4 4 0-16,2 0 0 16,3 12 15-16,-2 8-15 15,-1 5 19-15,-3 0-7 16,-5 3-11-16,-7-2 12 15,-4 1-13-15,-4-5 1 16,-7-1 6-16,0-5-5 16,0-5-2-16,0-4 8 15,-9-5-8-15,-1-2 16 16,-1 0-3-16,0-10-11 16,1-9-1-16,3-3-1 15,2-4-6-15,5-1-7 0,0-1-16 16,2 3 23-16,10 1-12 15,4 2 9-15,2 3 8 16,5 3-9-16,0 5 10 16,4 6 0-16,-1 5-1 15,2 0 0-15,0 8 1 16,1 12 0-16,-4 7 19 16,-3 4-19-16,-2 2 13 15,-4 0-4-15,-4-1-9 16,0-3 26-16,-3-5-10 15,-3-4-4-15,-1-4 3 0,0-7-15 16,-3-4-2 0,-2-3 2-16,1-2 0 0,-1 0 10 15,0 0 4-15,0 0 27 16,0 0 3-16,0 0-38 16,0 0 7-16,0 0-13 15,0-3 0-15,0 0-8 16,0 1 8-16,0-1 0 15,0-2-1-15,0 0-4 16,0-1 4-16,0 1-7 16,0 2 0-16,0 1 2 15,0 1 1-15,0 1-6 16,0 0-2-16,0 0-17 16,0 0 10-16,0 1-29 15,0 4-66-15,0 3-214 0</inkml:trace>
  <inkml:trace contextRef="#ctx0" brushRef="#br0" timeOffset="33784.46">15721 14918 345 0,'0'0'79'0,"0"0"-22"0,0 0 2 15,0 0 11-15,0 0 0 16,0 0-36-16,-9 43 0 15,9-39-1-15,0 0 17 16,0 2 31-16,0 1-19 16,4-1 21-16,4 3-15 15,1 2-32-15,4-2 9 16,2 1-6-16,3 0-12 16,2-5 5-16,2 0-25 15,2-5 4-15,-1 0-2 16,1-2-8-16,-1-11 14 15,1-5 51-15,-4-5-18 16,-1-2 2-16,-5-5-43 0,-3 1 8 16,-5-3-15-16,-3 1 7 15,-3 3 0-15,0 2 2 16,-3 2-9-16,-8 2 18 16,-2 7-18-16,-4 1 1 15,0 6-1-15,-3 2-5 16,-2 4 4-16,0 2 1 15,0 0 0-15,0 9-1 16,1 3 1-16,6 5-1 16,1 0-6-16,3 2 1 15,3 1-2-15,3-2 8 16,3 0 0-16,2 0-6 16,0 1 0-16,2-3 5 0,9-4 1 15,3-2-6 1,2-3 6-16,-1-5 1 0,5-2 0 15,-3 0 10-15,2 0-10 16,0-5-1-16,-3-4 0 16,1-2 6-16,-4 2-2 15,-1 2-3-15,-2 2-1 16,-2 5 0-16,2 0-4 16,1 5 3-16,1 17 1 15,3 5 0-15,-3 8 13 16,2 6 1-16,-2 4 7 15,-2 3 28-15,-2-1-23 16,-3-2-5-16,-2-4-2 16,-3-9-9-16,0-7 13 15,0-6-10-15,0-7-7 0,0-7 9 16,0-2-14-16,0-3-1 16,0 0 0-16,0 0-2 15,0-4-30-15,0-13-108 16,1-1-94-16,1 1-346 0</inkml:trace>
  <inkml:trace contextRef="#ctx0" brushRef="#br0" timeOffset="34264.29">16289 14850 333 0,'0'0'539'16,"0"0"-446"-16,0 0-4 15,0 0-24-15,0 0 9 16,0 0-6-16,0 0-24 16,-10 41-25-16,10-27 36 15,4 3-23-15,6 0 8 16,3 2 30-16,3-1-26 15,0-3-12-15,5-1-20 16,1-5-11-16,1-6 11 16,1-3 1-16,1-2-7 15,-1-16 13-15,0-6-18 0,-5-6 14 16,-2-4-9 0,-4 0-4-16,-5 0 5 0,-3 2-6 15,-5 3 5-15,0 7 17 16,-3 3 22-16,-10 3 17 15,-2 5-5-15,-7 3-21 16,-2 3 7-16,-4 5-34 16,-2 0 2-16,2 0-11 15,1 12 1-15,4 3-2 16,2 5-4-16,5 0-23 16,4 4-38-16,6 7-138 15,4-6-313-15,2-5-459 0</inkml:trace>
  <inkml:trace contextRef="#ctx0" brushRef="#br0" timeOffset="34775.72">16453 14936 626 0,'0'0'130'0,"0"0"-58"15,0 0 3-15,0 0 110 16,-43 76-59-16,36-57-65 0,2 1-13 16,2 0-12-1,2 4 22-15,1-2 7 0,0 4-8 16,0-1-3-16,9 0-9 16,7 1-9-16,2-2-5 15,6-4-30-15,1-1 21 16,5-6-15-16,0-5-4 15,0-3 17-15,1-5-20 16,-3 0 6-16,-1-8-6 16,-3-7 6-16,-5-5 5 15,-4-2 4-15,-6-2 2 16,-4-1 16-16,-5 3-20 16,0 1 23-16,0-1 8 15,-12 2-11-15,-3 4 22 16,-2-1-14-16,-2 2-7 15,-1 2 4-15,-3 2-30 0,-1 5 2 16,-1 2-10-16,-4 4 1 16,2 0-1-16,1 1 0 15,1 8 0-15,2 5 0 16,3 3-6-16,7-1-3 16,3 4-28-16,4 0-64 15,6 4-44-15,0-4-238 16,4-5-729-16</inkml:trace>
  <inkml:trace contextRef="#ctx0" brushRef="#br0" timeOffset="35938.62">17694 14953 561 0,'0'0'165'0,"0"0"-15"15,0 0 19-15,0 0-7 16,0 0-46-16,0 0-4 0,0 0-34 16,-79-54-40-16,63 47-13 15,-4 3-9-15,0 3-16 16,-3 1 19-16,-1 0-12 16,-1 1-7-16,0 11 6 15,1 4-6-15,3 4 0 16,1 0 0-16,7 3-6 15,3 1 5-15,5 1 1 16,5-2 0-16,0 2 0 16,13-1 1-16,9 0-2 15,4-3 1-15,3-3-2 16,0-4 1-16,-2-4 1 16,-2-7 0-16,-2-3 12 15,-4 0-11-15,-1-15-1 0,-4-2 10 16,-1-6-10-16,-5-3 6 15,-4 0-5-15,-1 0 0 16,-3-3 14-16,0 2-14 16,0 3 7-16,0 5-7 15,0 4 1-15,0 5 30 16,0 6-15-16,0 4 2 16,0 0-19-16,0 4-3 15,0 16 3-15,2 9 0 16,8 7 0-16,0 9 11 15,2 8-11-15,5 14 0 16,-1 18 0-16,-1-8 7 0,-3-6-4 16,-2-12 1-16,-4-15-2 15,-1 2 1-15,-1-3-3 16,-1-9 0-16,-3-8 0 16,2-10 0-16,-2-5 6 15,0-8-6-15,0-3 1 16,0 0 16-16,1-3-17 15,1-12-22-15,4-23-113 16,-2 3-183-16,1-2-601 0</inkml:trace>
  <inkml:trace contextRef="#ctx0" brushRef="#br0" timeOffset="36337.43">18252 14650 584 0,'0'0'120'0,"0"0"-92"16,0 0-7-16,0 0 49 16,0 0 102-16,-15 84-19 15,15-55-56-15,0 5-25 0,-1 6 25 16,-1 7-5-16,0 5-5 16,-2-2-23-16,3 1-24 15,-1-5-14-15,2-3-25 16,0-3-1-16,0-6 0 15,0-5-12-15,0-8-26 16,2-9-119-16,-2-8-26 16,0-4-19-16,0-12-157 15,-5-6-340-15</inkml:trace>
  <inkml:trace contextRef="#ctx0" brushRef="#br0" timeOffset="36540.07">18161 15062 808 0,'0'0'171'0,"0"0"-90"15,0 0-51-15,0 0 65 0,0 0-2 16,0 0-22-16,0 0 2 16,96-50 7-16,-52 47-27 15,4 2-5-15,4-4-27 16,3-3 5-16,-3 0-19 16,-2-3-1-16,-6 0 0 15,-6-2-6-15,-8 0-1 16,-7-5-92-16,-9 2-126 15,-5 2-391-15</inkml:trace>
  <inkml:trace contextRef="#ctx0" brushRef="#br0" timeOffset="36782.4">18535 14612 1016 0,'0'0'136'16,"0"0"-97"-16,0 0-23 16,0 81 58-16,14-37 27 15,2 6-23-15,2 4-12 16,0 5-30-16,-1-1-21 16,0-7-15-16,-3-6-3 15,-1-4-89-15,4-2-69 16,-3-10-326-16,-3-5-277 0</inkml:trace>
  <inkml:trace contextRef="#ctx0" brushRef="#br0" timeOffset="37192.42">18810 15109 386 0,'0'0'412'15,"0"0"-295"-15,0 0-42 16,0 0 43-16,89-1 33 15,-66 14-40-15,1 3-22 16,-5 4-35-16,-5-1-9 16,-7 2-2-16,-3 2-8 15,-4 1 2-15,-1 0-26 16,-15-1-2-16,-7 1 4 0,-2-3-11 16,1-6-2-16,-5-5 0 15,4-5 6-15,1-5-12 16,4 0 3-16,4 0-12 15,6-8 14-15,4 0-9 16,6 0 10-16,0 3-1 16,2 1 1-16,12 0 1 15,6 0 0-15,2 2 27 16,5 1 7-16,3-1-8 16,1 2 28-16,1-1-20 15,1 0-25-15,-2 1 1 16,2-2-11-16,-2 1 0 15,3-3-10-15,2-5-110 16,16-14 57-16,-6 2-162 16,-5-4-654-16</inkml:trace>
  <inkml:trace contextRef="#ctx0" brushRef="#br0" timeOffset="37650.89">19479 14645 1318 0,'0'0'195'0,"0"0"-152"15,0 0-21-15,-99 0-6 0,69 6 58 16,3 7-14 0,5 2-44-16,2 1-10 0,8 1 0 15,8-2-6-15,4 2 0 16,0-1-1-16,9 0-13 15,13-1 4-15,9 1-11 16,7 1 11-16,4 0 9 16,4 0-13-16,0 4 13 15,0 1 1-15,-2 2-4 16,-4 1 4-16,-8 1 11 16,-5-1 17-16,-10 1 14 15,-8-2-5-15,-6-2-2 16,-3 2-10-16,-17-3-6 15,-9 2 19-15,-9-5-1 16,-4-1-4-16,-7-6 14 0,-2-5-25 16,-1-6-6-1,3 0-4-15,7-1-11 0,11-9-2 16,8 0 1-16,10-1-33 16,10-2-32-16,0-2-124 15,30-17-127-15,3 6-214 16,1-2-47-16</inkml:trace>
  <inkml:trace contextRef="#ctx0" brushRef="#br0" timeOffset="38048.85">19781 14815 836 0,'0'0'267'0,"0"0"-193"16,0 0-49-16,0 0-6 0,0 0 123 15,0 0 19 1,-10 108-93-16,7-65-11 0,3 2-13 15,1-2-9-15,17-2-12 16,9-7-23-16,5-5 10 16,9-8-5-16,2-7-4 15,3-10 6-15,0-4-5 16,-1-4-1-16,-4-16-1 16,-3-5-13-16,-8-8 6 15,-9-6-11-15,-8-3 2 16,-10-4 16-16,-3-3 18 15,-9 0 32-15,-14 0 33 0,-9 3-1 16,-5 2 1 0,-3 8-17-16,1 8-27 0,0 6-7 15,2 9-23-15,1 8-8 16,2 5-1-16,0 1-6 16,2 15 5-16,5 7-9 15,7 3-23-15,5 7 1 16,5 1-45-16,10 19-73 15,0-9-139-15,10-5-459 0</inkml:trace>
  <inkml:trace contextRef="#ctx0" brushRef="#br0" timeOffset="38297.6">20397 14965 142 0,'0'0'1043'16,"0"0"-916"-16,0 0-93 15,-5 80 1-15,4-50 177 16,1-4-96-16,0 2-56 16,9-2-31-16,7-4-23 15,4 0 18-15,4-8-23 16,-1-1-1-16,12-7-6 15,-7-6-187-15,-4 0-289 0</inkml:trace>
  <inkml:trace contextRef="#ctx0" brushRef="#br0" timeOffset="38516.2">20616 15107 1275 0,'0'0'212'16,"0"0"-97"-16,0 93-4 16,0-52 48-16,0-2-55 15,5-1-53-15,5-5-51 16,1-6 12-16,-1-5-12 16,2-9-39-16,1-9-45 0,-1-4-225 15,-1 0-507-15</inkml:trace>
  <inkml:trace contextRef="#ctx0" brushRef="#br0" timeOffset="38771.42">20916 14998 540 0,'0'0'818'0,"0"0"-712"15,0 0-75-15,0 0 23 16,0 0 150-16,85 0-82 16,-52 0-75-16,4 0-28 15,2-4-1-15,1-2 29 0,-1 1-17 16,-2-1-8-16,-2 1-11 16,-4-2-11-16,6-2-69 15,-10 3-189-15,-7-2-916 0</inkml:trace>
  <inkml:trace contextRef="#ctx0" brushRef="#br0" timeOffset="39319.79">21953 14550 1317 0,'0'0'289'0,"0"0"-218"16,0 0-40-16,0 0 13 15,1 100 74-15,8-54-21 16,0 8-46-16,2 5-15 16,0 2-12-16,0-5-15 15,-2-7 7-15,-1-10-15 0,0-11 1 16,-3-7-2-1,1-9-7-15,-2-7-55 0,6-5-101 16,-2-14-316-16,0-5-455 16</inkml:trace>
  <inkml:trace contextRef="#ctx0" brushRef="#br0" timeOffset="39723.14">22224 14675 791 0,'0'0'158'15,"0"0"-4"-15,0 91-25 16,0-45 44-16,6 3-34 0,15-2-60 16,4 0-30-16,7-7-33 15,2-6-7-15,0-12 5 16,4-8-13-16,-1-10 6 15,-1-4 1-15,-2-10-7 16,-3-15 13-16,-2-11-5 16,-7-6-1-16,-10-6 7 15,-6-2-8-15,-6-1 53 16,-1 1-6-16,-18 1-5 16,-6 3 26-16,-6 7-33 15,-4 7 9-15,0 8-8 16,1 10-41-16,1 9 7 15,3 5-9-15,2 10 0 0,2 13-7 16,7 8-2 0,4 7-7-16,6 3-18 0,9 25-63 15,1-12-83-15,14-7-340 16</inkml:trace>
  <inkml:trace contextRef="#ctx0" brushRef="#br0" timeOffset="40137.39">22773 14689 1485 0,'0'0'283'16,"0"0"-232"-16,0 0-42 15,0 0-8-15,0 0 1 0,-37 94 32 16,35-51-21-16,2 3-7 15,5 1 7-15,14-1-13 16,8-7 0-16,4-6 0 16,5-9 1-16,3-9 0 15,3-9-1-15,1-6 1 16,0-3-3-16,-1-18 4 16,-5-8-2-16,-5-7 1 15,-7-7-1-15,-9-5 35 16,-4 0 28-16,-9 2 14 15,-3 2 2-15,-1 3 2 16,-20 3 0-16,-6 4-10 0,-7 8-29 16,-7 5-14-1,-3 8-28-15,-1 9-1 0,0 4-5 16,3 11-53-16,3 12-15 16,5 21-63-16,10-5-69 15,8-4-355-15</inkml:trace>
  <inkml:trace contextRef="#ctx0" brushRef="#br0" timeOffset="40745.16">23737 14861 1358 0,'0'0'189'15,"0"0"-132"-15,0 0-42 16,0 0-14-16,-100 2 47 16,79 7-18-16,0 7-20 15,3 3-1-15,2 3-2 0,2 5-7 16,4 3 0-16,7-1 1 16,3-2 5-16,0-3-5 15,4-4 1-15,14-6 9 16,3-6-9-16,2-4 6 15,2-4-8-15,2-3-26 16,-2-11-15-16,0-10-19 16,-3-2 6-16,-3-5 31 15,-3-4 23-15,-6-1 52 16,0 2 50-16,-6 5-26 16,0 7 8-16,-2 8-32 15,-1 11-11-15,1 3-35 0,4 38 2 16,3 26-8-16,7 27 25 15,2 10 17-15,0-15-1 16,-6-22-18-16,-5-26 5 16,-1-9-2-16,0 2-26 15,0-6 0-15,0-1-18 16,5-19-67-16,-5-5-133 16,0 0-922-16</inkml:trace>
  <inkml:trace contextRef="#ctx0" brushRef="#br0" timeOffset="41660.89">24444 14672 385 0,'0'0'605'0,"0"0"-478"15,0 0-83-15,-97 27 15 16,76-7 43-16,7 4-17 16,8 3-8-16,6 0 2 15,0 3 8-15,9-3-14 16,12-2-53-16,3-5-2 0,5-7-12 16,2-6 2-16,-1-7 0 15,0 0-2-15,-5-18 2 16,-3-11 8-16,-7-6-15 15,-2-8-1-15,-6-5 0 16,-7-5 2-16,0-2 2 16,0-1-4-16,-11 0 1 15,-5 3 9-15,1 8-9 16,-2 10-1-16,7 13 0 16,4 10 0-16,3 12 12 15,0 10-12-15,3 32 0 16,0 30 22-16,21 21-14 15,4-1 3-15,2-17-11 0,-2-25 8 16,-4-21 1-16,8 1 6 16,2-3-8-16,6-5 3 15,-4-12-2-15,-3-10-8 16,-5 0 0-16,-4-23 1 16,-5-7 6-16,-5-7-6 15,-5-7-1-15,-6-1 4 16,0 1-4-16,0 4-7 15,-3 10-5-15,-2 8 4 16,1 13 0-16,4 9 4 16,0 12-11-16,0 19 9 15,11 10 12-15,5 6-3 16,5-1-3-16,4-3 1 16,4-9 2-16,-1-11-3 0,-1-8 0 15,-1-11-6-15,1-12-127 16,-7-13-183-16,-5-4-553 0</inkml:trace>
  <inkml:trace contextRef="#ctx0" brushRef="#br0" timeOffset="41806.24">24906 14441 1373 0,'0'0'301'0,"0"0"-234"16,0 0-67-16,0 0-33 15,0 0-2-15,0 0-199 16,0 0-560-16</inkml:trace>
  <inkml:trace contextRef="#ctx0" brushRef="#br0" timeOffset="42216.53">25299 14558 952 0,'0'0'523'16,"0"0"-452"-16,0 0-33 16,0 0-13-16,0 0 132 15,0 0-65-15,-94 49-71 16,72-40-4-16,0 1-16 0,3 0 5 16,2-1 2-16,6-3-8 15,3-2-1-15,6 0 1 16,2-1-23-16,3 0-17 15,18 2 11-15,6 0-8 16,9 2-17-16,3 2-35 16,1 5 25-16,0 3 51 15,-2 4 4-15,-7 2 9 16,-4 1 23-16,-8-2 41 16,-7 0 62-16,-9-3-62 15,-3-2 0-15,-4-3-21 16,-20-2-34-16,-6-6 10 15,-7-1-5-15,-4-5-3 0,1 0 8 16,6-5-19 0,5-5-21-16,13-3-49 0,6 0-123 15,8-1-407-15</inkml:trace>
  <inkml:trace contextRef="#ctx0" brushRef="#br0" timeOffset="44153.28">25491 14708 1061 0,'0'0'326'0,"0"0"-226"15,0 0-53-15,3 85-30 16,4-62 85-16,4-2-29 16,5-5-56-16,6-5 2 15,5-5-12-15,3-6-6 0,-3 0 20 16,-2-12-21-16,-2-9 2 15,-10-4-2-15,-4-4-42 16,-8 0 21-16,-1-2 15 16,-6 1 6-16,-14 4 7 15,-9 1-6-15,-5 3-1 16,-5 6 16-16,-2 11-15 16,2 5 5-16,3 2-6 15,6 20 0-15,8 6-9 16,8 5 9-16,9 2 0 15,5 3 18-15,4-7-11 16,15-2 22-16,10-5-21 16,5-11-7-16,2-5 12 0,2-8-13 15,-2 0-15-15,-5-19-23 16,-4-5-32-16,-9-5 0 16,-3-7 5-16,-6-3 15 15,-7-5 33-15,-2-1-20 16,0-5 24-16,-11 0 13 15,-5 3-3-15,1 5 2 16,0 8 1-16,6 14 0 16,4 13 12-16,2 7-12 15,3 15 0-15,0 19 68 16,0 7 5-16,2 7 7 16,9 5-32-16,6 1-1 0,6 0 16 15,1-4-56 1,4-5 5-16,3-10-12 0,1-8 1 15,1-10 7-15,-2-8-7 16,-1-9 0-16,-3 0 21 16,-7-21-22-16,-5-5 1 15,-3-7-1-15,-7-4-17 16,-5-2 15-16,0 2-9 16,0 4-12-16,-8 8 21 15,-1 10-22-15,2 12 18 16,1 3-19-16,1 23 0 15,2 12 25-15,3 6 13 16,0 3 12-16,0-3 7 16,9-6-31-16,7-7 7 15,3-9-8-15,3-8 6 0,0-10 0 16,1-1 1-16,-2-12-7 16,-2-13-17-16,-4-8-69 15,-3-6-14-15,-6-1 40 16,-5-4 34-16,-1 2 26 15,0 3 0-15,-3 11 1 16,-3 11 10-16,1 12-10 16,2 5-1-16,0 24 13 15,1 13 30-15,2 7 29 16,0 4-7-16,2-3-30 16,9-6-9-16,4-7-26 15,3-10 7-15,0-7-7 16,3-10-4-16,1-5 2 0,-1-4-77 15,0-16-16 1,0-8-75-16,-3-6-129 0,0-5-81 16,-5-1 85-16,1-1 264 15,-5 6 31-15,-3 5 86 16,-2 9-6-16,0 12 32 16,-4 9 40-16,0 6-32 15,0 22 84-15,0 8-52 16,0 5 24-16,0 2-50 15,3-4-34-15,6-5-19 16,4-7-43-16,3-8-4 16,0-6-14-16,5-9-12 0,0-4 16 15,1-4-8 1,-1-16-7-16,0-5-1 0,-3-9-4 16,-3-3-14-16,-4-2 4 15,-3-3-3-15,-5 4 9 16,-3 2-44-16,0 11 13 15,0 14 23-15,0 11-12 16,0 5 5-16,-1 23 15 16,-2 8 8-16,3 6 27 15,0 0-7-15,0-4-4 16,6-4 1-16,7-8-16 16,3-9 0-16,3-8 0 15,1-9-1-15,3 0-2 16,-4-15-20-16,1-9-24 15,-3-7 6-15,-2-3 1 0,-1-4 26 16,-7-1 4-16,-2 0-88 16,-4 7 12-16,-1 7 40 15,0 12 26-15,0 13 18 16,0 3-18-16,0 23 19 16,0 9 30-16,0 5 19 15,0 1 30-15,0-3-38 16,3-3-21-16,9-11 2 15,0-7-22-15,2-7 9 16,0-8-1-16,-2-2 0 16,2-7 19-16,-4-12-26 15,-2-4 8-15,-4-5 4 16,-4-1-13-16,0-4 16 0,0 3-4 16,-13 4-11-16,-4 3-2 15,1 9-2-15,-2 9 2 16,3 5 0-16,-1 0-16 15,4 5 15-15,1 7 2 16,4 0 0-16,4-2-10 16,3-3 7-16,0-2-48 15,4-2-32-15,11-3-30 16,3 0-15-16,3 0-151 16,1-3 15-16,2 0 192 15,-1 3 72-15,2 0 57 16,0 0 203-16,-1 14-83 15,0 5-48-15,-4 4-28 0,-3 4 18 16,-5 0-11 0,-2-4-66-16,-6 0-2 0,-3-6-21 15,-1-4-19-15,0-6 13 16,0-6-12-16,0-1 13 16,0-2 22-16,5-15-36 15,1-5-22-15,3-7-16 16,2-3-9-16,0 4 47 15,2 3 0-15,-1 6 1 16,-1 11 31-16,1 8-22 16,-2 0-3-16,1 19 42 15,0 7-4-15,0 4 21 16,1 0-38-16,-3-4-9 16,-2-4 1-16,-2-2-20 0,-2-9 0 15,-3-11-62-15,0 0-176 16,-6-3-489-16</inkml:trace>
  <inkml:trace contextRef="#ctx0" brushRef="#br0" timeOffset="44336.06">26936 14159 1333 0,'0'0'548'0,"0"0"-507"16,7-83-22-16,5 50-18 15,1 4 28-15,3 2-8 16,-3 4-21-16,1 3-55 0,-5 0-38 16,-3 4-136-16,-6 4-429 15</inkml:trace>
  <inkml:trace contextRef="#ctx0" brushRef="#br0" timeOffset="44537.11">26501 14062 1672 0,'0'0'332'0,"0"0"-222"16,0 0-43-16,0 0-33 0,0 0 1 15,0 0-35-15,0 0-40 16,-3 5-91-16,-4-1-228 0</inkml:trace>
  <inkml:trace contextRef="#ctx0" brushRef="#br0" timeOffset="55288.46">16044 16000 990 0,'0'0'186'15,"0"0"-129"-15,0 0-31 16,0 0 42-16,5-72 15 0,-4 50-31 16,2-3-7-16,-1 2-22 15,1 1 15-15,-3-1-10 16,1 1 1-16,-1 3-7 15,0 2-12-15,0 3 0 16,0 2 4-16,0 5-13 16,0 1 5-16,0 5-6 15,0 1 0-15,0 0-7 16,0 0 1-16,0 4 6 16,2 13-8-16,-1 5 9 15,3 8-1-15,2 7 0 16,1 7 1-16,0 4 2 0,4 4-3 15,0-1 0-15,0-1 0 16,1-1 1-16,0-6-1 16,-3-7 0-16,-3-5 1 15,1-6 2-15,-5-8-3 16,-1-5 0-16,-1-4 0 16,0-4 7-16,0 1-7 15,-1-5 1-15,-11 3 1 16,-2-1 13-16,-3-2-14 15,-4 0-1-15,1 0 0 16,-2 0 0-16,1 0 0 16,3 0 0-16,2 0 0 15,2-3 5-15,5 1-5 16,2 0 0-16,4 1 0 16,1-1 2-16,2 2 4 0,0 0-6 15,0-1 0-15,0 1-1 16,4 0-8-16,10 0 9 15,4 0 3-15,6 0 3 16,3 0 10-16,1 1-15 16,2 2 11-16,-2-3 4 15,-1 0-16-15,-4 0 0 16,-1 0 0-16,-3 0 1 16,-2 0 0-16,-4 0-1 15,-1 0 0-15,-2 0-1 16,4 0-69-16,-3 0-199 15,-1 0-738-15</inkml:trace>
  <inkml:trace contextRef="#ctx0" brushRef="#br0" timeOffset="55545.31">16474 16295 1313 0,'0'0'358'16,"0"0"-234"-16,0 0-36 15,0 0-14-15,0 0 32 16,0 0-44-16,0 0-17 0,-3 2-34 16,3-2-10-1,0 0-1-15,0 0-4 16,0 0-45-16,0 0-45 0,0 0-127 15,4-4-518-15</inkml:trace>
  <inkml:trace contextRef="#ctx0" brushRef="#br0" timeOffset="56127.97">16696 15925 985 0,'0'0'181'16,"0"0"-125"-16,0 0-15 15,0 0-15-15,0 0 29 16,0 0-15-16,0 0-38 16,-43 67 25-16,36-40 0 15,2 3 28-15,4 5 32 16,1-1-23-16,0-1-3 16,0 0-15-16,13-4-38 15,5-2 5-15,6-3-8 0,7-5 1 16,2-2-2-1,4-7-3-15,2-8 6 0,-3-2-1 16,-2-7-5-16,-3-15-1 16,-4-5 2-16,-5-7 5 15,-6-6-1-15,-7-1-5 16,-4-2 16-16,-5 1 40 16,0 2-10-16,-13 3 12 15,-6 5 11-15,-7 2-18 16,-5 1 10-16,-8 6-31 15,0 2 10-15,-1 5-7 16,-1 7-26-16,0 6-8 16,2 3-2-16,1 9-15 15,2 14 16-15,3 6-26 16,5 5-16-16,10 5-44 0,9 21-64 16,7-9-184-16,2-5-618 15</inkml:trace>
  <inkml:trace contextRef="#ctx0" brushRef="#br0" timeOffset="58870.81">17456 16020 199 0,'0'0'134'0,"0"0"-86"16,0 0 1-16,0 0 15 15,0 0 18-15,0 0-14 16,0 0 12-16,40 55-9 15,-30-31 22-15,1 0 22 16,-2 3-31-16,-1 2-23 16,0 1-12-16,-2 1-21 15,0-1 24-15,-3-2-18 16,0-4-13-16,0-5 9 16,-2-4-29-16,-1-5 6 15,0-6-6-15,0-1 5 16,0-3 41-16,0 0 73 0,0 0-9 15,0-12-22-15,0-5-76 16,-4-7-4-16,1-2-9 16,2-4 0-16,1-2-2 15,0-2 2-15,0 1-1 16,0-1-5-16,8 1-6 16,1 3 5-16,2 3 6 15,1 8-9-15,-2 6 9 16,1 7 1-16,2 6 0 15,-1 0-9-15,3 17 3 0,-2 8 6 16,2 8-1 0,0 4 2-16,-3 2-2 15,-2 1 1-15,-2-2 0 0,-3-4 5 16,-1-3-5-16,-2-9 0 16,-2-5 0-16,0-6 0 15,0-3 0-15,0-5 0 16,0-3 1-16,0 0 12 15,0 0-12-15,0-6 18 16,0-9-19-16,0-6-7 16,0-2 7-16,0-6 0 15,0-2 0-15,5-1-1 16,1-4-37-16,3 2 15 16,2 4 6-16,2 4-2 15,1 9 19-15,-1 8-6 0,1 9-6 16,0 2 11-1,3 20-11-15,1 9 12 0,-2 5-1 16,0 5 2-16,-2-2 0 16,1-3-1-16,-5-6 0 15,0-8 6-15,-2-6-6 16,-2-7 0-16,-1-6 0 16,-1-3 0-16,-1 0 4 15,3-11 9-15,-3-7-11 16,0-6 12-16,-2-5-14 15,1 1-1-15,-2-2-6 16,1 2-14-16,-1 5 20 16,0 4-13-16,0 5-25 0,2 6 23 15,1 8-16 1,0 0-3-16,3 11 25 0,3 8 1 16,0 7 9-16,1 2 0 15,4 0 0-15,-1-3 3 16,5-2-2-16,0-4-1 15,1-5 0-15,2-4 0 16,-3-7 0-16,0-3 0 16,-3 0 2-16,-2 0 8 15,-2-10-8-15,-4-4 11 16,-4-1 11-16,0-2-13 16,-3 0 34-16,0-5-6 15,-9 1-3-15,-6-2 18 0,-2 0-35 16,-3 4 0-1,1 1-17-15,1 3 9 0,4 6-6 16,1 6-5-16,3 3-2 16,-1 0 2-16,1 3-35 15,-1 9-21-15,4 2-72 16,2 4-33-16,2-1-247 16,0-5-375-16</inkml:trace>
  <inkml:trace contextRef="#ctx0" brushRef="#br0" timeOffset="59424.44">18279 16157 568 0,'0'0'152'16,"0"0"9"-16,0 0-10 15,0 0 3-15,54-82-61 16,-45 47-42-16,-5-2-32 16,-1 0-3-16,-3-2 1 15,0 0-15-15,-3 1 31 16,-6 1-2-16,-3-1-17 15,-1 4 10-15,1 5-3 0,0 4-12 16,1 4 13-16,4 4-22 16,1 5 24-16,0 5-5 15,3 3-11-15,2 4 12 16,1 0-20-16,-2 3-13 16,1 14 12-16,1 8-21 15,0 8 22-15,0 9 0 16,1 6 0-16,11 6 4 15,0 4-4-15,6-2 0 16,1-1-1-16,4-4 6 16,2-7-5-16,0-8 10 15,-2-9 0-15,1-7 22 16,-2-6-25-16,-3-5 11 16,-2-5 5-16,-4-3-7 0,-2-1 16 15,-4 0-19-15,1 0-11 16,-1 0 17-16,3-12-19 15,0 3-67-15,-3-2-239 0</inkml:trace>
  <inkml:trace contextRef="#ctx0" brushRef="#br0" timeOffset="60575.27">19014 15679 508 0,'0'0'106'0,"0"0"-69"16,0 0-1-16,0 0 96 15,-7 73 27-15,7-42-15 16,0 7-31-16,1 4 7 16,5 6-47-16,2-4-34 15,-1 1-11-15,-1-4-14 16,0-6 4-16,-1-5-7 0,0-5-9 15,-2-6-2-15,0-7-22 16,-3-4-87-16,0-4-204 16,0-4-231-16</inkml:trace>
  <inkml:trace contextRef="#ctx0" brushRef="#br0" timeOffset="60815.13">18990 16012 489 0,'0'0'362'16,"0"0"-223"-16,0 0-92 16,0 0 14-16,0 0 68 15,0 0-42-15,0 0-9 0,80-39 37 16,-48 29-51-16,7 1-10 16,1 0-27-16,1 1-16 15,0 1 12-15,-3 0-23 16,-4 3-1-16,-6-1-2 15,-6 2-92-15,-6-4-62 16,-9 3-108-16,-4-2-148 0</inkml:trace>
  <inkml:trace contextRef="#ctx0" brushRef="#br0" timeOffset="61056.12">19271 15676 962 0,'0'0'205'0,"0"0"-135"16,0 0-69-16,0 0 19 15,0 0 80-15,0 0 21 16,4 94-11-16,5-53-41 16,3 3-5-16,-3 4-9 15,0 0-46-15,0-1 4 16,0-4-13-16,-2-5-14 15,7 2-118-15,-5-11-238 16,-3-9-497-16</inkml:trace>
  <inkml:trace contextRef="#ctx0" brushRef="#br0" timeOffset="61511.52">19478 16115 456 0,'0'0'342'0,"0"0"-242"16,0 0 17-16,0 0 23 16,81 0 22-16,-60 6-72 15,-2 4-51-15,-6 4-15 16,1 1-11-16,-8 4 33 16,-6 3 28-16,0 2-37 15,-3 0-8-15,-14 0-10 16,-3 0-18-16,-3-5 15 15,-1-2-15-15,-1-4 0 0,3-4 13 16,3-6-14-16,2-3-1 16,3 0-24-16,3-5-16 15,3-4 11-15,3-2-20 16,5 2 8-16,0-2 7 16,0 5 5-16,11-1 29 15,4 4 1-15,1 3 13 16,5 0 49-16,1 0 11 15,5 0-7-15,-1 8-1 16,2 2-17-16,2 0-1 16,-2-2-9-16,1 0-16 15,-1 0 3-15,-3-2-24 16,0-3 9-16,-2-3-10 0,-1 0-7 16,10-17-58-16,-5-4-161 15,-4-2-431-15</inkml:trace>
  <inkml:trace contextRef="#ctx0" brushRef="#br0" timeOffset="62000.88">20055 15731 1141 0,'0'0'181'0,"0"0"-128"0,0 0-21 15,0 0 76 1,-86-7-4-16,61 7-51 0,-1 1-43 16,2 12 8-16,5 3-18 15,0 2 2-15,3 1 7 16,5 3-9-16,3-2 0 16,7 0-2-16,1-4-4 15,6-2 5-15,14-1-5 16,10-1-9-16,8-3 9 15,5 1-13-15,3 0 8 16,2 2 3-16,-3 1 4 16,-3 1 2-16,-2 2 4 15,-9 1-2-15,-7 1 16 16,-9 0-1-16,-9 2 36 16,-5 0 7-16,-1-1-11 0,-9 3 8 15,-13-3-28 1,-6 1-10-16,-7-4 2 0,-4-3-7 15,-1-3 34-15,-3-8-6 16,4-2-38-16,3 0 23 16,8 0-24-16,7-2-1 15,8-7 0-15,5-1-53 16,8-1-19-16,9-9-100 16,9 2-156-16,6 1-407 0</inkml:trace>
  <inkml:trace contextRef="#ctx0" brushRef="#br0" timeOffset="62458.13">20336 15838 1058 0,'0'0'356'16,"0"0"-281"-16,0 0-57 15,0 0-8-15,0 0 118 16,0 0-56-16,0 0-32 15,-32 68-26-15,29-37-3 16,3 4 40-16,0 3-24 16,3 1 1-16,11 2-23 15,7-7 4-15,3-3 0 16,2-5-7-16,4-9-1 0,0-7 11 16,3-7-12-16,1-3 0 15,2-5 0-15,-5-11 6 16,-1-7 1-16,-7-6-5 15,-8-3-1-15,-4-4 22 16,-8-2-15-16,-3-2 40 16,0 0-4-16,-14 2-13 15,-6 1 25-15,-7 5-17 16,-3 3 0-16,-3 1-8 16,-1 8-31-16,0 3-1 15,3 7 0-15,1 7-8 16,4 3 2-16,0 0 3 15,3 18-24-15,3 3-8 0,4 6-51 16,5 2-18 0,8 8-69-16,1-4-125 0,2-8-299 0</inkml:trace>
  <inkml:trace contextRef="#ctx0" brushRef="#br0" timeOffset="62744.03">20758 15894 1343 0,'0'0'304'16,"0"0"-206"-16,0 0-91 16,0 0 5-16,0 0 70 15,-6 76-30-15,6-54-15 0,0 1-37 16,1-4 6-16,10 3 19 15,5-5-17-15,4 0 5 16,5-5-7-16,3-2-5 16,1-2 8-16,-3-4-9 15,1-4-1-15,-4 0-33 16,2-1-115-16,-6-10-221 16,-5-2-674-16</inkml:trace>
  <inkml:trace contextRef="#ctx0" brushRef="#br0" timeOffset="62986.95">20999 15923 1295 0,'0'0'258'0,"0"0"-182"0,0 0-54 16,0 0 14-16,-10 77 119 15,10-36-71-15,0 5-30 16,7 5 6-16,3 2-21 15,-3-3 13-15,3-3-28 16,-4-6-22-16,0-5 13 16,0-10-14-16,-3-5 0 15,2-7-1-15,-1-1-82 16,1-7-96-16,-4-1-444 0</inkml:trace>
  <inkml:trace contextRef="#ctx0" brushRef="#br0" timeOffset="65394.31">12949 15129 1128 0,'0'0'292'0,"0"0"-190"0,0 0-12 16,0 0-33-1,0 0-19-15,0 0 3 0,0 0-33 16,0 0 3-1,0 0 6-15,8 0-16 0,7 3 47 16,9-2-9-16,9 1 0 16,10 0 10-16,8 1-41 15,8-2-8-15,7-1 6 16,4 0-4-16,2 0 3 16,-1 0-5-16,1 0 0 15,-5 0 5-15,-6-1-5 16,-1-2 0-16,-8 0 0 15,-7 3-2-15,-9 0 2 16,-10 0 0-16,-6 0 0 16,-10 0 6-16,-4 0-5 0,-2 0-1 15,-4 0 0 1,0 0 0-16,0 0-1 0,0 0 1 16,0 0-60-16,0 0-119 15,0-1-215-15,0-3-934 0</inkml:trace>
  <inkml:trace contextRef="#ctx0" brushRef="#br0" timeOffset="66220.73">13922 14976 1169 0,'0'0'290'0,"0"0"-181"16,0 0-51-1,0 0-29-15,0 0-23 0,0 0 3 16,0 0 11-16,-6 78-11 16,9-41 20-16,1 6-8 15,1 3-13-15,-1 1 26 16,-1-2-25-16,-1-6 0 16,3-9 11-16,-4-8-20 15,-1-6 7-15,0-7-6 16,0-6 0-16,0-3 17 15,0 0 20-15,0-3 25 16,0-11-9-16,-3-9-48 0,-5-3 16 16,-2-8-15-1,-2-3-6-15,2-4 19 0,-4-2-18 16,2-1-1-16,2 2 16 16,-2 3-17-16,4 2-2 15,1 6 2-15,2 7 0 16,2 7-1-16,-1 4 1 15,3 6 0-15,-1 0 6 16,2 5 0-16,0 0-12 16,0 2 6-16,0 0-14 15,0 0 12-15,0 0-5 16,3 0 7-16,12 3-6 16,4 5 7-16,4 4-1 15,4 1 0-15,1 1 1 16,5 2-2-16,0 0 1 0,1 1 0 15,0 1 9-15,-1 1-9 16,-2-1-8-16,-1 2 8 16,-3-2-6-16,-6 1 6 15,0-1 1-15,-5-1 5 16,1-2-1-16,-5 2-5 16,-1-1 0-16,-3-2-1 15,-4-1-2-15,-2-2-4 16,-2-3 7-16,0-1 0 15,-2 0 5-15,-10-1-5 16,-5-1 0-16,-7 1 0 16,-2 1 1-16,-5 1-1 15,-5 0 1-15,0 1 0 0,-1 3 16 16,0 1-16 0,4 1 8-16,1-2-9 0,6 1 6 15,5-2 3-15,6 0-9 16,5-5 2-16,4 1 9 15,4-5-11-15,2-2-9 16,0 2-9-16,0-2-44 16,3 0-11-16,9-3-126 15,0-7-179-15,-5-2-545 0</inkml:trace>
  <inkml:trace contextRef="#ctx0" brushRef="#br0" timeOffset="67422.73">13874 15020 221 0,'0'0'979'0,"0"0"-863"16,0 0-61-16,0 0-6 16,0 0 60-16,0 0 24 15,0 0-69-15,-20-20-44 16,20 20-11-16,0 8-8 15,7 9 5-15,2 6 7 16,0 8-13-16,1 5 20 16,-2 3-19-16,-2 0-1 15,0 1 11-15,-2-5-10 16,-1-4 0-16,1-7-1 0,-2-6 7 16,-1-5-4-16,1-8-2 15,-2-2-1-15,0-3 16 16,0 0 0-16,0 0 40 15,0-5-8-15,0-10-25 16,-2-2-6-16,-5-8-16 16,1-5 5-16,-3-2-6 15,0-2-7-15,-3-5 7 16,3 3 0-16,-1-2 2 16,0 5 3-16,0 3-5 15,1 5-7-15,2 6 6 16,3 6-2-16,1 4 3 15,0 5 0-15,3 2 0 0,-2 2-2 16,2 0-4 0,0 15-16-16,0 8 21 0,2 8-7 15,7 7 8-15,2 6 0 16,3 3 2-16,1-1 0 16,-3-1-1-16,-2-5-1 15,-1-9 0-15,-3-9-3 16,-3-9 3-16,0-6 1 15,-1-6 0-15,-2-1 27 16,0 0-28-16,0-10 47 16,0-12-46-16,-8-6 13 15,-3-8-14-15,-5-3 0 16,0-2 0-16,-4-1 7 16,1 1-7-16,3 3 0 15,2 5 0-15,4 7-1 0,4 5 1 16,1 6 0-1,4 7 1-15,-2 2 6 0,3 5-7 16,0 1-1-16,0 0 0 16,0 0-19-16,0 0 12 15,9 0 8-15,4 0 0 16,5 0 3-16,3 0-3 16,3 0 0-16,1 1 0 15,1 4 1-15,0 2-1 16,3 3 1-16,-1 1-1 15,0 3 6-15,0 1-6 16,1 4-1-16,0-2-5 16,1 3 3-16,-1 0 2 15,0 1 1-15,-3-1 0 0,0-4 10 16,-4 1-9-16,-4-5-2 16,-3 1 1-16,-5-6-4 15,-5 0-2-15,0-4 12 16,-3-1-6-16,-2-2 6 15,0 0-5-15,0 0-2 16,0 0 1-16,0 0-1 16,0 3 1-16,-7-2 1 15,-4 5 6-15,-5 1-7 16,-2 3-3-16,-1 1 3 16,-3 4 0-16,-4-1 0 15,-3 5-3-15,1 1 3 0,-3 1 0 16,-1-2 3-16,3 1 5 15,-1 0-8-15,2-4 0 16,2-2 0-16,6-3 21 16,3-3-15-16,2-2 2 15,6-3 2-15,5-1-3 16,-1 1-7-16,5-3 0 16,0 0-4-16,0 0 4 15,0 0 0-15,0 0-3 16,0 0-25-16,3-17-86 15,5 1-149-15,-1-1-430 0</inkml:trace>
  <inkml:trace contextRef="#ctx0" brushRef="#br0" timeOffset="67970.21">13885 14947 914 0,'0'0'234'0,"0"0"-155"15,0 0-34-15,0 0 21 16,0 0 3-16,0 0-38 16,0 0-10-16,0 9-21 15,1 8 7-15,5 7 38 16,2 7 8-16,1 6-14 0,1 4-17 15,-1 1 10-15,0 0 7 16,0 0-20-16,1-6-9 16,-2-4 6-16,-1-7-16 15,-1-6 0-15,-2-6-1 16,-2-7 2-16,-2-3 5 16,0-3-4-16,0-4 14 15,0-11-8-15,-2-7-8 16,-6-5 0-16,-3-8 0 15,-1-1 0-15,-4-4 0 16,1-3 1-16,-4-1-1 16,1 2 0-16,0 2-13 0,0 5 13 15,7 8-15 1,4 9 8-16,1 9 7 0,6 9 0 16,0 0-11-16,0 21 11 15,10 8 1-15,2 12 14 16,3 2-7-16,-1 1-7 15,-2 0 17-15,0-5-8 16,-5-8-8-16,1-2 2 16,-4-9-4-16,2-5-10 15,-3-6-216-15,-3-7-503 0</inkml:trace>
  <inkml:trace contextRef="#ctx0" brushRef="#br0" timeOffset="68922.84">13812 15140 544 0,'0'0'359'15,"0"0"-229"-15,0 0-1 16,0 0-13-16,-97 0 17 15,67-2-11-15,-3 2-38 16,-3 0-25-16,-2 0-27 16,-3 0 22-16,-2 7-25 15,-3 2-17-15,2-1 14 16,0 0-19-16,3 1 12 0,1-1-7 16,4-3-5-16,5 0 1 15,0 2-2-15,4-4-5 16,0 2 2-16,3-1-3 15,2 0 0-15,1-1 0 16,3-2 6-16,0-1-4 16,4 0-1-16,3 0 15 15,3 0 28-15,2 0-29 16,3 0-1-16,2-1-14 16,-1-1 6-16,2 2-4 15,0 0-2-15,0 0 0 16,0 0 4-16,0-1-4 15,0 1-7-15,0-1-2 16,11 1-3-16,12-3 12 0,9 3 0 16,8 0 0-16,9 0 6 15,4 0-5-15,5 0-1 16,5-3 0-16,-1 0-11 16,-2 0 11-16,-3-4 0 15,-7 3 0-15,-8 0 4 16,-5 2-3-16,-11-1-1 15,-7 3 0-15,-4 0-3 16,-8 0 2-16,-4 0 1 16,-1 0 0-16,-2 0-1 15,0 0 2-15,0 0-1 16,-12 0 0-16,-9 3 1 16,-4-3 2-16,-10 3-3 0,-5 0 3 15,-9 2-3-15,-6 1-15 16,-3 0 15-16,-2 2-1 15,0 1-6-15,5-2 7 16,6 1 0-16,4-1 0 16,8-2-3-16,7-3 6 15,6-2-3-15,6 0 0 16,6 0 6-16,3 0 4 16,3-4-8-16,3-1-1 15,0 0 15-15,3 4-15 16,0 0 4-16,0 1-5 15,0 0-17-15,8 0 17 16,14 0-1-16,11 0 1 0,12 0 11 16,10 1-10-1,21 5-1-15,18-1 0 0,-6-2-7 16,-10-2 7-16,-11-1 0 16,-14 0 0-16,2 0 1 15,2-2 0-15,-12-3-2 16,-12 0-8-16,-11 2-94 15,-10 0-184-15,-8 2-527 0</inkml:trace>
  <inkml:trace contextRef="#ctx0" brushRef="#br0" timeOffset="85785.8">27552 14890 434 0,'0'0'148'16,"0"0"-86"-16,0 0-18 16,0 0 65-16,0 0 54 15,-2 1-63-15,2-1-38 16,0 0-14-16,0 0-4 16,0 0 19-16,0 0-33 15,0 0-1-15,0 0-3 0,0 0-25 16,0 0-1-1,0 0 0-15,5 0 6 0,4 0-6 16,3 0 0-16,3 0 1 16,6 0 11-16,1 1-12 15,8 6-1-15,5 2 1 16,4 2 0-16,2 3 3 16,2-2-3-16,-4 5 0 15,-2 4 3-15,-4 4-3 16,-3-1 0-16,-3 3 0 15,-7 2-1-15,-4 4 0 16,-7 0 1-16,-5 0 0 16,-4 3 7-16,0 3-6 0,-13-1-1 15,-10 2 0 1,-4 0-3-16,-7 0 3 0,-3-2 0 16,-4-4 1-16,-2-3 0 15,0-4 6-15,-1-6-9 16,1-6 2-16,4-6-1 15,5-5 1-15,6-4 1 16,7 0 7-16,9 0 33 16,6 0 0-16,2 0 1 15,2 0-35-15,2 0-1 16,0 0-3-16,0 0-3 16,0 0 0-16,0 0-1 15,0 0-29-15,0 0-39 0,0 0-68 16,3 0-151-16,4-3-95 15</inkml:trace>
  <inkml:trace contextRef="#ctx0" brushRef="#br0" timeOffset="86372.17">27585 15478 286 0,'0'0'99'0,"0"0"-3"0,0 0 16 16,0 0 1 0,0 0-1-16,0 0-35 0,0 0 7 15,-12 79 2-15,8-63-22 16,1-2 0-16,0-2-25 15,1-2-9-15,1 1 1 16,1-3-13-16,0 1 14 16,0-4-14-16,0 1-17 15,0 0 14-15,0-2-5 16,1 1-8-16,5 0 19 16,2-2-20-16,0 2 6 15,1-1-7-15,2 0 1 16,1-1 12-16,1 0-4 0,3-2 14 15,1-1 13-15,1 0-21 16,2 0 6-16,2 0-3 16,0 0-4-16,-1 0 5 15,-3 0-19-15,0 0 9 16,-6 0 3-16,-2 0-11 16,-6 2-1-16,-1-2 16 15,-1 2 13-15,-2-2 38 16,0 0-20-16,0 0-3 15,0 0 17-15,0 0-34 16,0 0-5-16,0 0-16 16,0 0-5-16,0 0 9 15,0 0-10-15,0 0 0 0,0 3-1 16,0 4-46 0,0 0-178-16,0 0-467 0</inkml:trace>
  <inkml:trace contextRef="#ctx0" brushRef="#br0" timeOffset="94826.19">27907 14304 614 0,'0'0'166'16,"0"0"-112"-16,0 0 15 16,0 0 65-16,0 0-40 15,0 0-46-15,0-10-28 0,0 8 40 16,0 0-8-16,-1 1-3 15,1-1-7-15,0-1-24 16,0 2 6-16,0 0-21 16,0-2 6-16,0-1-9 15,0 1 0-15,0 3 2 16,0-2-5-16,0 2-3 16,0 0 6-16,3 0-1 15,1 0-9-15,2 0 10 16,-2 2 0-16,4 6 0 15,-2 4 1-15,3 4 0 16,-3 3-1-16,0 1 0 0,-3 5 0 16,0-1 3-16,0 0-3 15,-2 0 1 1,1-2 10-16,-1-1-10 0,2-3-1 16,-1-4 0-16,-2-4 3 15,0 0-2-15,1-4 0 16,-1-3 0-16,0 0 5 15,0-3 2-15,0 0-8 16,2 0 32-16,-2 0 8 16,0 0 27-16,0 0 5 15,0-10-28-15,1-2-19 16,1-5-24-16,1-3-1 16,-2-2 0-16,2-1-14 15,2-2 8-15,-2 0-17 16,4 0-7-16,-1 0-2 0,1 0-51 15,3 2 27-15,0 1 14 16,-1 3-11-16,0 2 40 16,1 5-7-16,-1 2 17 15,-1 3-6-15,-2 4 2 16,1 3 7-16,-3 0-1 16,1 0-12-16,-1 0 12 15,-1 5 1-15,2 7 0 16,-2 8 0-16,2 4 9 15,2 6-9-15,-1 3 11 16,1 0-10-16,1 1 32 16,-1-4-20-16,-1-6-1 15,-1-5 1-15,-1-5-12 0,-1-6 4 16,-1-1 6-16,-1-4-10 16,-1-2 22-16,0-1 13 15,2 0 8-15,-2 0 23 16,0 0-11-16,0-4 4 15,0-8-42-15,0-5-12 16,0-2 3-16,1-5-9 16,2-2 0-16,-2 1 0 15,1-2-35-15,-1 2 0 16,2 0 0-16,0 5-48 16,2 1 24-16,0 4 8 15,-1 2 17-15,-1 4 27 16,3 5-10-16,-3 1 8 0,0 3-6 15,3 0-9-15,0 0 23 16,0 5 1-16,3 5 0 16,0 2 6-16,0 4-5 15,2 2-1-15,0 3 2 16,-2 3-1-16,1 1 28 16,-2 2-13-16,-2 0-3 15,-2-1 16-15,-1-1-29 16,3-2 2-16,-5-1-2 15,2-6 0-15,1 0-2 16,-3-7 2-16,7-2-41 16,-4-4-127-16,4-3-354 0</inkml:trace>
  <inkml:trace contextRef="#ctx0" brushRef="#br0" timeOffset="95608.8">28574 14414 1016 0,'0'0'265'0,"0"0"-201"15,0 0-48-15,0 0-15 16,0 0 46-16,0 0-31 16,0 0-16-16,-11-17 0 15,2 14-17-15,-4 3-14 0,-2 0 1 16,-1 0-11-1,1 9 34-15,2 5-3 0,0 2 10 16,7 1-1-16,1 2-1 16,5-1 2-16,0 2 1 15,5-1 0-15,9-2 45 16,1-1-2-16,0-5-5 16,2-5-9-16,-3-3-17 15,1-3 16-15,-2 0 15 16,-2-11 14-16,-2-6 14 15,-2-5-39-15,-2-7-24 16,-4-2 5-16,-1-2-12 16,0-2-2-16,0 0 0 15,-3 2-4-15,-3 1 3 16,0 3 1-16,-2 8 0 0,3 4-6 16,0 5 3-1,2 6 2-15,2 6 1 0,1 0-33 16,0 6 14-16,0 11 10 15,0 9 9-15,0 3 4 16,4 7-2-16,7 3-2 16,4 2 4-16,0-1 2 15,3-5 1-15,-1-6-7 16,1-6 1-16,0-7 0 16,-4-7 1-16,-1-3-2 15,-4-6 1-15,-1 0-1 16,-4-6 32-16,1-13-10 15,-3-2-11-15,0-9 3 0,-2-1-14 16,0 0-6 0,0-1-2-16,0 5-24 0,0 3 32 15,-2 10-1-15,2 3 1 16,0 9-2-16,0 2-9 16,0 2-10-16,0 17 21 15,6 7 0-15,5 7 14 16,2 1 0-16,2 0-7 15,1-5 3-15,0-3-7 16,0-8-3-16,-3-5 0 16,0-6-2-16,-3-5-8 15,-4-2-2-15,-3-8-85 16,-2-8-108-16,-1-6-521 0</inkml:trace>
  <inkml:trace contextRef="#ctx0" brushRef="#br0" timeOffset="95743.95">28802 14280 1379 0,'0'0'186'0,"0"0"-141"15,0 0-38-15,0 0-7 16,0 0-5-16,0 0-157 16,0 0-467-16</inkml:trace>
  <inkml:trace contextRef="#ctx0" brushRef="#br0" timeOffset="96193.23">28992 14347 1280 0,'0'0'283'16,"0"0"-229"-16,0 0-16 15,0 0-31-15,0 0 15 16,0 0-7-16,0 0-8 15,-59 11-8-15,44-2 1 16,-1 1-3-16,2 2 3 16,3 0 0-16,3-2 1 15,5-1-2-15,3 2-3 16,0-5-8-16,3 3-44 16,13-3 3-16,4 0 37 0,2 0 6 15,4 0 10 1,0 0 2-16,-1 1 10 0,-3 2-12 15,-3-1 38-15,-7-1-19 16,-4-2 30-16,-6 3-14 16,-2-2 2-16,-2 1 24 15,-15 1-20-15,-8-3-7 16,-5 2-5-16,-3-5-16 16,0 0 31-16,5-2-35 15,6 0-8-15,5 0 14 16,7 0-15-16,5 0-8 15,4 0-40-15,1 0-100 0,1 0-110 16,13 0-68 0,-2 0-273-16</inkml:trace>
  <inkml:trace contextRef="#ctx0" brushRef="#br0" timeOffset="96547.29">29138 14550 932 0,'0'0'269'0,"0"0"-195"16,0 0-50-16,0 0 13 15,0 0 63-15,0 0-52 16,0 0-21-16,0 51 26 16,6-51-30-16,0 0 13 15,0 0 4-15,-1-9-26 16,-2-1 15-16,-1 3-16 16,-2 2 37-16,0 3 42 15,0 2-42-15,0 0-25 16,0 2-25-16,0 15-17 15,0 0-30-15,0-3-474 0</inkml:trace>
  <inkml:trace contextRef="#ctx0" brushRef="#br0" timeOffset="97023.44">29351 14324 142 0,'0'0'959'16,"0"0"-818"-16,0 0-106 15,0 0-9-15,0 0 82 16,0 0 43-16,0 0-45 16,76 0-36-16,-42 0-35 15,0 0 19-15,-1-2-26 0,0-2-16 16,-6 2-2-16,-7-1-10 16,-4 0-6-16,-10 3-99 15,-5 0-200-15,-1 0-362 0</inkml:trace>
  <inkml:trace contextRef="#ctx0" brushRef="#br0" timeOffset="97214.08">29390 14500 544 0,'0'0'407'0,"0"0"-283"16,0 0-2-16,0 0 85 0,0 0 18 15,83 0-124-15,-53-5-65 16,-2 0-33-16,2 1-3 16,9-2-60-16,-9 1-247 15,-5-1-567-15</inkml:trace>
  <inkml:trace contextRef="#ctx0" brushRef="#br0" timeOffset="97996.27">29901 14245 849 0,'0'0'292'0,"0"0"-196"15,0 0-75-15,0 0-20 16,0 0 27-16,0 0 2 15,0 0 25-15,33 68-8 16,-22-36 15-16,0 5 52 16,2 1-50-16,-2 0-37 15,0-3-2-15,-1-3-24 16,-1-11-1-16,-3-4 0 16,-1-5 1-16,-4-6-1 15,-1-4 1-15,0-2 12 16,0 0 56-16,0-1-3 15,0-11-28-15,0-3-31 0,0-4 0 16,0-8 1-16,0 1-8 16,0-7 0-16,0-3-1 15,0-1-27-15,0 2-20 16,3 6 5-16,5 5 8 16,2 5 26-16,1 7-5 15,-2 6 14-15,-1 6-6 16,0 0-1-16,1 3 6 15,4 17 1-15,1 5 0 16,2 8 13-16,2 5-6 16,0 1 3-16,-2-2-5 15,1-5-4-15,-5-5-1 16,-2-7 0-16,-3-3 0 0,-2-7 1 16,-2-5-1-16,-3-2 0 15,2-3 19-15,-2 0 2 16,0 0 44-16,0-10-13 15,0-8-45-15,0-8 12 16,0-6-19-16,0-6 0 16,0-1-1-16,0 0-43 15,3 2 15-15,3 6-2 16,2 9-1-16,1 8 32 16,-1 12-13-16,2 2 13 15,1 5-1-15,1 17 2 16,2 5 18-16,2 6 8 15,0 1-17-15,-3-3 18 16,-1 1-11-16,-3-3 4 16,-3-6 7-16,-1-3-27 0,-2-3-1 15,-3-3 0 1,0-3-12-16,0-4-50 0,0-2-187 16,0-3-465-16</inkml:trace>
  <inkml:trace contextRef="#ctx0" brushRef="#br0" timeOffset="98491.03">30729 14422 620 0,'0'0'430'0,"0"0"-430"16,0 0 0-16,0 0 154 15,0 0 5-15,-84-11-94 16,70 11-28-16,0 0-37 16,-1 0 38-16,2 5-2 15,-2 1-35-15,3 2 23 16,2-1-17-16,1 2-6 16,4-3 12-16,2 1-12 15,3 0-1-15,0-3 0 16,5 2-1-16,11 1 1 15,4-1 1-15,3 0 5 16,3 1 10-16,2 0-15 0,-1 1 11 16,0 1 19-1,-5-1-15-15,-2 1 26 0,-7-1-17 16,-4 0-7-16,-5 1 6 16,-2 1-22-16,-2 1 7 15,-2 1-9-15,-15 0 7 16,-5 0 0-16,-6-3-6 15,-6-3 5-15,0-1 19 16,0-5-25-16,4 0 0 16,4 0 0-16,10 0-11 15,4 0 1-15,8 0-88 16,4-11-122-16,1 3-300 16,11-2-179-16</inkml:trace>
  <inkml:trace contextRef="#ctx0" brushRef="#br0" timeOffset="99405.94">30750 14532 732 0,'0'0'263'15,"0"0"-187"-15,0 0 36 16,0 0-5-16,0 0-39 16,33 77-29-16,-15-63-14 15,1-5-24-15,4-4 19 16,-3-5-19-16,0 0 17 15,-4-1 3-15,-2-14-20 16,-6-2 11-16,-5-6-12 16,-3-3-9-16,0 0 8 15,-13-3 0-15,-6-1-10 0,-7 4 4 16,1 2-6-16,1 9 7 16,6 10 5-16,2 5-18 15,5 8 19-15,3 15-7 16,5 9 7-16,3 0 28 15,0 6 6-15,7-4 14 16,9-3-6-16,7-6-12 16,0-6 5-16,0-9-13 15,-1-4-6-15,-1-6 14 16,-4 0-29-16,-3-16 15 16,-1-8-16-16,-2-7-1 15,-3-5-1-15,-4-6-22 0,-2-4-54 16,-2-1-22-1,0 2-3-15,0 7-10 0,0 12-52 16,0 11 98-16,0 14 66 16,0 1 1-16,0 20 45 15,-2 11 101-15,1 9 2 16,1 3 4-16,0 4-35 16,0-3-39-16,7-5-7 15,7-5-36-15,-1-7-12 16,3-7 3-16,-2-9-25 15,1-6 11-15,-3-5-6 16,-2 0-6-16,1-10 19 16,-2-14-19-16,0-2-17 0,1-4 0 15,-4 0-70-15,-2 1-42 16,0 9-18-16,-3 6 48 16,-1 11 83-16,0 3-10 15,0 17 26-15,0 9 36 16,0 4 28-16,-1 1 41 15,-1 0-9-15,2-4-26 16,0-7-11-16,3-3-27 16,8-6-16-16,2-3 25 15,2-7-32-15,1-1 3 16,-2-3-1-16,0-14-11 16,-1-5-14-16,-3-6-61 15,-3-4-29-15,-2 0-78 16,-5 4 71-16,0 7 77 15,0 6 25-15,0 13 9 0,0 2 6 16,0 10-6-16,0 14 68 16,0 3 49-16,0 5-46 15,3-1-4-15,6-4-21 16,3-5-26-16,3-5 6 16,1-4-20-16,2-8-4 15,3-5-2-15,3-9-76 16,-5-13-208-16,-3-3-509 0</inkml:trace>
  <inkml:trace contextRef="#ctx0" brushRef="#br0" timeOffset="99620.82">31368 14221 595 0,'0'0'199'0,"0"0"-139"0,0 0 186 16,0 79-48-16,0-38-58 15,13 4-11-15,2 3-50 16,3-3-43-16,-2-2-8 16,1-7-27-16,-7-5-2 15,-4-5 0-15,-6-8-149 16,0-6-43-16,-10-6-169 16,-4-5-162-16</inkml:trace>
  <inkml:trace contextRef="#ctx0" brushRef="#br0" timeOffset="99970.9">31360 14576 740 0,'0'0'149'0,"0"0"-148"16,0 0-1-16,0 0 43 16,0 0 29-16,0 0-33 15,0 0 12-15,90-35 43 16,-71 33 3-16,-1-1 1 16,1 3 49-16,-1 0-33 15,0 0-47-15,0 1-37 16,-1 12-30-16,-3 2 27 15,1 4-13-15,0 1-2 16,-1-3 7-16,0-2-19 16,-2-4 0-16,-1-4 0 15,-1-4 0-15,-4-3 15 16,0 0 14-16,-3-7 52 16,-1-7-14-16,-2-6-45 0,0-1-3 15,0-1 0-15,-5 2-1 16,-5 1 35-16,-5 5-30 15,0 6-17-15,-3 8-6 16,1 0-41-16,0 7-2 16,2 8-46-16,1 6-131 15,5-4-184-15,3-6-507 0</inkml:trace>
  <inkml:trace contextRef="#ctx0" brushRef="#br0" timeOffset="100257.32">31752 14364 535 0,'0'0'289'0,"0"0"-174"16,0 0 137-16,0 0-25 15,0 0-7-15,104 0-111 16,-76-2-23-16,2-1-14 16,-1-1-18-16,0-1-11 15,-2 2-25-15,-5-3-18 16,-7 2 0-16,-2 0-16 0,-8-2-120 16,-4 1-222-1,-1 3-583-15</inkml:trace>
  <inkml:trace contextRef="#ctx0" brushRef="#br0" timeOffset="100497.48">31905 14258 221 0,'0'0'905'15,"0"0"-792"-15,0 0-76 16,0 0 117-16,0 0 79 15,9 75-101-15,-1-47-50 16,1 2-23-16,2 1-37 16,-1-2 1-16,-1-4-21 0,-1-6 5 15,-2-5-7-15,1-4-60 16,0-10-178-16,0 0-165 16,-1-5-434-16</inkml:trace>
  <inkml:trace contextRef="#ctx0" brushRef="#br0" timeOffset="101164.42">32100 14258 770 0,'0'0'237'16,"0"0"-171"-16,0 0 102 16,0 0-46-16,0 0-44 15,0 0-61-15,0 0-16 0,15 11 58 16,-9 7 29-16,2 6-19 15,0 5-14-15,3 3-5 16,-1 0 20-16,5 1-11 16,-1-4 12-16,-1-5-26 15,-4-5-43-15,-2-5 5 16,-4-8-7-16,2-1 1 16,-5-5 5-16,0 0 4 15,0 0 3-15,0-8 31 16,0-9-43-16,0-5 0 15,-3-6-1-15,1-4-6 16,2-4-3-16,0-3 6 16,0 3-12-16,5 2 5 15,4 7-27-15,0 8 22 0,0 8-1 16,1 10-9-16,-2 1 24 16,-2 10 0-16,1 14 1 15,2 8 8-15,-2 5-6 16,1 3 2-16,1-2 13 15,-3-2-16-15,0-5 18 16,0-8-19-16,-3-9 8 16,0-3-5-16,-2-6 3 15,1-4-6-15,-2-1 14 16,0-1 23-16,0-12 22 16,0-9-47-16,4-5-11 15,-1-8-1-15,1-2-34 16,1-2-4-16,1 1 7 0,2 4 3 15,2 9 27-15,-1 6-8 16,-2 12 2-16,2 7 6 16,-3 0-16-16,2 17 17 15,-1 12 31-15,2 4-19 16,-2 3 19-16,1-3-15 16,-2-2-4-16,-1-5 1 15,0-6-12-15,0-6-2 16,1-7-39-16,0-4-187 15,0-3-614-15</inkml:trace>
  <inkml:trace contextRef="#ctx0" brushRef="#br0" timeOffset="101561.38">32632 14324 1175 0,'0'0'569'16,"0"0"-535"-16,0 0-11 15,0 0-21-15,0 0 20 16,0 0-9-16,0 0-12 16,-87 3-1-16,73 7 0 15,4 0-11-15,4 0 10 16,4-3-13-16,2 3-46 16,0-1-83-16,11-1 5 15,6 2 86-15,3 0 29 16,1 4 7-16,0-2 16 15,1 3 0-15,-4 1 33 0,0-1 33 16,-6-1 27-16,-2 1 10 16,-7-4-23-16,-3-2-40 15,0-1 30-15,-12-3 11 16,-6 0-30-16,-7-2-10 16,-2-3-40-16,-1 0 9 15,1 0-10-15,3-2-10 16,6-4-2-16,3 2-45 15,6 0-62-15,9-4-149 16,0-1-301-16,0 1-181 0</inkml:trace>
  <inkml:trace contextRef="#ctx0" brushRef="#br0" timeOffset="102147.91">32650 14500 347 0,'0'0'382'16,"0"0"-258"-16,0 0 47 15,0 0 37-15,0 0-50 16,0 0-36-16,0 0-30 16,56 55-5-16,-43-59 15 15,-2-10-43-15,0-3-25 16,-2-3-4-16,-3-5-29 16,-1 0 4-16,-5 0-5 15,0 1-39-15,0 7-18 0,-11 5 4 16,-3 7-7-1,-2 5 25-15,-1 5-10 0,-1 14 33 16,1 7 11-16,5 4-6 16,6 2 7-16,6-2 0 15,0 1 1-15,5-6 18 16,11-3-19-16,7-8 0 16,3-4 0-16,3-9-3 15,2-1-3-15,-1-5-4 16,-2-13 10-16,-3-3 27 15,-5-6-1-15,-2-5 3 16,-6-2-4-16,-6-7-18 16,-3-2 14-16,-3-3-14 15,0 1-7-15,-12 3 0 16,1 9-15-16,1 8 15 16,3 9 0-16,2 8 1 15,2 7 12-15,0 1-13 0,0 4 0 16,-2 14-3-16,0 7 3 15,3 8 0-15,2 2 13 16,0 5 7-16,0-1 30 16,6 0-8-16,6-1-5 15,2-5 1-15,0-5-38 16,0-3 1-16,-1-6-1 16,-2-7-5-16,-2-3-5 15,4-9-125-15,-4 0-236 16,-1 0-872-16</inkml:trace>
  <inkml:trace contextRef="#ctx0" brushRef="#br0" timeOffset="102359.19">33032 14411 1239 0,'0'0'494'0,"0"0"-470"15,0 0-22-15,0 0 17 16,0 0 57-16,0 0-7 15,15 75-34-15,-6-52-10 16,2 2 26-16,0-4-35 16,0-1-7-16,0-6-9 15,-1-2-25-15,3-12-53 0,-1 0-148 16,-3 0-493-16</inkml:trace>
  <inkml:trace contextRef="#ctx0" brushRef="#br0" timeOffset="102552.09">33189 14414 614 0,'0'0'249'0,"0"0"-54"16,0 0 58-16,-37 83 37 16,24-54-82-16,2 2-96 15,3-6-47-15,1 0-52 16,2-7 0-16,1-5-13 15,1-4-9-15,2-5-80 16,-1-4-562-16</inkml:trace>
  <inkml:trace contextRef="#ctx0" brushRef="#br0" timeOffset="104572.15">28352 15383 113 0,'0'0'99'0,"0"0"-57"16,0 0-4-16,0 0 38 15,0 0 12-15,0 0-32 0,0 0 8 16,37-28 15-16,-32 25 12 16,0 2 9-16,1 1-63 15,-1 0-24-15,-1 0-1 16,2 0-6-16,0 0 2 15,1 7 17-15,0 4-12 16,0 0 22-16,1 4 4 16,0 3 11-16,0 5 40 15,1 2-44-15,-1-2-10 16,0 6 15-16,0-2-26 16,-1-1 12-16,2-4-18 15,-2-2 0-15,0-3 19 16,-3-5-24-16,-1-3 8 15,-1-5-1-15,-1 0-13 16,-1-4 18-16,0 0-1 0,0 0 14 16,0 0 36-16,0 0-8 15,0-11-23-15,0-3-37 16,0-3 0-16,0-2 0 16,-1-4-6-16,-1 1-1 15,1-2 0-15,-1 2-3 16,2 0 2-16,0 0-17 15,0 1-11-15,0 0 28 16,3 2-30-16,3 0-15 16,1 0 14-16,1 2-22 15,1 4 10-15,1-1 2 0,1 4 26 16,-2 3 15 0,1 3 1-16,-3 1 0 0,1 3-7 15,-2 0 4-15,2 9 2 16,2 6-6-16,-1 4 7 15,0 4 4-15,4 6-4 16,1 1 1-16,-1 4 12 16,1 3-7-16,-1-4-4 15,-4-1 11-15,-2-5-13 16,-2-5 22-16,0-5-15 16,-3-5 1-16,-2-5 6 15,0-2-12-15,0-4 5 16,0-1 26-16,0 0 40 15,0 0 19-15,0-6-52 0,0-8-27 16,-6-2-2-16,2-4-11 16,1-2 0-16,0-1-2 15,1-1-31-15,2 0 14 16,0-2-15-16,0 2-8 16,2 0 5-16,5 4-22 15,4 0-1-15,1 3 21 16,-2 4 5-16,5 1 34 15,-3 3 0-15,3 3 0 16,0 2 1-16,0 4-1 16,0 0 0-16,1 8-3 15,-1 12 3-15,1 7 25 16,-4 4 33-16,0 5-4 0,-3-2-8 16,-4-1-28-1,-1-4 15-15,-2-7 5 0,-1-2-26 16,1-9 7-16,-2-3-18 15,1-3 5-15,1-4-6 16,1-1-98-16,2 0-127 16,0 0-501-16</inkml:trace>
  <inkml:trace contextRef="#ctx0" brushRef="#br0" timeOffset="105286.52">29263 15477 717 0,'0'0'222'0,"0"0"-144"16,0 0-53-16,0 0 64 16,0 0-18-16,0 0-49 15,0 0 4-15,-67 0-19 16,61 1 1-16,2 2 12 15,1-1-20-15,3-1 0 16,0-1 0-16,0 0-12 0,0 3 12 16,0 0 2-16,10-1-1 15,2 4 12-15,4 3-12 16,1 2-1-16,3 4 37 16,1 2-12-16,-1 0 30 15,-2 2-10-15,-5-2-16 16,-5-2 15-16,-4-1-24 15,-4-1 25-15,0-2 18 16,-7 1-30-16,-10-4 8 16,-2-1-23-16,-5-2-4 15,0-3 11-15,-1-2 0 16,1 0 6-16,2-6-9 16,5-5-21-16,4-2-2 0,5 2-26 15,7-1-65-15,1-7-117 16,7 4-314-16,6-1-123 0</inkml:trace>
  <inkml:trace contextRef="#ctx0" brushRef="#br0" timeOffset="105624.68">29324 15595 810 0,'6'14'163'16,"4"3"-104"-16,4 0 63 15,5 0-18-15,1-6-56 16,5-3-9-16,0-7-19 16,1-1-20-16,-7 0 26 15,1-9-11-15,-8-3 41 0,-4-4 13 16,-5-1-20-16,-3-1 14 16,0 0-4-16,0 1 14 15,-9 0 8-15,-5 3-40 16,-2 1 4-16,-1 3 8 15,-2 3-46-15,0 3 5 16,-1 3-11-16,-1 1-1 16,4 0 0-16,3 11-50 15,3 4-19-15,3 0-26 16,7 2-46-16,1 0-19 16,7-5-167-16,6-3-282 0</inkml:trace>
  <inkml:trace contextRef="#ctx0" brushRef="#br0" timeOffset="105941.9">29505 15262 454 0,'0'0'169'0,"0"0"-127"15,0 0-21-15,0 0 5 16,0 0 67-16,0 0 28 16,0 0-4-16,10 92 45 15,-3-58-4-15,1 3-43 0,1 3 1 16,0-1-42-16,1 0-33 16,-2-3 6-16,1-6-37 15,-1-5 0-15,-2-5-2 16,1-5-1-16,-4-6-14 15,0-7 5-15,1-2-151 16,-2-1-165-16,1-9-659 0</inkml:trace>
  <inkml:trace contextRef="#ctx0" brushRef="#br0" timeOffset="106166.08">29680 15540 1068 0,'0'0'326'0,"0"0"-236"16,0 0-77-16,0 0 42 16,0 0 117-16,0 0-82 15,0 0-47-15,74 69-29 16,-57-50-6-16,-3-2 14 16,-2-3-21-16,-3-3-1 15,-2-2 0-15,-1-4-111 16,-1-5-134-16,-1 0-138 15,-2 0-322-15</inkml:trace>
  <inkml:trace contextRef="#ctx0" brushRef="#br0" timeOffset="106390.12">29828 15480 1048 0,'0'0'200'0,"0"0"-145"16,0 0-39-16,0 0 17 15,0 0 38-15,0 0-10 16,-16 94 32-16,13-65 18 16,1 0-28-16,-1-2-22 15,2-3-34-15,1-6-27 16,0-4 13-16,0-5-13 16,0-6-1-16,1-3-86 15,7-5-248-15,-1-8-887 0</inkml:trace>
  <inkml:trace contextRef="#ctx0" brushRef="#br0" timeOffset="106653.12">29921 15566 35 0,'0'0'894'0,"0"0"-767"15,0 0-73-15,0 0 82 16,0 0 6-16,0 0-78 16,0 0-27-16,97 1 3 15,-81-1 2-15,0 0-7 0,-3 0-19 16,-3 0-9-16,-3 0 2 16,-2 0-9-16,-2 0-25 15,-3 0-113-15,0 4-236 16,0 1-449-16</inkml:trace>
  <inkml:trace contextRef="#ctx0" brushRef="#br0" timeOffset="106840.24">29997 15654 142 0,'0'0'1111'16,"0"0"-967"-16,0 0-102 15,0 0-13-15,0 0 131 16,0 0-44-16,0 0-62 15,37 15 5-15,-21-15 16 16,0 0-49-16,0 0-11 0,2 0-15 16,7-1-12-16,-2-5-161 15,0 2-693-15</inkml:trace>
  <inkml:trace contextRef="#ctx0" brushRef="#br0" timeOffset="107983.9">30245 15355 499 0,'0'0'124'0,"0"0"-78"16,0 0 90-16,0 0 56 15,0 0-30-15,0 0-32 16,0 0 2-16,64 39-14 16,-47-16-21-16,3 5-22 15,-2 7-29-15,1 3-8 0,-2 1-4 16,-1 0-25-16,-2-1 5 15,-4-3-14-15,-3-9 2 16,-2-5-1-16,-2-6-1 16,-3-8 1-16,1-1 15 15,-1-6-15-15,0 0 19 16,0 0 23-16,0-12-9 16,0-5-14-16,0-10-14 15,0-1-6-15,0-3 0 16,-1-3-26-16,1 1 1 15,0 1-6-15,0 3-31 16,0 3 8-16,0 4 13 16,8 5 27-16,0 5 13 0,0 4-18 15,-2 4 9-15,2 4-1 16,-2 0-5-16,0 0 16 16,4 7 0-16,1 7 0 15,1 3 12-15,4 6-12 16,0 2 0-16,3 3 12 15,-2 0-12-15,0 2 14 16,-3-3-13-16,-3-5 5 16,-3-1 2-16,-2-5 0 15,-3-3-8-15,-1-6 0 16,-2-2 0-16,1-2 2 16,-1-3-2-16,0 0 28 15,0 0 45-15,0-7-31 16,0-6-25-16,0-7-17 0,0-5-1 15,0-1-5-15,0-4-7 16,0-2-26-16,0 0 6 16,6 3-23-16,4 6 24 15,1 6-16-15,-2 3 14 16,3 8 33-16,-2 1-4 16,0 5 0-16,1 0 4 15,1 3 2-15,1 12 6 16,2 9 37-16,3 2-11 15,-1 5 17-15,1 1-21 16,-5-3-7-16,0 1 2 16,-4-2-24-16,-1-7 0 15,-1-6 0-15,-1-5-25 0,0-5-134 16,0-5-497-16</inkml:trace>
  <inkml:trace contextRef="#ctx0" brushRef="#br0" timeOffset="108680.4">31207 15629 945 0,'0'0'367'16,"0"0"-314"-16,0 0-46 15,0 0 39-15,0 0 25 16,0 0-47-16,0 0-1 0,-26-41-11 15,16 41-2-15,-2 0-9 16,0 0-1-16,1 11-1 16,0 5 0-16,2 6-4 15,2 0 5-15,4 2 9 16,3 1 12-16,0-1 24 16,5-2-34-16,9-4 8 15,3-6 5-15,4-5-14 16,-1-7 16-16,-1 0-14 15,-2-8 2-15,-3-10 8 16,-2-9-22-16,-3-2 1 16,-4-6-1-16,-5-2-6 0,0-6 6 15,0-1-9 1,-6 1 9-16,-9 0 4 0,3 8-3 16,-1 6-1-16,2 9 0 15,5 11 1-15,3 7-10 16,0 2 3-16,3 9-5 15,0 15 3-15,0 8 4 16,0 9 4-16,7 3 7 16,7 3-6-16,7-4 19 15,3-2-19-15,1-7 9 16,4-6 0-16,-3-9-3 16,-2-6-7-16,-3-8 0 15,-4-5 1-15,-4 0 2 0,-4-13-3 16,-3-5-10-1,-3-5-9-15,-2-4-51 0,1-1-32 16,-2-1 0-16,0 4-66 16,0 8-107-16,0 10 129 15,0 7 96-15,0 7 50 16,2 17 23-16,5 8 146 16,2 5-3-16,3 2-67 15,5-4-18-15,3-3-54 16,-1-9-12-16,4-6-15 15,-1-15-9-15,-4-2-188 16,-6-3-576-16</inkml:trace>
  <inkml:trace contextRef="#ctx0" brushRef="#br0" timeOffset="108831.73">31412 15481 1400 0,'0'0'96'0,"0"0"-96"16,0 0-28-16,0 0 19 16,0 0 5-16,0 0-481 0</inkml:trace>
  <inkml:trace contextRef="#ctx0" brushRef="#br0" timeOffset="109281.89">31694 15543 1382 0,'0'0'257'0,"0"0"-247"16,0 0 7-16,0 0 21 16,0 0 27-16,0 0-46 15,0 0-12-15,-64 33 2 16,46-23-9-16,3 0 0 15,-1 2 0-15,5-2 5 16,5-2-7-16,3-1 2 16,3 0-28-16,0-1-2 15,17 0-17-15,7 1 22 0,6 2 16 16,2 1 5 0,1 2 4-16,-1 2 0 0,-7 0 2 15,-3 2 51-15,-8-1-17 16,-4-1 33-16,-7-2 15 15,-3 0-27-15,0-2 17 16,-16 0-16-16,-6-4-33 16,-4 1 7-16,-7-4-31 15,5-3 18-15,1 0-17 16,3 0 8-16,8 0-16 16,5 0 6-16,8 0-37 15,3-4-19-15,2-10-83 16,13 0-195-16,1 0-418 0</inkml:trace>
  <inkml:trace contextRef="#ctx0" brushRef="#br0" timeOffset="110002.15">31870 15519 637 0,'0'0'376'0,"0"0"-275"16,0 0-50-16,0 0 79 0,0 0 1 15,0 0-46-15,0 0-19 16,61 4 2-16,-41-4-5 15,-2 0-6-15,-1 0-12 16,-4 0-3-16,-4 0-28 16,-5 0-4-16,-3 0 7 15,-1 1-8-15,0 1 38 16,-5 1-13-16,-10 1-33 16,-6 0 21-16,-3 1-21 15,1 1 0-15,0-2 9 16,0 0-9-16,7-1-1 15,1 0 0-15,7-3 0 16,4 0 0-16,1 0 0 16,3 0 1-16,0 0-1 0,0 0-21 15,0 0 6-15,1 0 14 16,7 0-12-16,4 0 13 16,4 0 0-16,2 0 0 15,2 0 10-15,-1 0-4 16,-3 0-3-16,-1 0-3 15,-7 0 2-15,-2 0 9 16,-5 0-3-16,-1 0 22 16,0 0 25-16,0 0-10 15,0 0 10-15,-10-3-45 16,-6-2-4-16,-4 1-7 16,-4-1 1-16,0 2-14 15,1 1 0-15,3 2-16 0,5 0 23 16,5 0 6-16,3 0-8 15,6 0 3-15,1 0 0 16,0 0-4-16,1 2 2 16,12-1-2-16,4-1 10 15,3 0 0-15,2 0-1 16,-1 0-6-16,6-6-62 16,-6-2-237-16,-3-1-736 0</inkml:trace>
  <inkml:trace contextRef="#ctx0" brushRef="#br0" timeOffset="110948.06">32230 15388 973 0,'0'0'303'0,"0"0"-205"16,0 0 8-16,0 0 56 16,0 0-57-16,0 0-70 15,0 0-12-15,0 1-21 16,1 10 18-16,5 8 39 16,3 6-20-16,3 6 5 15,-1 3-7-15,1 2-13 16,1 2 0-16,-3-3-17 15,1-4-1-15,-5-4 6 16,-3-8-12-16,-2-6 0 16,1-6-1-16,-2-4 1 15,0-3 6-15,0 0 1 0,0-3 11 16,0-12 0-16,0-4-16 16,-3-3-2-16,0-5 0 15,0-1-25-15,0-2 25 16,0-1-19-16,3-1 3 15,0 2 2-15,0 3-35 16,6 5 18-16,1 5 3 16,2 7 0-16,-1 5 28 15,-1 5-16-15,0 0 13 16,3 11-3-16,0 7 5 16,-1 4 1-16,0 7 25 15,0 0-19-15,0 1 14 16,-2-2-12-16,-1-1-7 0,0-6 9 15,0-3-4-15,-3-5-6 16,0-5 0-16,-2-4-2 16,1-3 2-16,-2-1 1 15,0 0 14-15,0-3 13 16,0-10-27-16,0-7 0 16,0-2-1-16,0-6 0 15,3-3 0-15,3 0 0 16,2 0-19-16,3 2 7 15,1 7-21-15,0 4 19 16,-1 7-2-16,-2 5 0 16,-3 4 16-16,1 2-10 15,-1 0 10-15,2 13 6 16,1 6-5-16,2 4 36 16,3 7 7-16,1 1-36 0,0 1 21 15,-1-3-15-15,-2-4-2 16,-2-6-6-16,-3-3-5 15,-3-3-1-15,-2-6 0 16,-2-6-77-16,0-1-82 16,0 0-375-16</inkml:trace>
  <inkml:trace contextRef="#ctx0" brushRef="#br0" timeOffset="111489.14">32886 15533 1298 0,'0'0'202'16,"0"0"-150"-16,0 0 86 15,0 0 10-15,0 0-91 16,0 0-57-16,0 0 1 0,-82 6-1 16,58 5 1-16,3 1-1 15,5-1 9-15,3-1-7 16,3-2-2-16,6-1 0 15,4-1-34-15,0-2 5 16,3 0-23-16,12 0 22 16,6 0 28-16,3 2-6 15,2 1 8-15,1 2 0 16,-1 1 2-16,-4 3 22 16,-4 1 1-16,-6 0 7 15,-6 0 21-15,-3 0-24 16,-3 1 1-16,0 0 2 15,-14-1-22-15,-6-4 23 16,-6 1-18-16,-1-7-3 16,-4-4 0-16,2 0-12 0,3 0-6 15,5-10-47-15,9-9-90 16,5 2-168-16,5 0-471 0</inkml:trace>
  <inkml:trace contextRef="#ctx0" brushRef="#br0" timeOffset="112366.88">32904 15690 578 0,'0'0'266'0,"0"0"-188"16,0 0-39-16,0 0 61 15,80 22 1-15,-58-22 45 0,-2-3-79 16,-2-8-53-1,-4-7 4-15,-4-2-4 0,-4-3-13 16,-6-1 28-16,0 1 22 16,0 0 32-16,-12 1-13 15,-2 10-69-15,-2 2-1 16,0 10-51-16,-2 0-13 16,4 16 51-16,1 7-3 15,4 6 16-15,3 0-1 16,6-1 2-16,0-3 18 15,0-3 11-15,6-8-5 16,6-5 24-16,4-6-28 0,1-3 9 16,1 0-6-16,1-16-24 15,-4-6 15-15,0-5-15 16,-3-4-28-16,-5-6 28 16,0-1-10-16,-2-4-11 15,-3-2-15-15,-2 5-143 16,0 6-405-16,0 10 203 15,0 12 172-15,0 11 209 16,0 3 127-16,0 22 85 16,0 8 79-16,-3 9-30 15,-1 4-69-15,4 1-28 16,0 0-75-16,0-5-25 16,8-6-42-16,4-10 1 0,0-6 2 15,3-9-13 1,-1-6 13-16,0-5 1 0,-2-3-10 15,3-14 12-15,-4-9-28 16,-1-4-8-16,0-5 1 16,0 0-46-16,-3 2-64 15,0 7-50-15,-2 8 23 16,-1 12 53-16,-2 6 43 16,-2 8 48-16,0 17 75 15,0 7 8-15,0 3 20 16,0 1-3-16,1-4-13 15,8-7-11-15,5-3-30 16,-1-11-17-16,2-4-8 16,0-7-20-16,0 0 21 15,-2-13-4-15,-2-7-18 0,-1-5 17 16,-4-6-16-16,-1 0 5 16,-4-1-6-16,1 5-28 15,1 4-52-15,-2 10 14 16,1 9 27-16,-1 4 1 15,2 13 38-15,-2 13 32 16,1 5 29-16,-2 3-30 16,3-2-6-16,0-4-15 15,2-6-9-15,2-10-2 16,5-12-72-16,-3 0-177 16,-2-5-451-16</inkml:trace>
  <inkml:trace contextRef="#ctx0" brushRef="#br0" timeOffset="112594">33474 15487 925 0,'0'0'313'0,"0"0"-216"16,10 83 13-16,-2-54 25 15,0-3-59-15,-2-9-34 16,0-5-40-16,-1-4-2 16,-5-5-97-16,0-3-151 15,-5-3-312-15,-4-5-182 0</inkml:trace>
  <inkml:trace contextRef="#ctx0" brushRef="#br0" timeOffset="112916.23">33471 15620 646 0,'0'0'17'0,"0"0"-17"16,0 0-197-16,0 0 197 15,0 0 153-15,0 0-146 16,0 0-1-16,89-21 20 16,-74 21 115-16,0 0 131 15,-5 0-58-15,-2 8-81 16,0 3-31-16,-1 1-67 16,-3 4-3-16,1 0-15 15,1 1-17-15,1-5 13 16,2-1-13-16,0-4 8 15,2-4 0-15,2-3-2 0,-3 0-1 16,1-11 8-16,1-4 28 16,-5-5 34-16,-1-1-20 15,-3-1 6-15,-3 0 28 16,0 4-30-16,0 2 36 16,-6 8 6-16,-7 6-38 15,-8 2-63-15,-9 10-35 16,-31 21-55-16,6-1-66 15,1-4-352-15</inkml:trace>
  <inkml:trace contextRef="#ctx0" brushRef="#br0" timeOffset="114237.73">28350 16188 113 0,'0'0'148'0,"0"0"11"15,0 0-22-15,30 95-3 16,-23-65-2-16,0 4-17 0,-2-3-50 16,-3-3-11-16,-1-3-12 15,-1-7 20-15,0-5 19 16,0-5-22-16,0-5-9 15,0-3 9-15,0 0 31 16,0 0 37-16,0-11-59 16,0-3-43-16,-1-6-3 15,-3-6-22-15,-1-3 7 16,2-3-7-16,1-1 0 16,2-2 0-16,0 2 0 15,0-1-12-15,4 7-2 16,4 6-11-16,3 8 24 15,-1 4-6-15,2 6-13 0,-1 3 19 16,1 1-5 0,1 17 6-16,1 9-1 0,0 5 11 15,-2 9-4 1,1 1 8-16,-3 0-14 0,-1-3 25 16,-2-9-17-16,-1-7-2 15,-2-6 3-15,-1-9-9 16,-1-3 0-16,-1-5 2 15,-1 0-1-15,0 0 65 16,0-13 12-16,0-6-55 16,0-5-10-16,0-3-11 15,2-2-4-15,1-1-8 16,1 0-21-16,5 5 30 16,0 4-10-16,0 7 11 15,3 8-2-15,-1 6-11 0,-1 0 12 16,0 17 1-1,1 6 0-15,-2 7 18 0,-1 0-2 16,-1 2 2-16,-1-4 6 16,0-4-23-16,1-6-1 15,2-4 0-15,0-7-44 16,-1-5-146-16,-2-2-365 0</inkml:trace>
  <inkml:trace contextRef="#ctx0" brushRef="#br0" timeOffset="114745.7">28959 16356 538 0,'0'0'409'15,"0"0"-273"-15,0 0-45 16,0 0 64-16,0 0-41 16,0 0 1-16,0 0-29 15,-9-48-51-15,-2 48 6 16,1 0-32-16,-4 0-3 16,0 4-1-16,0 8-4 15,2-1-1-15,2 1 0 16,4-1-2-16,1-3 0 0,5-1 2 15,0-3-14-15,0-1-15 16,9 2 4-16,6-3 24 16,3 2 0-16,1 0-3 15,-1 3 4-15,0 0 0 16,-3 3 1-16,-3 0 22 16,-5 0-13-16,-4 1 21 15,-3 0-1-15,0 0-5 16,-4-2 25-16,-11 1-24 15,-3-3-10-15,-3-1 10 16,-2-6-25-16,1 0 4 16,0 0-5-16,4-6-18 15,6-5-16-15,8-2-81 0,4 0-109 16,4-6-104-16,10 5-68 16,4 2 57-16</inkml:trace>
  <inkml:trace contextRef="#ctx0" brushRef="#br0" timeOffset="114823.24">28959 16356 573 0</inkml:trace>
  <inkml:trace contextRef="#ctx0" brushRef="#br0" timeOffset="115280.33">28959 16356 573 0,'26'34'283'0,"-21"-20"-133"0,3 3 32 0,2 1-79 0,0-1-42 16,1-4-22-16,4-3-33 16,-2-7 4-16,2-1 3 15,-1-2-13-15,-3 0 64 16,-2-12 26-16,-3-4-37 15,-4-2-13-15,-2-1-34 0,0-1 3 16,-5-1-9-16,-7 4-2 16,-4 1 1-16,-2 6-17 15,2 4-52-15,-1 6-10 16,4 0-7-16,2 15 23 16,4 2 30-16,3 4 13 15,4-1 21-15,0-3 0 16,7-3 0-16,11-5 7 15,4-6-6-15,1-3-1 16,1 0 3-16,-2-7 5 16,-3-9 0-16,-4-4-7 0,-6-2 0 15,0-5 17 1,-6 1-18-16,-3-4 0 0,0-1 5 16,0 0-3-16,-6 0 14 15,-6 2-5-15,3 4-3 16,2 6 16-16,2 9-22 15,1 7 21-15,2 3-20 16,2 8 4-16,0 14-1 16,0 9 29-16,0 10 30 15,2 2 27-15,8 2-32 16,2-1-5-16,3-5-18 16,0-5-37-16,1-10 7 15,-1-8-7-15,5-8-27 0,-5-8-167 16,-4 0-492-16</inkml:trace>
  <inkml:trace contextRef="#ctx0" brushRef="#br0" timeOffset="115482.96">29308 16295 103 0,'0'0'1061'0,"0"0"-899"16,0 0-88-16,0 0 48 15,0 0 5-15,0 0-82 16,44 90-14-16,-28-70-17 16,0 1-14-16,-1-2 0 15,1-3-12-15,2-7-167 16,-6-3-211-16,-4-6-398 0</inkml:trace>
  <inkml:trace contextRef="#ctx0" brushRef="#br0" timeOffset="115662.64">29436 16303 882 0,'0'0'297'0,"0"0"-202"16,0 0-12-16,0 0 26 16,-27 94 11-16,26-69-77 15,1-2-10-15,0-3-31 16,0-6-2-16,0-6-154 15,4-4-461-15</inkml:trace>
  <inkml:trace contextRef="#ctx0" brushRef="#br0" timeOffset="115928.33">29613 16341 1122 0,'0'0'238'16,"0"0"-179"-16,0 0-8 15,0 0 76-15,0 0-56 0,99 6-35 16,-71-6-17 0,-3 0-3-16,-3 0 15 0,-6 0-24 15,-7 0-5-15,-5 0-2 16,-4 0-16-16,-1 6-182 15,-11 4-88-15,-3 0-491 0</inkml:trace>
  <inkml:trace contextRef="#ctx0" brushRef="#br0" timeOffset="116106.23">29672 16472 833 0,'0'0'284'0,"0"0"-129"15,0 0 16-15,0 0 40 16,0 0-101-16,0 0 20 15,0 0-30-15,44 4-32 16,-28-4-13-16,0 0-39 0,-3 0-9 16,-1 0-2-16,-1 0-5 15,0 0-56-15,-2 0-133 16,-1 0-611-16</inkml:trace>
  <inkml:trace contextRef="#ctx0" brushRef="#br0" timeOffset="118050.31">30186 16387 897 0,'0'0'232'0,"0"0"-160"0,0 0-8 16,0 0 56-1,0 0-42-15,0-74-24 0,2 56-32 16,2 0-21-16,-2-3 37 16,-1 2-26-16,-1-2-11 15,0 3 13-15,0-1-6 16,0 5-8-16,0-1 0 16,0 2 1-16,0 4 2 15,-1 1-2-15,-1 6-1 16,2 0 5-16,-1 2-5 15,1 0-6-15,-3 5-14 16,1 11 3-16,2 9 17 16,0 4 0-16,0 10 1 15,0 7 20-15,5 2-20 16,4 1 9-16,0-3-10 16,-2-4 7-16,3-8-6 15,-4-9-1-15,1-5 1 0,-3-9-1 16,2-8-2-16,1-3-140 15,-1-9-229-15,-1-5-636 0</inkml:trace>
  <inkml:trace contextRef="#ctx0" brushRef="#br0" timeOffset="118525.14">30377 16222 832 0,'0'0'113'0,"0"0"-96"15,0 0 9-15,0 0 60 16,-9 75-24-16,9-52 46 16,0 4 1-16,0 1-28 15,12 1-17-15,2-4-42 16,3-2-10-16,0-6-5 15,2-5-6-15,-3-6 8 16,-2-6 0-16,0 0 14 16,-3-7 64-16,-2-11-52 15,-1-3-10-15,1-6-5 16,-6-2-19-16,-2-3 13 16,-1-1-14-16,0 4 0 15,0 1 6-15,-7 5-5 0,-7 1-1 16,-1 5 0-16,-1 4 9 15,2 4-9-15,-2 7 0 16,3 2 0-16,-3 2-2 16,2 14-8-16,-1 7 10 15,5 2 0-15,2 5-17 16,2 0 11-16,6 4-30 16,0-1-31-16,9-1-41 15,21 2-98-15,-3-9-330 16,-2-9 42-16</inkml:trace>
  <inkml:trace contextRef="#ctx0" brushRef="#br0" timeOffset="118944.23">30655 16218 872 0,'0'0'343'16,"0"0"-259"-16,0 0-57 15,0 0-16-15,0 0 19 16,0 0 12-16,-15 94 9 16,15-56 29-16,0 3 10 15,0 1-30-15,5-2-22 16,9-2-22-16,4-9-16 16,0-4 13-16,4-9-12 15,0-9 5-15,0-7 13 0,-2-1-13 16,1-18 24-16,-4-9 4 15,-1-4-21-15,-4-7 9 16,-4-2-15-16,-3-1-1 16,-5 2 6-16,0 4-11 15,-5 3 6-15,-7 8 29 16,-4 3-12-16,-3 8 16 16,0 6-10-16,-5 4-18 15,3 4-12-15,-3 0 0 16,2 4 0-16,4 10-27 15,3 4-65-15,8-1-53 16,2 9-130-16,5-6-350 16,0-3-274-16</inkml:trace>
  <inkml:trace contextRef="#ctx0" brushRef="#br0" timeOffset="119521.81">31099 16421 1099 0,'0'0'245'0,"0"0"-187"16,0 0 1-16,0 0 84 16,0 0-24-16,0 0-28 15,4-77-43-15,-9 69 11 0,-4 2-23 16,0 5-28-16,-4 1 9 15,-1 0-16-15,-1 6 0 16,0 8-1-16,1 4-3 16,3 5 2-16,3 1-6 15,4 0-10-15,4-1 16 16,0-4 1-16,0-4-2 16,7-2 1-16,5-6-11 15,5-2 11-15,-2-5 0 16,1 0-21-16,-2 0 20 15,-3-5-28-15,-2-6 30 16,-3-2-5-16,-1 1 11 16,-4-2-3-16,-1 4 3 15,0 0-5-15,0 4 10 0,0 3-11 16,0 3 0-16,0 0 0 16,0 17-19-16,3 10 19 15,0 11 1-15,1 12 0 16,4 5 32-16,0 1-17 15,3 1-4-15,-3-7 23 16,-1-8-33-16,-1-6 20 16,0-12-22-16,-3-7 7 15,0-7-2-15,-3-6-5 16,2-4 1-16,-2 0 16 16,0 0-17-16,3-10-28 15,4-18-76-15,1 1-211 16,0 0-475-16</inkml:trace>
  <inkml:trace contextRef="#ctx0" brushRef="#br0" timeOffset="119966.7">31323 16433 1175 0,'0'0'212'15,"0"0"-163"-15,0 0-10 0,0 0 75 16,0 0-56-16,0 0-33 15,0 0-24-15,20 0-1 16,-4 0 0-16,3 0 1 16,2 3 12-16,3 0 22 15,0-1-7-15,-1 0 24 16,-1 0-4-16,-3-2-1 16,-3 3-1-16,-5-3-23 15,-4 0 38-15,-4 0-12 16,-1 0-15-16,-1 0 26 15,-1 0-51-15,0 0 4 16,0 0-13-16,0 0-13 0,0 0-18 16,3 0-62-16,1 0-167 15,-1-5-727-15</inkml:trace>
  <inkml:trace contextRef="#ctx0" brushRef="#br0" timeOffset="120716.21">31757 16244 863 0,'0'0'198'0,"0"0"-155"16,0 0-21-16,0 0 28 15,0 0 46-15,0 0-5 16,0 0-53-16,25 56-5 15,-10-53 11-15,2-1-5 16,0-2 32-16,0 0 17 0,1-2-30 16,-3-7-5-1,-1-4-11-15,-3-2-1 0,-2-1-4 16,-2-1-29-16,-2 0 11 16,-4 2 6-16,-1 2-11 15,0 0 19-15,0 5-22 16,-11 1-10-16,-4 1 2 15,-5 4-3-15,-2 2-16 16,-5 0-3-16,0 5-6 16,0 9 13-16,3 2-11 15,4 1 21-15,5 2-4 16,5-1 4-16,5 1 1 0,5-2-8 16,0-1-6-16,5-4 6 15,11-1-7-15,3-3 16 16,2-3-1-16,1-4-5 15,-1-1 6-15,-3 0 0 16,0 0 1-16,-3-3 3 16,-3-2-2-16,-5 2 21 15,1 3 4-15,-1 0-27 16,-1 6 0-16,2 10 12 16,1 8-2-16,-1 2 15 15,0 4-19-15,-2-1 3 16,0-2 16-16,-3-3-24 15,3-5 8-15,-3-5-9 16,0-4 7-16,0-5-17 16,1-2 10-16,7-3-74 0,0-7-148 15,0-6-388-15</inkml:trace>
  <inkml:trace contextRef="#ctx0" brushRef="#br0" timeOffset="121114.04">32121 16185 500 0,'0'0'142'0,"0"0"-106"15,0 0-13-15,0 0 123 0,0 0-25 16,0 0-34-16,-18 76-34 15,18-60-11-15,3-2 38 16,6-3-22-16,1-3-16 16,4-6 4-16,-1-2-25 15,3 0 13-15,0-1 10 16,-2-12 23-16,-2-2 4 16,-1-4-17-16,-2 1-16 15,-5-1 16-15,-2 3-13 16,-2 0 25-16,0 2 2 15,-3 3-22-15,-9 1 14 16,-3 2-31-16,-3 4-17 16,0 4-11-16,-3 0-1 15,1 0-14-15,0 14-42 0,1 11-70 16,5-3-127-16,4-2-438 0</inkml:trace>
  <inkml:trace contextRef="#ctx0" brushRef="#br0" timeOffset="121505.07">32103 16341 461 0,'0'0'511'0,"0"0"-450"15,0 0 85 1,0 0 28-16,-13 92-45 0,13-69-42 15,7 0-43-15,9-5-4 16,5-4-3-16,2-2-36 16,2-7 17-16,2-5-13 15,0 0-4-15,-2-8 29 16,-4-9 37-16,-3-7-19 16,-3-3-16-16,-6 0-26 15,-6-1 15-15,-3 3 10 16,0 2 8-16,-5 6 24 15,-10 2 0-15,-1 8-13 16,-5 4-16-16,-3 3-34 16,2 0 0-16,-4 5-1 15,2 10-24-15,4 3 10 0,5 2-32 16,1 1-43-16,11 5-76 16,3-5-225-16,0-4-446 0</inkml:trace>
  <inkml:trace contextRef="#ctx0" brushRef="#br0" timeOffset="122008.45">32470 16341 9 0,'0'0'1074'0,"0"0"-967"0,0 0-79 16,0 0 85-16,0 0 25 16,0 0-51-16,0 0-51 15,-66-14-23-15,53 23-12 16,-1 2 18-16,1 3-19 16,4-2 0-16,3 1 0 15,3 0 2-15,3-4-2 16,0-1 0-16,0 1-3 15,7-8-3-15,4 2 7 16,2-3-1-16,-1 0 9 16,-1 0-8-16,-1 0-1 0,-1 0 0 15,-1 7 0 1,-2 2 7-16,2 8 37 0,1 7 14 16,-1 8 3-16,1 6-33 15,-3 6 28-15,-2 5-17 16,-2 4-14-16,-2 0 35 15,0-3-16-15,0-6-6 16,0-10-5-16,0-6-25 16,0-10 1-16,0-8-4 15,0-8 1-15,0-2 1 16,0 0-7-16,1-4-28 16,7-20-70-16,2 0-260 15,-2 1-624-15</inkml:trace>
  <inkml:trace contextRef="#ctx0" brushRef="#br0" timeOffset="122377.56">32646 16387 456 0,'0'0'224'0,"0"0"-29"15,0 0 66-15,0 0-41 16,0 0-45-16,0 0-27 15,0 0-27-15,40 0-48 16,-25 1-21-16,1-1-27 16,1 0-15-16,-1 0 6 15,-4 0-14-15,2 0-2 16,-8 0-16-16,-2 0-109 16,-2 0-163-16,-2 0-397 0</inkml:trace>
  <inkml:trace contextRef="#ctx0" brushRef="#br0" timeOffset="122556.51">32662 16491 725 0,'0'0'160'0,"0"0"-96"16,0 0 148-16,0 0-41 15,0 0-56-15,0 0-72 16,81 3-24-16,-66-3-4 15,7-8-15-15,-7 1-76 16,0-2-440-16</inkml:trace>
  <inkml:trace contextRef="#ctx0" brushRef="#br0" timeOffset="123253.89">32968 16264 484 0,'0'0'388'16,"0"0"-268"-16,0 0-75 15,0 0 58-15,0 0 72 16,0 0-55-16,0 0-69 16,-34-74 4-16,34 65-18 15,0 0-13-15,7 2 0 16,5-1-23-16,-1 2-1 15,2 3 0-15,2 0 0 16,-1 3 15-16,2 0-6 16,0 0 16-16,2 9 21 15,-3 5-22-15,3 6 9 16,-3 3-12-16,-3 6-20 16,-3 1 30-16,-5 2-19 15,-4 2-2-15,0 2 13 16,-4-2-23-16,-11-1 1 0,-5-3-1 15,-2-5 6-15,-1-4-3 16,3-4-2-16,1-5-1 16,3-7 0-16,5-3-7 15,3-2 6-15,5 0 1 16,2-4-32-16,1-6 7 16,0-2-3-16,1 1-1 15,8 1 22-15,3 1-21 16,-2 5 19-16,1-1 9 15,1 5 0-15,0 0 53 16,1 0-2-16,-1 0 12 16,3 5 15-16,-2 4-59 0,1-1-13 15,1-4-5-15,4 1 5 16,1-5-12-16,12 0-80 16,-2-5-198-1,-3-4-386-15</inkml:trace>
  <inkml:trace contextRef="#ctx0" brushRef="#br0" timeOffset="124071.89">33417 16369 1220 0,'0'0'382'0,"0"0"-282"16,0 0-73-16,0 0 27 15,0 0 4-15,0 0-34 0,0 0-14 16,-54-25-9-16,39 25-1 15,1 0 0-15,0 8 0 16,1 1 5-16,2 3-5 16,4 1 0-16,1 3-1 15,3-2 1-15,3 3-2 16,0 0 1-16,0 0-10 16,6-2 10-16,6-3 1 15,0-3 0-15,2-4 9 16,-1-5-8-16,0 0-1 15,0 0 0-15,2-10 1 16,-1-1 11-16,-2-3 3 16,-1 0 17-16,-1 3 33 15,-4 1-26-15,-3 5-14 0,-2 0-21 16,2 3 2-16,-3 2-1 16,0 0-5-16,0 0-7 15,3 10 6-15,1 6-7 16,2 6 7-16,3 8 1 15,5 6 0-15,-2 5 2 16,2 4-1-16,0 2-1 16,1 3 8-16,-5-2-8 15,-2-1-1-15,-4-4 1 16,-2-1-3-16,-2-4 3 16,0-6 0-16,-5-3 0 15,-5-3 0-15,-5-6-12 16,-2-3-15-16,-2-3-10 15,-2-4-19-15,0-5-26 0,-1-4-111 16,0-1 13-16,1 0-26 16,-2-6-32-16,1-6 127 15,4-3 111-15,0 1 45 16,5-5 86-16,1 1-13 16,6-3-7-16,1 1 7 15,5 1-38-15,0-2 10 16,0 2-49-16,0-1-27 15,9 0 17-15,2 1 1 16,4 0-9-16,0-1-8 16,3 1-15-16,1 4 9 15,0-2-3-15,2 2-4 0,0 1 13 16,0 0-13 0,0 4 19-16,-2 0 28 0,-1 4-30 15,0 3-7-15,-4 0-12 16,-4 1 2-16,-3 2-4 15,-2 0 2-15,-2 0-2 16,-3 0-32-16,0 0-207 16,0 0-421-16</inkml:trace>
  <inkml:trace contextRef="#ctx0" brushRef="#br0" timeOffset="127808.23">21211 16023 643 0,'0'0'508'0,"0"0"-326"16,0 0-19-16,0 0-22 15,0 0-22-15,0 0-21 16,-3 0-4-16,3 0-34 16,0 0-6-16,0 0 1 15,0 0-36-15,0 0 13 0,0 0-11 16,0 0-12 0,0 0 17-16,0 0-24 0,0 0 7 15,0 0-2-15,0 0-6 16,0 0-1-16,0 0 10 15,0 0-10-15,0 0 4 16,0 0 4-16,0 0-8 16,0 0 6-16,0 0-6 15,0 0 0-15,0 0 0 16,0 0 1-16,2 0 4 16,4 0 2-16,1 0-5 15,1 0 7-15,1 0 2 16,0 0-10-16,3 0 4 15,2 0-4-15,3 0 4 0,5 2-4 16,5-2 20-16,1 0 8 16,2 0-23-16,2 0 5 15,-1-2-11-15,0-5 1 16,-1-2 6-16,-3 0-6 16,-3 0 0-16,-6 1 9 15,-5 2-9-15,-5 1-1 16,-4 4 0-16,-2 1 0 15,-1 0 3-15,-1 0-2 16,0 0 27-16,0 0 11 16,0 0-29-16,0 0 9 15,0 0-8-15,0 0-10 16,0 0-1-16,0 0 8 0,0 0-2 16,0 0-1-16,0 0-5 15,0 0-2-15,0 0-4 16,0 0-29-16,0 0-52 15,3 0-92-15,2 0-135 16,0 0-867-16</inkml:trace>
  <inkml:trace contextRef="#ctx0" brushRef="#br0" timeOffset="129987.78">22312 15827 929 0,'0'0'177'0,"0"0"-120"16,0 0-43-16,0 0 25 15,0 0 74-15,0 0-34 16,0 0-37-16,-25-40-20 15,23 31 12-15,-1 0 14 0,2-2-20 16,-1-1-2-16,1 1-8 16,1-2 6-16,0 0 0 15,0-1-23-15,0 2 0 16,3-1-1-16,4 2-4 16,5 0 4-16,0 0 0 15,2-1 0-15,4 0 3 16,2 2 3-16,1 0-5 15,6 1-1-15,0 4-8 16,0 0 8-16,-2 4 0 16,0 1 1-16,-3 0-1 15,-2 1 6-15,0 7-8 16,-5 0 2-16,-2 0-6 0,-3 1 6 16,-3-1 1-1,-3 2-1-15,-2 2 2 0,-2-1-1 16,0 1-1-16,0 1 0 15,-6 2 2-15,-4 1 6 16,0-1-7-16,-3 2 1 16,1 1 7-16,-3 0-8 15,0 0-1-15,-3 5 2 16,0 1-2-16,-3 2 1 16,0 5-1-16,2 0 1 15,-2 0 3-15,3 1-3 16,3-3-1-16,2-2 0 0,4-3 1 15,1-5 3 1,5-4-3-16,2-6 10 0,1-4-2 16,0-2-7-16,0-3-2 15,0 0 0-15,7 0 6 16,2 0 3-16,5-8 1 16,-4-5-9-16,4-1 24 15,-1 0-24-15,-1 2 12 16,1 2-1-16,-4 3-11 15,2 3 10-15,1 4-11 16,1 0 0-16,3 0 8 16,1 11-6-16,2 0-2 15,0 3 6-15,1-5 7 0,-2 0 18 16,-1-4-12 0,-3-2-5-16,-2-3 13 0,-2 0-27 15,0 0 19-15,-4-5 8 16,0-5-16-16,0 1 18 15,-1-2-23-15,1 0-5 16,0 1 9-16,1-1-10 16,-1 2 0-16,2 3-8 15,1 1-59-15,10 0-48 16,-3 3-159-16,0-1-431 0</inkml:trace>
  <inkml:trace contextRef="#ctx0" brushRef="#br0" timeOffset="131292.91">23156 15793 825 0,'0'0'368'16,"0"0"-268"-16,0 0-65 16,0 0 3-16,0 0 36 15,0 0 4-15,-92 23-45 0,70-15-22 16,-2 1 5-16,0 3-15 15,1 1-1-15,1 1 10 16,3-2-8-16,2 3-2 16,4-3 0-16,5-3 1 15,5 1 0-15,3-2-1 16,0 3 0-16,10-1 0 16,7 1 1-16,7 2-1 15,4-3 0-15,2-3 6 16,0-2-8-16,0-5 2 15,-3 0 0-15,-3-3-6 16,-5-7 12-16,-4-3-6 16,-5 0 2-16,-4-2-2 0,-1 0 15 15,-4-1-8-15,1 0 30 16,-2 0 25-16,0 2-40 16,0-1-4-16,0 4-18 15,0 1 1-15,0 5 3 16,0 2-4-16,0 3-13 15,4 0 4-15,8 7-12 16,3 11 20-16,4 8 1 16,7 10 0-16,4 6-7 15,2 9 7-15,6 5 0 16,1 4 5-16,1 1-5 16,-4 1-1-16,-7 1 1 15,-3 0 0-15,-10 0 4 16,-3-1-3-16,-8-1-1 0,-5-7 1 15,0 1 0-15,-3-9-2 16,-12-4 1-16,-4-6-5 16,-2-7 4-16,-4-8 2 15,-4-8-1-15,-2-8 12 16,-5-5-12-16,-1 0 16 16,-3-13 4-16,1-9-5 15,3-4 30-15,5-6 6 16,2-1-23-16,7-1 3 15,3-3-11-15,7 1 8 16,6-5-6-16,6 0-21 16,0-5 22-16,9 0-8 15,11-1 4-15,7 0 5 0,5 5-24 16,2 4 8-16,3 4-8 16,1 5 0-16,0 2 6 15,-2 8-6-15,-2 2-7 16,10-2-46-16,-7 4-155 15,-6 3-583-15</inkml:trace>
  <inkml:trace contextRef="#ctx0" brushRef="#br0" timeOffset="132188.08">23972 15813 983 0,'0'0'286'0,"0"0"-183"0,0 0-27 15,0 0 36-15,0 0-37 16,0 0-24-16,-99 0-32 16,76 0-13-16,-2 11 6 15,1-2-3-15,2 3-11 16,2 2 2-16,4-1-3 15,2-1 3-15,4 1 1 16,4-2-1-16,6-2 0 16,0-1-7-16,0 1 5 15,13-2-6-15,5-1 2 16,6-1 6-16,4-1 0 0,5 1 0 16,1 0 8-1,2 4-8-15,3 2 0 0,-5 1 0 16,-4 2 0-16,-9 1 1 15,-6 1 0-15,-9 0-1 16,-6 1 20-16,0 1-13 16,-8-3 17-16,-9-1 6 15,-9-1-14-15,1-4 22 16,-8-3-10-16,2-5 7 16,0-1 20-16,5 0-42 15,2-4-1-15,5-6-12 16,8-2-26-16,5-3 1 15,6-1-67-15,0-9-130 16,14 3-128-16,2 3-451 0</inkml:trace>
  <inkml:trace contextRef="#ctx0" brushRef="#br0" timeOffset="132846.02">24107 15908 827 0,'0'0'130'16,"0"0"-59"-16,29 78 57 16,-11-48 8-16,2-6-64 15,5-5-21-15,0-5-22 0,1-8-15 16,-3-6 10 0,-1 0-24-16,-5-9 8 0,-5-8 0 15,-3-5-1-15,-7 0 0 16,-2-4 5-16,0 2-12 15,-17 1 19-15,-3 0-19 16,-5 4 0-16,-4 2 4 16,-3 7 3-16,1 5 4 15,1 5-11-15,3 0 5 16,5 8-15-16,4 10 7 16,6 5 3-16,8 2 0 15,4 1-10-15,0 1 9 16,6-1 1-16,13-4 0 15,4-3-1-15,7-5 0 16,1-5 1-16,4-9 9 0,-3 0-8 16,-3-9-2-1,-3-8 1-15,-4-7 0 0,-4-5-4 16,-6-2 4-16,0-2 0 16,-6-2 8-16,-1 0-6 15,-5-1-2-15,0-3 10 16,0 3-9-16,-2 0 9 15,-6 5 0-15,-3 5 4 16,-1 4 20-16,0 5-34 16,3 3 7-16,1 8-7 15,4 2 1-15,2 4-2 16,1 5-13-16,1 14 14 16,0 12-1-16,0 10 2 0,9 9 9 15,6 7 38 1,7 2 6-16,2 0 0 0,4-6-26 15,1-6-13-15,0-11 3 16,0-10-18-16,-1-7 0 16,-1-9 0-16,3-10-27 15,-8-4-143-15,-4-8-370 0</inkml:trace>
  <inkml:trace contextRef="#ctx0" brushRef="#br0" timeOffset="133065.95">24620 15836 1260 0,'0'0'177'15,"0"0"-129"-15,0 0-28 16,12 83 108-16,4-50-34 16,5 1-31-16,1-5-24 15,4-3-27-15,-1-6 7 16,0-5-18-16,-2-6-1 15,-5-7-35-15,1-4-167 16,-5-13-171-16,-4-2-512 0</inkml:trace>
  <inkml:trace contextRef="#ctx0" brushRef="#br0" timeOffset="133258.74">24834 15821 1245 0,'0'0'257'0,"0"0"-189"0,0 0-33 16,-12 87 60-16,11-50-4 16,-1 1-18-16,2-1-46 15,0-3-21-15,0-6 10 16,0-6-16-16,0-6-10 16,2-15-114-16,4-1-253 15,0-1-450-15</inkml:trace>
  <inkml:trace contextRef="#ctx0" brushRef="#br0" timeOffset="134054.08">24955 15989 637 0,'0'0'159'0,"0"0"46"15,0 0-57-15,87 21-37 16,-51-21 4-16,0-10-34 15,-1-9-21-15,-5-4-39 16,-6-1-21-16,-9 1 12 16,-9-1-10-16,-6 6-1 15,0 1 21-15,-12 3-1 16,-8 3 95-16,-3 3-34 16,-3 2-50-16,1 3 8 15,4 3-21-15,2 0 3 16,6 6-6-16,2 9-16 15,5 4 0-15,3 8 0 0,1 0-6 16,2 3 6-16,0 2 0 16,11 0 24-16,4-1 5 15,3-4-29-15,2-7 7 16,4-2-7-16,-2-10 2 16,-2-4 1-16,-2-4-2 15,-3 0 7-15,-2-14 6 16,-2-5-13-16,-2-8-2 15,-2 0-7-15,-1-4-23 16,0-1 30-16,-1 3-19 16,2 3-10-16,2 6 22 15,0 9-13-15,2 7 20 0,3 4-15 16,3 8 11-16,2 14 5 16,3 7 22-16,-3 5-3 15,-2 2 9-15,-3-4-26 16,-4-3 20-16,-4-7-14 15,-3-6-1-15,-1-6 2 16,-1-5-9-16,-1-5 6 16,0 0 24-16,0-2 15 15,0-11-4-15,-1-8-41 16,-4-6-4-16,2-3 2 16,1-3-10-16,2 0-30 15,0 0 10-15,0 3-15 16,5 5 19-16,4 7 2 0,6 5-6 15,-2 9 31 1,5 4 1-16,0 9 0 0,3 13 66 16,0 7-21-16,-3 4 5 15,-2 3-24-15,-4-3-13 16,-2-2 8-16,-4-5-12 16,-3-4-8-16,1-5 8 15,-3-6-1-15,-1-3-10 16,2-8 2-16,-1 0-76 15,2-10-44-15,0-9-263 16,0-3-677-16</inkml:trace>
  <inkml:trace contextRef="#ctx0" brushRef="#br0" timeOffset="134311.88">25625 15448 963 0,'0'0'781'0,"0"0"-755"16,0 0-25-16,0 0 1 15,-3 85 21-15,11-39 52 16,6 9-40-16,3 9-11 16,1 1 24-16,-3 0-39 15,-1-7-3-15,-3-10-6 0,-2-9 7 16,-5-9-17-1,-2-10 2-15,-2-14-121 0,-2-3-155 16,-8-3-480-16</inkml:trace>
  <inkml:trace contextRef="#ctx0" brushRef="#br0" timeOffset="134693.21">25658 15900 1053 0,'0'0'162'16,"0"0"-49"-16,0 0-20 15,85 31 53-15,-49-22-49 16,1-5-71-16,3-4-9 16,-3 0 4-16,-1-7-20 0,-1-10 32 15,-4 0-9 1,-6-6-14-16,-2 0 19 0,-8-1-11 16,-5-2 23-16,-7 3 10 15,-3 1-35-15,0 1 6 16,-5 4-4-16,-8 2-5 15,-2 7 16-15,-4 2-28 16,1 6 0-16,-3 0 2 16,2 9-3-16,5 11-1 15,1 7 0-15,7 4-5 16,4 3-5-16,2 5 11 16,3 0 0-16,18-2 8 15,4 1 0-15,5-7-14 16,2-5 6-16,0-6 0 15,1-5 0-15,-3-6 0 16,3-4-82-16,-8-5-191 16,-8 0-487-16</inkml:trace>
  <inkml:trace contextRef="#ctx0" brushRef="#br1" timeOffset="140902.13">15303 15735 453 0,'0'0'339'0,"0"0"-150"0,0 0-60 16,0 0-11-16,0 0-6 15,0 0-31-15,-9-13 34 16,9 13-22-16,0 0-11 16,-1 0-11-16,1 0-44 15,0 0-8-15,0 3-19 16,0 10 1-16,0 10 3 16,0 9-4-16,0 25 0 15,12 26 21-15,10 27-21 16,5 12 0-16,1 1 0 15,-3-9 0-15,-6-18 0 16,-6-16 0-16,-4-21 2 16,-3-19 4-16,-3-5-5 15,0 0-1-15,0 0 0 16,3-2 0-16,-5-11 2 0,2-10-2 16,-1-9-1-16,1-3-12 15,4-25-95-15,1-6-128 16,0-5-602-16</inkml:trace>
  <inkml:trace contextRef="#ctx0" brushRef="#br1" timeOffset="142884.83">15452 15559 563 0,'0'0'130'0,"0"0"-76"16,0 0 110-16,0 0 11 15,81 0-74-15,-54 0-43 0,0 0-13 16,3 0 3-16,2 0-2 16,1 0-44-16,0-2 12 15,1-1 5-15,3 1-18 16,4 0 39-16,5-3 29 15,6 2 88-15,4-2-75 16,7 1-72-16,14 0-1 16,-6 1-9-16,5 3 8 15,2 0 3-15,-8 0 2 16,6 0-12-16,1 0 24 16,-3 0-16-16,2 0-5 15,-3 0 21-15,1 0-25 16,-2 0 19-16,-2 0-7 0,0 0-11 15,-1 0 7 1,1-2-7-16,0 0-1 0,3-1 0 16,-1-1 11-16,2-2-11 15,-2-1 0-15,-2 0 1 16,3-1 9-16,-3 2-10 16,5 0 0-16,-1-2 6 15,13-1 1-15,11-2-2 16,16-2-5-16,0 3 0 15,-6-3-5-15,-8 2 13 16,-6 3-8-16,-3-1 0 16,0 0 3-16,0 1-3 15,-2 1 0-15,2 0 0 0,0 0 6 16,3 0 1 0,-3 2-6-16,0-1 4 0,0-1-5 15,0 3 0-15,1-1 0 16,1-1 0-16,1 3 4 15,0-1-3-15,-2-3-1 16,1 4 6-16,-1-2 1 16,1 1-7-16,1 0 0 15,-2-2 1-15,1 0 10 16,-2 1-10-16,-2-1-1 16,2 1 0-16,0-1-2 15,0 1 2-15,-3-1 0 16,-1 2 0-16,-2-2 3 15,-4-1-3-15,2 4 0 0,0 0 8 16,-3-3 0-16,2 5-10 16,-15 0 2-16,-9 1 0 15,-9 0-4-15,-4 0 4 16,9 0 0-16,10 0-1 16,9 0 3-16,-2 0-2 15,0 0 0-15,0 0 1 16,-1 0-1-16,-3 0 0 15,-1 0 0-15,-1 0 3 16,-1 1-2-16,-1 3-1 16,-2 2 0-16,-1-3 9 15,0 4-10-15,-1-3 1 16,-1-1 0-16,0 0 2 0,-2 0 0 16,2-3-4-1,2 0-3-15,0 0 2 0,1 0 3 16,3 0 0-16,0 0 1 15,1 0 6-15,0 0-7 16,0-3 0-16,1 2-1 16,3 1-6-16,0 0 7 15,3 0 0-15,2 0 8 16,1 0-6-16,2 0-1 16,12 0-1-16,15 0 0 15,12 0-11-15,3 0 11 16,-11 0 1-16,-9 0-1 15,-11 0 6-15,-2 0-6 16,2 0 0-16,0-3 0 16,2 0 0-16,-2-1 0 0,0-2 3 15,-4 5-2-15,-12-4 8 16,-12 2-9-16,-13 0-2 16,-1 1 1-16,5-3-4 15,8 3 4-15,4-3 2 16,-3 0-1-16,-5 0 6 15,-6 1-6-15,-7 1 0 16,-6-2 0-16,-10 2 0 16,-5 2-1-16,-9-1 1 15,-5 2 0-15,-4 0 4 16,-3 0-3-16,0 0-1 16,0 0 0-16,0 0 2 15,0 0 5-15,0 0-6 0,0 0-1 16,0 0 0-1,0 0 0-15,0 0-1 0,2 0-13 16,-2 0-23-16,0 0 20 16,0 0-41-16,0 0 14 15,0 0 28-15,1 2-49 16,-1 2-33-16,0-3-15 16,0 3 4-16,0-4 58 15,0 2-6-15,0-2 12 16,0 0 39-16,0 0-11 15,0 0 17-15,2 0 0 16,-1 0 0-16,1 0 12 16,-2 0 22-16,1 0 22 0,-1 0 13 15,0 0-38-15,3 1-12 16,0 5-9-16,2 2 13 16,2 4 28-16,1 5-20 15,1 5-14-15,1 5 5 16,2 4-21-16,0 7-1 15,1 7 0-15,-1 8 1 16,2 2 9-16,-1 8 6 16,2 2-7-16,2-1 6 15,-4-2-15-15,3-3 0 16,-2-2 11-16,2-3-10 16,-2-6 32-16,-1-1-8 0,-1-7-6 15,0-2 2-15,-5-6-14 16,-1-5 3-16,-1-5 6 15,-2-5-7-15,-2-3 31 16,1-5-30-16,1-3 5 16,-3-2-1-16,0-1-12 15,1-1-2-15,-1 0 0 16,0-1-15-16,0 1-25 16,0-2-108-16,-6 0-176 15,-4 0-953-15</inkml:trace>
  <inkml:trace contextRef="#ctx0" brushRef="#br1" timeOffset="145842.11">15467 16836 517 0,'0'0'165'15,"0"0"-92"-15,0 0 145 16,0 0-60-16,0 0-29 16,0 0-38-16,93 0-26 15,-71 0 1-15,5-4-31 16,3 0-21-16,0 1 9 0,1 1-14 15,0-1 10 1,2 2 4-16,-1 0-22 0,0 1 6 16,0 0-7-16,2 0 0 15,-1 0 6-15,1 0 0 16,3 0-5-16,4 0 58 16,5 0 49-16,2 0-65 15,4-2-31-15,4-3-10 16,4-4 9-16,1 1-9 15,2 0 6-15,0 1 3 16,-1-3-5-16,1 3-6 16,0-2 0-16,-1 4 0 15,-1 1 3-15,1 0-3 0,-1 0 0 16,2 1 8 0,-1 1-7-16,-1 0-1 0,0-1 0 15,0-2 1-15,0 3 3 16,0-1-3-16,1-3-1 15,-3 2 7-15,-1-3-6 16,-2 4-1-16,1-1 0 16,-2-1 1-16,0 1 0 15,1-2-1-15,1 2 0 16,0-3 6-16,3 0-6 16,2 1 0-16,4-2 0 15,-1 0 1-15,3 0 2 16,-1 0-3-16,0-1 0 15,0 3 5-15,-1-2-4 16,-2 1-2-16,-2 2 0 0,0 0 1 16,-4 0 1-16,0-1-1 15,-3 2 0-15,-3 0 10 16,2 3-10-16,0-4 0 16,-1 3 0-16,-2-1 0 15,3 1 0-15,1 0 0 16,0-1 0-16,-1-1 2 15,0 1-1-15,1 1-1 16,0-2 0-16,-2 1-2 16,3-1 1-16,-2 0 2 15,2-1-1-15,1 2 3 16,1-1-3-16,0 2 0 0,-1-1 0 16,-2 0 0-16,-1 1 3 15,-2 1-2 1,2-1-1-16,-2 1 4 0,-3 0-2 15,2-1-2-15,-2 2 0 16,0-2-2-16,-1 2 1 16,-2 0 1-16,2 0 0 15,-3 0 1-15,-1 0 1 16,1 0-2-16,0 0 0 16,0 0 0-16,1 0-2 15,-1 0 2-15,2 0 0 16,-2 0 0-16,3 0 5 15,0 0-5-15,-1 0 0 0,4 0-3 16,-3-2 3 0,2-1 0-16,-2-1 0 0,3 3 5 15,0-2-5-15,-3 1 0 16,-1 2 0-16,1 0-3 16,0 0 2-16,-1 0 1 15,1 0 0-15,1 0 3 16,-1 0 3-16,3 0-8 15,-1 0 2-15,3 0-7 16,-1 2 7-16,3-1 0 16,0 2 0-16,2-1 5 15,0 0-5-15,2-2 0 16,1 2 0-16,1-2-1 16,0 0 0-16,3 0 1 15,-1 0 0-15,1 0 4 0,0-6-3 16,2 0-2-16,0 1 1 15,1-2-2-15,1 0 2 16,-1-3 0-16,1 4 1 16,-1 0 2-16,0-2-3 15,0-1 0-15,0 2 0 16,-3 0-5-16,2 2 4 16,-3-1 1-16,-1 1 0 15,-1-1 6-15,-1 1-6 16,-2 2-1-16,-1-2 0 15,-2 3 1-15,-2-2-1 16,-1 1 1-16,0 0 0 16,0 0 1-16,-1 0-1 0,2 1 0 15,1 2 0-15,-2 0-3 16,0 0 3-16,1 0 0 16,-1 0 0-16,0 0 5 15,-1 2-5-15,1 1 0 16,1 1 0-16,0-2-4 15,1 1 4-15,-1 2 0 16,2-2 0-16,-1 0 5 16,1 0-5-16,0 0 0 15,4-1 0-15,-3 1-3 16,2-1 2-16,0-1 1 16,-1-1 0-16,0 0 1 0,-3 0-1 15,-2 0 0-15,-2 0 0 16,-3 0 2-16,-1 0-2 15,-4-4 0-15,-3-3 0 16,-2 2 3-16,-4-2-3 16,-4 2 0-16,-3-1-1 15,-4 1-1-15,-4 3 2 16,-4-2 0-16,-3 4 0 16,-3 0 2-16,-2-2-2 15,-1 2 0-15,-1 0 0 16,2 0-1-16,0 0 0 15,1-2 1-15,4 2 0 16,2-1 3-16,2 0-3 16,4-2 0-16,4 0-1 15,-1 1-2-15,4-1 3 0,0-1 0 16,0 0 1-16,1 1-3 16,-2 0 2-16,2-2 0 15,-2 0 0-15,1 2 1 16,-4 0-1-16,-1 0 0 15,-8 0 0-15,-4 1 3 16,-2 2-3-16,-4 0 0 16,-1-3 0-16,-2 3 3 15,3 0-3-15,0-2 0 16,3 1 0-16,4 0-2 16,1-4 3-16,1 2-1 15,1 1 0-15,1-1-3 16,-1 0 3-16,-1 0 0 15,-1 2 1-15,-1 1 1 0,-6 0-2 16,-1 0 0-16,-1 0-1 16,-1 0-2-16,-1 0 3 15,0 0 0-15,2 0 0 16,1 0 6-16,3 0-6 16,3 0 2-16,0 0 8 15,0 2-4-15,1 0-6 16,-4 1 0-16,0-3 0 15,-1 0-1-15,-2 3 2 16,1-3-1-16,0 0 0 16,1 1 0-16,-2-1-60 0,-2 0-249 15,-1 0-822-15</inkml:trace>
  <inkml:trace contextRef="#ctx0" brushRef="#br0" timeOffset="156466.71">21547 17148 310 0,'0'0'195'16,"0"0"-59"-16,0 0-14 16,0 0 55-16,0 0 11 15,0 0-51-15,-3 0-18 0,3 0-28 16,0 0 13-1,0 0-2-15,0 0-41 0,0 0 9 16,-2 0-19-16,2 0-13 16,0 1 21-16,0-1-40 15,0 0 2-15,0 0 13 16,0 3-28-16,0-3 15 16,0 0-4-16,0 0-11 15,0 0 19-15,0 0-24 16,0 0 5-16,0 0-6 15,0 0 11-15,0 0-9 16,0 0-2-16,0 0 0 16,0 0 14-16,0 2-14 0,3 0 14 15,5 1 20-15,1 0-26 16,1-2 12-16,1 2-9 16,1-2-10-16,1 1 28 15,1-2-20-15,0 0 8 16,2 0 10-16,-2 0-26 15,1 0 16-15,0 0-10 16,-1 0-6-16,2 0 16 16,-1 0-10-16,1-3 7 15,2 0 2-15,2 0-16 16,2 0 9-16,-1 0-9 16,1 1 2-16,2-1 22 15,-2 0-24-15,-2 2 1 16,-1 1 8-16,-1 0-3 15,-6 0-6-15,-4 0 0 0,-2 0 0 16,-5 0 0-16,1 0 0 16,-2 0 18-16,0 0 43 15,0 0-17-15,0 0 4 16,0 0-12-16,0 0-21 16,0 0 13-16,0 0-19 15,0 0-8-15,0 0 10 16,0 0-11-16,0 0 0 15,0 0 0-15,0 0-13 16,0 0 11-16,0 0-32 16,0 0-42-16,0 0-53 15,0 0-101-15,4-2-257 0</inkml:trace>
  <inkml:trace contextRef="#ctx0" brushRef="#br0" timeOffset="158314.32">22451 17149 932 0,'0'0'285'0,"0"0"-195"15,0 0-57-15,0 0 5 16,0 0 101-16,0 0-52 16,0 0-52-16,0-41 0 15,0 27-25-15,0-1 14 16,0-2-7-16,0 0-17 16,0 0 19-16,0-4-13 0,0 1 4 15,-2 0 12 1,0-1-22-16,0 4 1 0,1 4-1 15,-1 4 1-15,1 0 11 16,1 5-12-16,-2 1 0 16,2 0 14-16,0 1-12 15,0 2-2-15,0 0 0 16,0 0 1-16,0 0 2 16,0 0-3-16,0 0 0 15,-1 0-1-15,1 0-16 16,-2 11 10-16,2 8 6 15,0 9-5-15,0 6 6 16,0 10 0-16,0 6 0 16,6 1 4-16,1-1-3 15,-1-6-1-15,-3-7 0 0,0-6-1 16,0-9 0-16,0-5 1 16,-1-5 0-16,-1-5 2 15,1-3-1-15,-2-3-1 16,1-1 0-16,-1 0 0 15,0 0-10-15,3-4-43 16,1-9-167-16,1-2-470 0</inkml:trace>
  <inkml:trace contextRef="#ctx0" brushRef="#br0" timeOffset="158930.45">22634 16984 354 0,'0'0'235'0,"0"0"-95"16,0 0 27-16,0 0 34 15,0 0-53-15,0 0-57 16,0 0-27-16,-1 0-45 16,-3 6-2-16,2 3-7 0,-1 7-8 15,0 3 12-15,0 6 2 16,1 6 26-16,2 2 22 16,0 1-34-16,0 2-3 15,10-2-10-15,7-3-16 16,5-2 14-16,5-8-8 15,3-2-4-15,1-10 16 16,1-2-19-16,-1-7 9 16,-3 0 0-16,-3-12-8 15,-3-8 27-15,-3-4 22 16,-7-5 2-16,-4-5 10 16,-7-2-49-16,-1 0 36 15,0-1-19-15,-10 1 5 16,-5 2 0-16,-3 1-21 15,-3 5 14-15,1 2 7 0,0 4-28 16,1 5 4-16,0 3-11 16,2 4 6-16,0 3-7 15,1 5 1-15,2 2 0 16,1 0 0-16,-1 3-6 16,1 11 0-16,1 7-21 15,3 2-37-15,2 3-26 16,4 3-59-16,3 2-73 15,0 8-28-15,10-8-290 16,2-5-245-16</inkml:trace>
  <inkml:trace contextRef="#ctx0" brushRef="#br0" timeOffset="159470.83">22985 16958 892 0,'0'0'182'16,"0"0"-117"-16,0 0-23 16,0 0 46-16,0 0-41 15,0 0-7-15,0 0-27 16,-37 62-11-16,34-37 27 0,3 6-16 15,0 1 19 1,0 5 3-16,6-1-22 0,10 1 10 16,5-3-13-16,7-3-9 15,4-4 8-15,2-7-9 16,1-7 0-16,0-9 2 16,-4-4 7-16,0-2-5 15,-4-15 3-15,-2-6-1 16,-6-5 35-16,-3-10-18 15,-9-3 18-15,-4-5 11 16,-3 0-18-16,0 0 39 16,-7 4-6-16,-9 4-14 15,-1 4 27-15,-4 7-19 16,-1 5-4-16,0 3-18 16,-1 7-38-16,-2 4 22 0,0 4-21 15,-2 4-2-15,-2 0 3 16,3 7-3-16,3 6-1 15,1 7-21-15,6 2-55 16,5 3 8-16,5 1-61 16,6 1-86-16,1 2-13 15,11-7-312-15,5-5-165 0</inkml:trace>
  <inkml:trace contextRef="#ctx0" brushRef="#br0" timeOffset="160101.17">23458 16951 1026 0,'0'0'181'0,"0"0"-136"0,0 0-32 16,0 0 16-16,0 0 23 15,-36 88-14-15,36-62-22 16,0 0-16-16,1 6 22 16,10-3-14-16,2 5 3 15,7-5-6-15,3 0 1 16,6-5-4-16,1-7-2 16,1-5 0-16,2-7 13 15,-2-5-12-15,-1 0 0 16,-3-8 15-16,-4-9-9 15,-1-9 38-15,-6-6 31 16,-4-4-8-16,-4-4 8 16,-7 0-4-16,-1-1 17 0,0 5-13 15,-3 2-35-15,-9 3 24 16,-4 4-11-16,-4 4-20 16,-5 1 6-16,-5 5-30 15,-3 6 2-15,-3 4-9 16,0 5 4-16,-1 2-8 15,5 0 1-15,2 14-1 16,1 6-9-16,7 2-13 16,2 4-34-16,8 4-24 15,8 12-117-15,4-9-175 16,0-7-616-16</inkml:trace>
  <inkml:trace contextRef="#ctx0" brushRef="#br0" timeOffset="161032.05">24072 17012 1164 0,'0'0'195'16,"0"0"-87"-16,0 0 30 0,0 0 40 15,0 0-85 1,0 0-71-16,-88-10 6 0,75 10-27 16,-2 4 6-16,1 6-6 15,1 5 0-15,4 2-1 16,2 4 0-16,2 0-4 15,5 1 3-15,0 3 1 16,0-3 0-16,9-2-1 16,6-4-4-16,6-3 4 15,1-6-23-15,3-5-34 16,1-2 30-16,-2-2-19 16,0-12-39-16,-5-4-16 0,-5-3 34 15,-4-4 56 1,-1 1 11-16,-6 1 1 0,-2 2 26 15,-1 2 32-15,0 5 29 16,0 4-22-16,0 3-38 16,0 6 16-16,0 1-29 15,0 0-13-15,2 1-2 16,2 13 1-16,6 6 0 16,4 8 3-16,5 6-3 15,6 7 0-15,4 4 0 16,4 5-1-16,3 1 1 15,0 2 0-15,-2-2 0 16,-4 2 1-16,-3 0-1 0,-8-4-8 16,-4-1-5-1,-6-3-3-15,-6-1 16 0,-3-5 0 16,0 0 2-16,-9-5-2 16,-9-3 0-16,-1-2 0 15,-7-4 0-15,-2-4-1 16,-3-6 1-16,-2-1 0 15,-3-11 1-15,2-3 4 16,-2 0-3-16,5-3-2 16,4-6 19-16,6-2 9 15,3-2 30-15,4-2-21 16,3-2 1-16,3-2 3 16,5-3-27-16,0-4 0 15,3-1-9-15,0 0-3 16,0-3 11-16,5 0-13 0,4 1 0 15,2 0 9-15,3 2-2 16,1-2-6-16,1 2 8 16,4 0-9-16,-2 2 19 15,1 2-18-15,0 4 10 16,-1 2 2-16,-1 4-12 16,-5 4-1-16,1 4 0 15,-2-1-13-15,6-2-9 16,-3 2-152-16,-2 0-606 0</inkml:trace>
  <inkml:trace contextRef="#ctx0" brushRef="#br0" timeOffset="161768.63">24693 16964 920 0,'0'0'253'16,"0"0"-179"-16,0 0 23 15,0 0 69-15,0 0-9 16,0 0-71-16,0 0-49 0,-79-30-30 16,71 30 8-1,-2 0-15-15,1 0 0 0,1 7 0 16,1 5-4-16,3 2 4 15,4 0-1-15,0 2-23 16,3-1 15-16,13 1-24 16,6-2-20-16,6 1-21 15,4-2 23-15,2 1 37 16,-1 0 12-16,0 0-1 16,-3-3 3-16,-7-1 0 15,-4 0 0-15,-8-1-1 16,-6-1 1-16,-5-1 0 15,0 2 26-15,-8-1 38 0,-11 3-4 16,-8-2-30 0,-3-1-8-16,-1-1 10 0,0-2-32 15,1-2 9-15,6-3-9 16,6 0 1-16,5 0 1 16,8 0-2-16,5-12-104 15,11-4-184-15,5-2-498 0</inkml:trace>
  <inkml:trace contextRef="#ctx0" brushRef="#br0" timeOffset="162347.08">24940 17084 804 0,'0'0'116'0,"0"0"-74"15,0 0-34-15,56 72 24 16,-31-61 90-16,3-9-17 15,4-2-42-15,-1 0-33 16,-1-17-15-16,-5-3 8 16,-6-6-17-16,-8-1 8 15,-10 1-8-15,-1-3-5 16,-9 3 9-16,-13 1-8 16,-6 5 23-16,-5 4 2 15,-1 6-27-15,1 5 21 16,4 5-9-16,6 5-11 15,6 12 7-15,4 7-8 16,7 5 0-16,4 2 2 0,2 0-1 16,6 0-1-16,14-3 0 15,2-4 1-15,8-12 3 16,4-4-3-16,0-8-1 16,1-6 13-16,-4-15-13 15,-3-8-1-15,-4-7-22 16,-7-3-5-16,-8-5 18 15,-4-2 3-15,-5 2 6 16,0-1 0-16,-5-1-9 16,-9 6 10-16,1 5 0 15,-1 10 0-15,5 6 3 16,3 12-2-16,5 7 6 16,1 10-7-16,0 19-8 15,0 12 8-15,3 10 7 16,7 7-7-16,7 6 28 0,1 0 6 15,6-7 1-15,2-7 2 16,4-12-36-16,0-11 9 16,0-12-10-16,7-15-7 15,-8 0-64-15,-7-15-453 0</inkml:trace>
  <inkml:trace contextRef="#ctx0" brushRef="#br0" timeOffset="162579.58">25468 16917 1066 0,'0'0'372'0,"0"0"-273"16,0 0-67-16,0 0-32 16,0 0 33-16,11 77 26 15,4-45-27-15,1 4 10 16,4-2-26-16,0-1-4 15,0-5-2-15,-1-5-10 16,-1-8 0-16,2-12-112 16,-4-3-221-16,-6 0-516 0</inkml:trace>
  <inkml:trace contextRef="#ctx0" brushRef="#br0" timeOffset="162763.04">25649 16999 1152 0,'0'0'180'0,"0"0"-138"16,-15 82-9-16,14-45 28 15,1-3 26-15,0-5-37 16,4-5-49-16,8-5-1 16,7-14-111-16,-4-3-121 15,0-2-270-15</inkml:trace>
  <inkml:trace contextRef="#ctx0" brushRef="#br0" timeOffset="163421.15">25832 17053 697 0,'0'0'337'16,"0"0"-242"-16,0 0 18 0,0 0-15 16,0 0-8-16,0 0-23 15,0 0-38-15,58-27-13 16,-58 15 3-16,0-1-17 15,0-1 5-15,-6 4-7 16,-4 3 0-16,-2 4 8 16,2 3-8-16,-4 0 0 15,5 16-1-15,0 7-4 16,2 7 5-16,6 4 1 16,1 2 0-16,0-5 43 15,10 1-27-15,5-6-1 0,4-9 12 16,1-5-19-1,4-7 10-15,-1-5-14 0,1 0-4 16,-4-14 12-16,-1-6-12 16,-3-8 5-16,-4-2-2 15,-3-4-4-15,0-4-7 16,-3 7-6-16,0 6-27 16,-1 8 33-16,1 9-8 15,-2 8-1-15,3 6 15 16,-1 16-2-16,0 11 3 15,2 1 24-15,-1 3-10 16,1-1 30-16,1-8-10 16,0-6 2-16,1-7 8 15,-2-5 3-15,-2-10-16 0,-3 0-15 16,1-3-15 0,0-16 26-16,-1-7-19 0,-1-8 0 15,-1-5 8-15,-1-2-16 16,2 2 0-16,1 5-1 15,1 9-7-15,3 6 7 16,1 15-4-16,0 4 5 16,2 9-1-16,2 18 2 15,0 4 7-15,-1 3 3 16,0 2-10-16,1-5 14 16,2-6-15-16,-2-10 6 15,1-2 1-15,1-11-7 16,-2-2-15-16,-1-19-100 0,-3-6-221 15,-4-5-396-15</inkml:trace>
  <inkml:trace contextRef="#ctx0" brushRef="#br0" timeOffset="163632.04">26325 16612 1345 0,'0'0'277'0,"0"0"-199"16,0 0-78-16,0 0 10 15,0 81 85-15,11-22-18 16,7 22-21-16,2-6-5 16,-5-6-51-16,-1-13 9 15,-4-15-9-15,-3 0-9 0,0-2-13 16,-4-12-128-16,-3-13-134 16,0-10-81-16,-4-4-256 0</inkml:trace>
  <inkml:trace contextRef="#ctx0" brushRef="#br0" timeOffset="163960.64">26383 17012 1088 0,'0'0'207'16,"0"0"-142"-16,0 0-51 15,0 0 40-15,0 0 51 16,0 0-47-16,92 2-22 16,-66-1 11-16,0-1-47 15,0-1 18-15,-1-12 15 16,-2-5-5-16,-1-7 17 15,-3 0-27-15,-5-3 4 16,-5 0 10-16,-5 3-31 0,-4 0 14 16,0 6-7-16,-3 7-8 15,-6 7 46-15,-1 5-33 16,-2 8-11-16,0 17 2 16,3 12 2-16,4 5-6 15,5 8 8-15,0-1-7 16,6-1 32-16,11-4-13 15,7-5-2-15,4-7-3 16,-1-7-15-16,0-7-1 16,-8-8-76-16,-4-6-214 15,-10-4-559-15</inkml:trace>
  <inkml:trace contextRef="#ctx0" brushRef="#br0" timeOffset="164636.33">20880 17108 1058 0,'0'0'234'0,"0"0"-34"15,0 0-28-15,0 0-55 16,0 0 12-16,0 0-52 16,0 0-55-16,-14-12 9 15,14 12-30-15,16 12 0 16,9 9 31-16,11 9-14 15,10 6 11-15,9 8-8 16,2 4-20-16,-2-2 13 16,-6-2-14-16,-7-5 0 0,-9-6-2 15,-9-10-3 1,-9-6-32-16,-5-11-38 0,-8-6-53 16,-2-12 37-16,-12-12-260 15,-2-1-441-15</inkml:trace>
  <inkml:trace contextRef="#ctx0" brushRef="#br0" timeOffset="164870.11">21137 17057 745 0,'0'0'370'0,"0"0"-219"16,0 0-44-16,0 0-20 0,0 0 29 15,0 0 14-15,-28 75-57 16,14-36-12-16,-4 5-14 15,2-1-18-15,-4-2 8 16,2-4-24-16,2-6-7 16,4-4 4-16,2-8-9 15,4-9-2-15,1 0-17 16,-4-10-143-16,2 0-145 16,-2 0-662-16</inkml:trace>
  <inkml:trace contextRef="#ctx0" brushRef="#br0" timeOffset="165298.42">20298 17299 1209 0,'0'0'278'16,"0"0"-121"-16,0 0-69 15,0 0-27-15,0 0 3 16,0 0-36-16,0 0-28 0,38 0 62 15,-13 0-21-15,5 0-6 16,3-2 9-16,3-2-43 16,0 1 21-16,-2 0-12 15,-3-1-8-15,-6 3 7 16,-4-1-9-16,-6 0 0 16,-3 2 5-16,-6 0-5 15,-3 0-9-15,-1 0-22 16,-2 0-33-16,0 0-23 15,-5 0-138-15,-4 4-450 0</inkml:trace>
  <inkml:trace contextRef="#ctx0" brushRef="#br0" timeOffset="165720.3">20300 17464 766 0,'0'0'273'0,"0"0"-190"15,0 0-25-15,0 0 53 16,0 0 17-16,0 0-21 15,92 9-3-15,-59-7 17 0,5-2-44 16,1 0-5 0,4 0-21-16,-2 0 9 0,-3 0-6 15,-4-3-30-15,-11 0-14 16,-6 3 14-16,-8 0-17 16,-4 0-6-16,-4 0 8 15,-1 0 5-15,0 0 40 16,0 0-20-16,0 0-6 15,0 0-4-15,0 0-24 16,0 0 0-16,0 0 0 16,0 0-23-16,2 0-19 15,-1 0-102-15,-1 1-376 0</inkml:trace>
  <inkml:trace contextRef="#ctx0" brushRef="#br0" timeOffset="174374.92">16204 17331 152 0,'0'0'219'15,"0"0"-91"-15,0 0-40 0,0 0 18 16,0 0 47-16,0 0-16 16,-2 0-14-16,1 0-23 15,1 0-9-15,0 0 12 16,-2 0-25-16,2 0 14 16,0 0-19-16,0 0-19 15,0 0 32-15,0 0-19 16,0 0-25-16,0 0-6 15,0 0-35-15,0 0-1 16,0 0 0-16,0 0-3 0,5 0 3 16,6 0 24-1,3 0-16-15,1 0 9 0,2-1-16 16,-1-2-1-16,0-1 0 16,-2 0 11-16,-2 1-11 15,-2 1 0-15,-1-1 0 16,-2 2 4-16,0 1-4 15,-4-2 0-15,-2 2 0 16,1 0 0-16,-2 0-11 16,0 0 10-16,0-1-36 15,1 1-18-15,1-2-71 16,-2 1-78-16,0-1-55 16,0 2-248-16,0 0-109 0</inkml:trace>
  <inkml:trace contextRef="#ctx0" brushRef="#br0" timeOffset="175050.55">16234 17299 560 0,'0'0'218'0,"0"0"-120"16,0 0-49-16,0 0 36 15,0 0 40-15,0 0-64 16,0 0-22-16,-21 39-13 16,20-25 16-16,-1 3 30 15,2 3-21-15,0 2-7 16,0 0-2-16,0-1-34 16,3 0 10-16,2-3-8 0,-1-2 3 15,2-6 6-15,-3-5-18 16,0 0 0-16,-2-5 9 15,1 0 6-15,-1 0 48 16,2 0-48-16,2 0-15 16,1-9 22-16,1-1-23 15,2 0 1-15,0 0-1 16,3 1-5-16,0 3 4 16,2 1 1-16,2 5-12 15,3 0 11-15,-1 2 1 16,5 9 0-16,-3 4 0 15,0 2 6-15,-2 0-1 16,-3 0 1-16,-1 2 4 0,-4-3 27 16,-4 1-14-16,-5 1 11 15,-1 0 33-15,0 0-20 16,-3 1-18-16,-9 1-17 16,-3-1-11-16,-3 1 18 15,-3-6-18-15,-2-1 0 16,-4-4 10-16,-3-5 0 15,1-3-11-15,-1-1 20 16,2 0-7-16,1-3 17 16,4-5-29-16,0-3 19 15,7-4 19-15,-1 1-38 16,5-3 6-16,2 2-7 16,4 1 0-16,3 2 0 15,2 2-3-15,1 3-28 0,0 0 2 16,1 3-71-16,21 3-67 15,1 1-137-15,-2 0-451 0</inkml:trace>
  <inkml:trace contextRef="#ctx0" brushRef="#br0" timeOffset="175457.25">16783 17455 436 0,'0'0'1036'0,"0"0"-887"15,0 0-111-15,0 0-38 16,0 0 0-16,0 0 54 16,0 0 0-16,46 51 4 15,-23-28 17-15,-1-1-46 0,0 0-1 16,-1-5-28-16,-2-1 0 15,-2-3 6-15,-4-3-6 16,-2-5-60-16,-5-3-81 16,0-2-189-16,-6 0-423 0</inkml:trace>
  <inkml:trace contextRef="#ctx0" brushRef="#br0" timeOffset="175748.33">16919 17478 1152 0,'0'0'268'0,"0"0"-205"16,0 0-36-16,0 0 8 0,0 0 79 16,0 0-46-16,0 0-56 15,-35 84 0-15,23-61 7 16,-1-1 19-16,2 0 14 15,1-3-30-15,0-2-12 16,4-5 11-16,1-1-20 16,4-5-1-16,-1-6 0 15,2 2-10-15,0-2 9 16,0 0-38-16,2 0-136 16,7-5-58-16,1-5-368 0</inkml:trace>
  <inkml:trace contextRef="#ctx0" brushRef="#br0" timeOffset="176043.78">17060 17369 1013 0,'0'0'318'0,"0"0"-238"16,0 0-45-16,0 0 1 15,0 0 101-15,0 0-4 16,0 0-69-16,68 58-6 16,-55-30-2-16,-4 3-13 15,-2-2 18-15,-1 4-30 0,0-3-18 16,-1-6-3-16,-2-2-2 16,0-5-16-16,0-4-8 15,-2-7-42-15,1-6-20 16,1-3-130-16,-2-9-106 15,2-9-394-15</inkml:trace>
  <inkml:trace contextRef="#ctx0" brushRef="#br0" timeOffset="176515.92">17220 17333 1075 0,'0'0'254'0,"0"0"-181"0,0 0-58 15,0 0-14 1,0 0 12-16,0 0 16 0,0 0-28 16,16 86 21-16,-10-54 52 15,2 3 27-15,3 1-36 16,3-2-24-16,5-3-16 16,3-3-24-16,1-6 0 15,4-5 23-15,0-4-17 16,1-6 14-16,-1-7 37 15,1 0-50-15,-2 0-1 16,-4-14-6-16,-2-5 0 16,-5-5 30-16,-4-1 1 0,-6-6 2 15,-4-1 20-15,-1-7-35 16,0 3 8-16,0-1-13 16,-9 4-14-16,-2 4 13 15,-3 4-5-15,-2 5 8 16,-4 3 13-16,-4 4-27 15,-4 3 13-15,-2 5-7 16,0 3-8-16,1 2 14 16,-1 5-14-16,3 10-1 15,2 6-14-15,5 3-29 16,2 1 8-16,6 1-26 16,5-2-91-16,7 1-116 15,0-6-83-15,4-7-347 0</inkml:trace>
  <inkml:trace contextRef="#ctx0" brushRef="#br0" timeOffset="177048.45">17569 17042 1077 0,'0'0'319'15,"0"0"-198"-15,0 0 36 0,0 0-62 16,0 0 19-16,0 0-60 15,0 0-48-15,9-9 23 16,2 5 5-16,2 3-4 16,2-1 7-16,1 2-28 15,-1 0 7-15,1 2-16 16,-4 6 9-16,-1 1-8 16,-5 6 0-16,-5 2 1 15,-1 2 7-15,0 5-9 16,-6-1-12-16,-9 1 11 15,0 0-9-15,-1-3 9 0,4-2 1 16,2-9 0 0,4 0 3-16,3-7-2 0,3-2-2 15,0-1-7-15,0 0-6 16,13 0 14-16,2 0 11 16,4 0 5-16,1-6 6 15,2 1-15-15,0-1-7 16,1-1 0-16,2 0-43 15,-4 4-111-15,-3 0-615 0</inkml:trace>
  <inkml:trace contextRef="#ctx0" brushRef="#br0" timeOffset="178670.24">17930 17333 1418 0,'0'0'310'15,"0"0"-213"-15,0 0-55 16,0 0-8-16,0 0 35 15,0 0-47-15,0 0-22 16,7 11 19-16,4 8-19 0,1 4 31 16,-2 8-11-16,2 3-14 15,0 3 19-15,-3-1-19 16,-1-2 7-16,-1-5-13 16,-4-4 0-16,-2-6 0 15,1-9 0-15,-2-3-1 16,0-5 1-16,0-2 1 15,0-5 6-15,0-12-7 16,-2-7-26-16,-2-10 5 16,-3-2-10-16,2-3-42 15,2-1-12-15,3 4-14 16,0 1 7-16,0 9 25 16,2 8 29-16,8 6 29 0,2 9 8 15,0 3 1 1,3 6 48-16,0 15 47 0,1 6-21 15,1 7 20-15,-1 0-43 16,-3 0-15-16,1-3-32 16,-4-4 6-16,-2-7-4 15,0-6-5-15,-3-5 0 16,-4-4 12-16,1-5-6 16,-2 0 6-16,0-17-13 15,0-5-18-15,0-7 17 16,0-4-45-16,0-4-67 15,0 2-72-15,0 5 16 16,0 6 105-16,4 8 25 0,4 8 10 16,2 8 29-16,1 0 3 15,1 21 45-15,3 6 49 16,0 8 18-16,1 1-14 16,1-2 30-16,2-4-93 15,-2-8-3-15,2-5-23 16,-2-10-2-16,-3-4 15 15,1-3-24-15,-3-3 11 16,-2-13-12-16,-1-4-27 16,-3-11 10-16,-3 2-35 15,-3-3-27-15,0 1-23 16,0 5-22-16,0 6 47 16,-3 8 38-16,0 9 8 15,0 3 15-15,1 13-7 0,2 15 23 16,0 6 40-1,0 2-17-15,0 1 50 0,7-4-6 16,3-8-38-16,3-6 6 16,2-8-29-16,2-7 7 15,1-4 7-15,-2-4-20 16,-1-15-16-16,-3-4-64 16,-6-6-7-16,-6-2 46 15,0-1 21-15,0 1 20 16,-11-1 22-16,-2 6-13 15,-2 4-1-15,0 5-8 16,0 8-24-16,0 4 14 16,2 5-6-16,0 0 16 0,2 11-9 15,2 6 9-15,2 5-1 16,5 0-9-16,2 4 6 16,0-4-2-16,2 2 6 15,11-4 0-15,1-1 2 16,3-5-2-16,4-4 0 15,-1-3 0-15,2-7-2 16,2 0 0-16,1 0 2 16,-1-14 0-16,3-5 0 15,-2-6 8-15,-1-3-6 16,-6-11-2-16,-1 0 7 16,-10-5-7-16,-5-4 0 15,-2 0 0-15,-2-4 10 16,-12 1 2-16,-5 6-12 15,1 6 1-15,0 10 9 0,2 13-7 16,7 10 41-16,2 6 37 16,3 7-52-16,3 21-23 15,1 13 6-15,0 10 26 16,1 18 13-16,12-3 37 16,4 5-27-16,6-4-30 15,-4-11 5-15,8-1-36 16,0-12 1-16,-2-9 9 15,0-12-9-15,-2-8 39 16,-2-9-17-16,-3-5-14 0,-6-7 17 16,-2-14-26-1,-1-9 0-15,-5-6 0 0,-2 0-41 16,-1-2 0 0,3 3-26-16,-1 6 2 0,3 4 16 15,2 9-4-15,3 10 34 16,1 4 18-16,4 2 1 15,2 11 5-15,3 11 49 16,1 3 13-16,2 5 6 16,-4-1-32-16,-4 1 20 15,-5-2-19-15,-7-2-26 16,-4-1 35-16,0-3-18 16,-9-5-20-16,-6-3 17 15,-6-3-30-15,0-9 0 16,-1-2-16-16,1-3-98 15,5-12-73-15,7 0-338 0</inkml:trace>
  <inkml:trace contextRef="#ctx0" brushRef="#br0" timeOffset="179210.5">19219 17132 1547 0,'0'0'360'16,"0"0"-239"-16,0 0-78 15,0 0-42-15,0 0 35 16,0 0 4-16,20 109-10 16,-11-57 2-16,5 3-20 15,-2 1 28-15,0-5-31 16,1-4-8-16,-4-10-2 16,-1-11-17-16,-4-6-31 15,-1-10-44-15,-3-9-127 16,0-1-66-16,-4-6-301 15,-8-14-86-15,-2-1 331 0,-2-2 342 16,2-1 306-16,1 1 23 16,2 3 222-16,7 5-219 15,2 4-112-15,2 1-119 16,0 6-33-16,14 1-19 16,5 0 10-16,4 3 2 15,7 0-36-15,5 0-5 16,1-5-17-16,1 0 4 15,-2-4-1-15,-2-2-6 16,-7-3-13-16,-3-5-21 16,-10-12-131-16,-4 5-202 15,-8 1-584-15</inkml:trace>
  <inkml:trace contextRef="#ctx0" brushRef="#br0" timeOffset="179728.28">19460 17045 742 0,'0'0'592'0,"0"0"-462"15,0 0-16-15,0 0-47 16,0 0 10-16,0 0-8 16,0 0 53-16,2 84-31 15,11-40-40-15,-1 2 8 16,0 3-37-16,1-3-16 16,-2-3-6-16,1-6-19 15,-5-4-49-15,-1-6-43 16,-1-6-16-16,-2-6 16 15,1-5-9-15,-1-4 32 0,4-3 54 16,0-3-1 0,0 0 35-16,5-11-1 0,0 1-17 15,2 0 18-15,0 4 0 16,3 3 18-16,1 3 68 16,-1 1 55-16,3 15 8 15,1 1 8-15,-5 6-55 16,-1 0-28-16,-9 6-34 15,-6-3-12-15,0 1-5 16,-12-1-21-16,-9-4 5 16,-3-7-7-16,2-3 11 15,-2-7-1-15,2-5-3 0,4 0 1 16,7-12-8 0,5-3-12-16,6 1 10 0,0 1-11 15,5 1 1 1,11 7 11-16,4 1 1 0,4 2 0 15,1 2 6-15,2 0 0 16,-2 0-6-16,-1 0 0 16,0 0-22-16,0-5-15 15,7-15-72-15,-4 1-92 16,-5-1-496-16</inkml:trace>
  <inkml:trace contextRef="#ctx0" brushRef="#br0" timeOffset="180088.42">19903 17162 1192 0,'0'0'492'15,"0"0"-416"-15,0 0-39 16,0 0-36-16,0 0 54 16,0 0-16-16,0 0-38 15,-64 46 14-15,61-27-14 16,3 2-1-16,0-1 2 15,7 0-2-15,9 2-2 16,6-1-16-16,3 1-28 16,5-1 38-16,0 1-3 15,0 2 11-15,-4-2 13 16,-4 2-13-16,-6-2 1 16,-6-1 24-16,-7-1 9 15,-3-1 1-15,0-3-16 0,-16-1-1 16,-10-4 14-16,-3-6-32 15,-6-5 10-15,1 0-10 16,3-1-18-16,7-9-33 16,8-4-138-16,8 2-320 15,8 2-692-15</inkml:trace>
  <inkml:trace contextRef="#ctx0" brushRef="#br0" timeOffset="180477.93">20057 17308 1298 0,'0'0'238'0,"0"0"-190"0,0 0-34 16,0 0 2 0,0 0 52-16,0 0-27 0,-42 91-32 15,42-60-2-15,12-3 11 16,5 0-18-16,2-8 0 15,5-7-40-15,-2-6-96 16,2-7 91-16,-2 0 19 16,-1-17 26-16,-4-9 3 15,-4-3 29-15,-7-6 83 16,-5-5-6-16,-1 1-12 16,0 1 10-16,-7 1-21 15,-8 4-14-15,2 8 28 0,-2 6-39 16,1 11-11-16,0 8-47 15,0 0 3-15,-1 19-12 16,0 9 2-16,0 6-23 16,3 2-8-16,3 3-53 15,2 8-41-15,4-10-231 16,3-8-690-16</inkml:trace>
  <inkml:trace contextRef="#ctx0" brushRef="#br0" timeOffset="180721.15">20242 17545 205 0,'0'0'1329'16,"0"0"-1166"-16,0 0-96 0,0 78-12 16,0-53 101-16,1 1-41 15,8-6-81-15,5-5-13 16,-1-1-7-16,3-8-6 15,1 0 21-15,2-6-28 16,-2 0-1-16,2 0-26 16,-1-12-75-16,-3-15-137 15,-3 5-360-15,-3-1-611 0</inkml:trace>
  <inkml:trace contextRef="#ctx0" brushRef="#br0" timeOffset="180884.08">20406 17595 1285 0,'0'0'308'16,"0"0"-135"-16,0 99-43 16,0-53 6-16,0-6-39 15,6-7-66-15,3-5-7 16,-2-4-24-16,-1-7-9 16,-4-8-57-16,-2-3-275 15,0-4-1241-15</inkml:trace>
  <inkml:trace contextRef="#ctx0" brushRef="#br0" timeOffset="181449.94">15537 17181 350 0,'0'0'93'16,"0"0"-63"-16,0 0-17 15,0 0-12-15,0 0-2 16,0 0-6-16,0 0-54 16,80-1-70-16</inkml:trace>
  <inkml:trace contextRef="#ctx0" brushRef="#br0" timeOffset="183092.14">15785 17195 466 0,'0'0'549'16,"0"0"-431"-16,0 0-54 15,0 0-28-15,0 0 47 16,0 0-2-16,0 0-59 15,6 6-12-15,0 10 10 16,4 8 53-16,1 9 46 16,1 9-40-16,1 8-41 15,-1 7-7-15,1 1-21 16,-4 3 18-16,-1 1-28 0,-3-8 10 16,-1-6-9-1,-3-8-1-15,1-10 2 0,-2-11 8 16,0-4-9-16,0-12-1 15,0 0 1-15,0-3 0 16,0 0 14-16,0 0-13 16,0 0 4-16,0 0 3 15,0 0-7-15,0 0-2 16,0 3 0-16,0-3 1 16,0 0-3-16,0 0 2 15,0 0 0-15,0 0 0 16,0 0 0-16,0 0 0 15,0 0-1-15,0 0-14 0,1 0 13 16,4 0 4-16,1 0-2 16,0 0 7-16,2 0-5 15,2 0-2-15,0 0 0 16,3 0 0-16,1 0 1 16,4 0-1-16,-2 3 0 15,7-1 4-15,-1 1-3 16,5-1-1-16,0 1 0 15,3 0 0-15,2-2-1 16,1 2 1-16,0-2 0 16,1 0 5-16,1 2-3 15,0-1-2-15,3 1 0 16,0-2 0-16,0 1 28 0,1-1-13 16,-2 1-8-1,3-2 10-15,-1 3-16 0,0-3-1 16,1 3 0-1,-4-1 0-15,-2 0 2 0,-1 2 4 16,-2-4-5-16,0 3 12 16,1-2-11-16,-1 0-2 15,2 0 0-15,0-1 1 16,1 3 5-16,2-3-6 16,0 2 0-16,-1 1 5 15,1-1-4-15,0 0-1 16,0-1 0-16,-1 1 0 15,0-1 1-15,-2 0-1 16,0 2 0-16,-1-1 1 0,1 0 6 16,2-2-8-16,-1 0 1 15,1 0-4-15,3 0 4 16,-2 0 3-16,0 0-3 16,-2 0 1-16,0 0 8 15,-1-2-10-15,1 2 1 16,0-2-9-16,-1 2 9 15,0 0 6-15,2-1-4 16,-3 1 2-16,3 0-2 16,1 0-4-16,-1 0 2 15,4 0 0-15,0 0 0 16,4 0 0-16,2 0 0 16,2 0 0-16,0 0-2 0,2 0 2 15,-3 0 0 1,2-3-3-16,-2 0 2 0,0 0 1 15,-2-2 0-15,3-1 2 16,-2 1 0-16,4-1-2 16,-1 1 0-16,0-3 0 15,1 2 0-15,0 1 0 16,2-2 0-16,0 4 10 16,-2-4-10-16,3 1-1 15,-1 1 1-15,0-1 0 16,1 0 0-16,3 1 0 15,2 1 0-15,-1 0 7 16,2-1-7-16,-1 1 0 16,2 1-8-16,-1-2 2 15,0 2 0-15,0-2 6 0,-1 3 0 16,-1-1-1-16,1-1-25 16,-2 1 16-16,-3 1-10 15,4 1-10-15,-3 1 29 16,2-2-18-16,-2 1 16 15,0-2-5-15,-1-1-24 16,-1 1 4-16,-1-3-12 16,-1 2 2-16,0 1 26 15,0-2-16-15,-1-1 10 16,-2 2 17-16,2-2-30 16,-5 1-7-16,2-1 20 15,-2 2-5-15,-1-1 23 16,-1 3-28-16,0-1-2 15,-2 3 20-15,1-3-9 16,-4 3 18-16,-2 0 0 0,-3 0-2 16,-4 0 3-16,-2 0 0 15,-3 0 9-15,0 3 10 16,-1-3-19-16,-2 3 16 16,-1-3-5-16,0 2-10 15,-3 3 35-15,-2-5-27 16,-4 3-2-16,-3 0 2 15,-1 1-8-15,-1-4-1 16,-1 4 0-16,0-1-5 16,-2 1-2-16,-1-3-48 0,0 2-166 15,0-3-627-15</inkml:trace>
  <inkml:trace contextRef="#ctx0" brushRef="#br0" timeOffset="183686.53">21332 16794 380 0,'0'0'101'0,"0"0"-35"16,0 0 51-16,0 0 107 15,0 0-22-15,0 0-64 16,-1 81-44-16,1-58-29 0,0 8 34 16,1 3-3-16,4 9-41 15,2 5-2-15,1 10-17 16,3 6 1-16,0 1-27 15,0-4-4-15,0-2 3 16,-2-9-8-16,0-10 0 16,0-8 9-16,-1-5-9 15,-1-8-1-15,2-3 0 16,-3-3-1-16,0-6 1 16,-2-2 0-16,0 0 8 15,-1-2-8-15,-2-3-2 16,-1 0 1-16,2 0-5 0,-2 0-23 15,1 0-48 1,1 0-85-16,-2 0-335 0</inkml:trace>
  <inkml:trace contextRef="#ctx0" brushRef="#br0" timeOffset="192290.25">21471 18067 1053 0,'0'0'214'0,"0"0"-149"16,0 0-47-16,0 0 61 15,0 0 29-15,0 0-51 16,9 0-15-16,6 0 0 0,6 0 31 15,4 0-12-15,8 3-33 16,6 0 13-16,6 5-1 16,5-5 1-16,2 0-15 15,-2-3-24-15,-1 0 7 16,-7 0-9-16,-4 0-8 16,-8-1 7-16,-7-4-11 15,-7 5-41-15,-7 0-55 16,-9 0-165-16,0 0-324 15,-8 9-51-15</inkml:trace>
  <inkml:trace contextRef="#ctx0" brushRef="#br0" timeOffset="192562.33">21596 18274 834 0,'0'0'231'16,"0"0"-171"-16,0 0-15 16,0 0 94-16,0 0-7 15,0 0 6-15,103-9-50 16,-66 4-28-16,4 3 34 16,2-1-50-16,-1 0-24 15,-5 2-5-15,0-2-15 16,-6 0 0-16,-4 3-7 15,-6-4-85-15,2 1-117 0,-8 0-130 16,-5-1-360-16</inkml:trace>
  <inkml:trace contextRef="#ctx0" brushRef="#br0" timeOffset="193281.14">22039 17941 1007 0,'0'0'293'0,"0"0"-185"16,0 0-91-16,0 0-16 15,0 0-1-15,0 0 0 16,0 0 0-16,2 87 13 0,7-34 3 16,1 3 13-16,1 6-29 15,-2 4 9-15,1-4-6 16,-3-8 4-16,-1-8-3 15,-1-13-3-15,-2-13 0 16,-1-8 12-16,-2-6-12 16,2-6 9-16,-2 0 68 15,0-8 36-15,0-12-48 16,0-6-47-16,0-10-3 16,-6-8 16-16,-1-5-19 15,-2-8 0-15,1-2-13 16,-2 1 9-16,1 0-6 15,1 7-2-15,1 6 0 0,3 13 19 16,1 5-20 0,0 8 1-16,1 9 5 0,1 3-5 15,-1 5 43-15,2 0-23 16,0 2-14-16,0 0 0 16,0 0-7-16,0 7-8 15,9 9-1-15,10 8 3 16,7 0 6-16,4 6 0 15,5-1 0-15,3 4 6 16,2-3-6-16,2-1 0 16,-3 2 0-16,-2-3-2 15,-4-1 2-15,-5-4 0 16,-5-2 1-16,-6-1 7 16,-6-3-8-16,-7 0 0 15,-4 4-6-15,0-4 12 0,-13 3-3 16,-10-6-3-16,-3 1 0 15,-9-1 15-15,-2-2-14 16,-5-6 36-16,2-2 26 16,3 1-11-16,5-4 5 15,5 0-23-15,8 2-20 16,7-3-1-16,5 3-13 16,3-3 0-16,4 0-8 15,0 0-63-15,20 0-61 16,6 0-183-16,2 0-618 0</inkml:trace>
  <inkml:trace contextRef="#ctx0" brushRef="#br0" timeOffset="194222.48">23195 17921 770 0,'0'0'309'0,"0"0"-219"16,0 0-28-16,0 0 38 0,0 0 32 15,0 0-4-15,0 0-50 16,54-10-6-16,-29 10 8 16,3-2-26-16,2 2-11 15,0 0-11-15,-2 0-14 16,-3-1-2-16,-3 1-16 15,-6 0 0-15,-4 0-1 16,-4 0-25-16,-4 0-28 16,-4 0-94-16,0 0-98 15,-10 7 25-15,-8 3-463 0</inkml:trace>
  <inkml:trace contextRef="#ctx0" brushRef="#br0" timeOffset="194745.15">23204 17987 622 0,'0'0'214'15,"0"0"-126"-15,0 0 57 16,0 0-1-16,0 0-35 16,0 0-42-16,-3 83-28 15,10-69-3-15,1-3-4 16,-2 0-13-16,2-7-7 15,0-2 7-15,1-2-5 16,3 0 65-16,5-2-28 16,2-10-18-16,4 0 1 15,0 0-17-15,3 3-5 16,0 6-12-16,3 3 2 0,-2 2-2 16,1 15 0-16,-2 5 0 15,-3 6 1-15,-3 4-1 16,-7 4 0-16,-4 0 7 15,-7 1-7-15,-2-1 0 16,0-3 2-16,-14-2-1 16,-4-6 10-16,-4-2-11 15,-4-9 0-15,-2-4 8 16,-3-7-7-16,1-3 21 16,0-3-9-16,2-10 6 15,3-3 36-15,4-2-32 16,6 2 28-16,3-1-13 0,1 5 2 15,7 1-2 1,1 3-22-16,0 3-15 0,1 2 5 16,2 2-6-16,0 1 0 15,0 0-16-15,0 0-55 16,3 1-45-16,8 6-186 16,-1-4-670-16</inkml:trace>
  <inkml:trace contextRef="#ctx0" brushRef="#br0" timeOffset="195691.2">23951 18156 804 0,'0'0'246'16,"0"0"-172"-16,0 0-53 15,0 0 56-15,0 0 85 16,0 0-38-16,97 96-31 0,-59-66 48 16,-1-4-60-1,-4-1-27-15,-4-4-37 0,-6-3-9 16,-4-7-1-16,-4 0-7 15,-7-4-31-15,-7-7-128 16,-1 0-164-16,0 0-262 0</inkml:trace>
  <inkml:trace contextRef="#ctx0" brushRef="#br0" timeOffset="195926.08">24159 18173 1046 0,'0'0'306'0,"0"0"-218"16,0 0-73-16,0 0 27 16,0 0 46-16,-43 87-16 15,31-50-34-15,-1-1-31 0,0 0 6 16,3-3 1-16,1-4-13 16,2-4 12-16,2-4-13 15,3-11 1-15,2 0-1 16,0-9-28-16,0-1-132 15,7-11-88-15,1-6-163 0</inkml:trace>
  <inkml:trace contextRef="#ctx0" brushRef="#br0" timeOffset="196555.95">24521 17931 1121 0,'0'0'349'0,"0"0"-240"15,0 0-86 1,0 0-22-16,0 0 38 0,0 0 11 16,9 83-4-16,-4-36 23 15,-1 7-25-15,2 0-2 16,0 0-24-16,-2-3-15 16,3-9 17-16,-3-6-20 15,2-10 6-15,0-6-6 16,-2-8-14-16,-1-7-64 15,3-5-137-15,-1-8-130 16,-2-8-240-16</inkml:trace>
  <inkml:trace contextRef="#ctx0" brushRef="#br0" timeOffset="196969.04">24675 17931 1069 0,'0'0'287'16,"0"0"-233"-16,0 0-43 16,0 0 7-16,0 0 15 15,13 97 22-15,-6-51-27 16,1 7-2-16,1 3 63 16,3 1-38-16,4-8-25 15,4-5-7-15,2-11-19 0,2-7 7 16,1-10-7-1,2-9 1-15,2-7 8 0,0-5-8 16,-2-17 5-16,-3-12 4 16,-1-9-4-16,-6-8-5 15,-6-7 9-15,-6 1 18 16,-5 2 37-16,0 2-29 16,-11 10 10-16,-10 4 27 15,-4 5-38-15,-5 12 14 16,-1 9-17-16,-4 10-22 15,3 3-7-15,0 12-3 16,5 14 0-16,5 5-25 16,5 4-56-16,8 15-63 15,5-9-195-15,4-9-623 0</inkml:trace>
  <inkml:trace contextRef="#ctx0" brushRef="#br0" timeOffset="197402.55">25033 17698 1136 0,'0'0'221'15,"0"0"-155"-15,0 0-37 16,0 0 83-16,0 0-13 16,0 0-48-16,0 0-25 0,92-27-6 15,-72 27 26-15,-2 0-20 16,-5 8 6-16,-3 7 19 16,-2-1-18-16,-7 5-14 15,-1 6-18-15,0 6-1 16,-7 1 11-16,-6 2-11 15,-1 0 0-15,-1-2-1 16,5-2-4-16,2-10 5 16,4-1 0-16,2-9-9 15,2-4 8-15,0-2 1 0,12-4 0 16,7 0 4 0,3-3 2-16,4-8-3 0,4 0-3 15,12-3-26-15,-9 4-112 16,-8 0-393-16</inkml:trace>
  <inkml:trace contextRef="#ctx0" brushRef="#br0" timeOffset="198604.88">25455 18052 785 0,'0'0'199'16,"0"0"-141"-16,0 0-6 15,0 0 51-15,0 0-22 16,0 0-32-16,0 0 12 16,46 31 11-16,-37-11 26 15,1 3-37-15,1 4-20 16,0 3 13-16,-1 3-41 15,-1 3 16-15,-2-2 0 0,1 2 0 16,-2-6 4 0,-3-4-9-16,0-3-6 0,-3-7 1 15,1-3-18-15,-1-3 14 16,0-6-2-16,0-4-12 16,0 0 26-16,0 0 5 15,0-3 23-15,0-11-15 16,-3-3-39-16,0-5 5 15,0-4-6-15,2-1-1 16,1-3-5-16,0-4 6 16,0-1-1-16,6 1 0 15,3-2-24-15,0 2 10 16,4 3 8-16,-1 4 1 16,1 5 6-16,-1 4 0 15,-1 4 0-15,-1 4 1 0,-2 4-1 16,-4 6 0-16,2 0-11 15,1 2 5-15,1 15 0 16,3 8 6-16,2 8 0 16,0 6 6-16,2 3 2 15,0 3-8-15,-3-3 2 16,0-2-2-16,-3-6 7 16,-4-5 2-16,-2-7-2 15,-2-5 7-15,-1-6-13 16,0-5-1-16,0-4 9 15,0-2-9-15,0 0 18 16,0 0-5-16,0 0 19 16,0-2 17-16,0-8-48 0,-3-3 6 15,0 0-7 1,0-7-2-16,0 3 2 0,3-3 0 16,0-4 0-16,0-2-1 15,0-3 1-15,5-1-12 16,2-3-10-16,5 0-21 15,-2 0 24-15,4 2-12 16,-1 6 6-16,-1 1 13 16,1 7-19-16,0 5 19 15,-3 8 4-15,-1 4-6 16,1 0 12-16,4 10 2 16,-1 16 0-16,5 9 12 15,-1 10-12-15,-1 1 17 16,-3 4-5-16,-1-1-3 15,-6-5 23-15,-1-6-18 0,-2-9-2 16,-3-4 6-16,0-9-18 16,0-8 0-16,1-3-1 15,1-5-36-15,-1 0-71 16,1-10-512-16</inkml:trace>
  <inkml:trace contextRef="#ctx0" brushRef="#br0" timeOffset="199340.69">26604 17654 902 0,'0'0'237'0,"0"0"-183"16,0 0-27-16,0 0-11 15,0 0 26-15,0 0 44 16,0 0-25-16,7 112 7 16,2-49-7-16,3 14-6 15,-2 1 28-15,-1-11-36 16,-3-8-28-16,-1-18 1 15,-1 4-20-15,0-5 0 0,-1-7 0 16,0-11-11-16,-1-5-14 16,-2-14-166-16,0-3-143 15,0 0-306-15</inkml:trace>
  <inkml:trace contextRef="#ctx0" brushRef="#br0" timeOffset="199568.11">26604 18101 582 0,'0'0'170'15,"0"0"12"-15,0 0 36 16,0 0-22-16,110 19-45 0,-64-18 23 16,5-1-31-16,1 0-58 15,-1 0-45-15,-6-6-17 16,-8 1-23-16,-6-5-20 15,-7 0-45-15,-9-9-141 16,-9 4-170-16,-5-1-554 0</inkml:trace>
  <inkml:trace contextRef="#ctx0" brushRef="#br0" timeOffset="199799.91">26903 17687 1320 0,'0'0'219'0,"0"0"-149"0,0 0-69 15,0 0 20-15,0 0-3 16,0 0-4-16,0 0 38 16,5 115-8-16,5-59-28 15,1 1 3-15,2 4-18 16,0-2-2-16,5 16-10 15,-3-16-196-15,-3-12-335 0</inkml:trace>
  <inkml:trace contextRef="#ctx0" brushRef="#br0" timeOffset="200217.68">27203 18100 608 0,'0'0'131'0,"0"0"-12"16,0 0 95-16,0 0-7 16,96-24-97-16,-73 29-30 15,0 9 10-15,-8 11-26 16,-5 0 45-16,-5 6-67 16,-5 3-18-16,-4 1 4 15,-13-3-27-15,-5 2 7 16,-3-7-8-16,-2-4 8 15,2-6-7-15,3-4 6 16,4-9-6-16,3-4 17 0,8 0-17 16,2-4 0-1,3-6-1-15,2-5 4 0,0 4-4 16,11 3 1-16,4 2 5 16,3 2 20-16,4 4-11 15,2 0 23-15,2 4-1 16,2 7-14-16,-1-2 27 15,1 2-34-15,-1-2-7 16,-2 1 4-16,2-6-13 16,-2-2-13-16,14-2-52 15,-6-12-134-15,-3-1-524 0</inkml:trace>
  <inkml:trace contextRef="#ctx0" brushRef="#br0" timeOffset="200744.14">27895 17674 1495 0,'0'0'217'0,"0"0"-187"15,0 0 1-15,0 0 20 16,-83-38 9-16,63 33-38 15,-1 5-20-15,-1 0 12 16,0 0-14-16,-1 6 0 16,-2 8 0-16,0 2-2 15,2 2 2-15,7 1 0 0,2 0 0 16,8-2-2-16,6 2-17 16,2 2 5-16,19-4 8 15,10 2-21-15,8 1-5 16,8 0 7-16,1 2 17 15,6 2 6-15,-2 3 2 16,-1 2 0-16,-2-1 0 16,-5 3-4-16,-6-1 4 15,-8 1 1-15,-10-2 14 16,-9 4 27-16,-9-4-17 16,-2-2 3-16,-10 0 16 15,-12-3-29-15,-6-3 5 0,-5-4-5 16,-4-11-8-1,-6-3 21-15,-2-3-14 0,-4-15 29 16,-2-9-12-16,5-4-22 16,3-2 5-16,5 3-14 15,10 2-8-15,8 4-17 16,12 1-71-16,5 6-84 16,3 5-327-16</inkml:trace>
  <inkml:trace contextRef="#ctx0" brushRef="#br0" timeOffset="201278.08">28267 17797 1035 0,'0'0'186'0,"0"0"-93"16,0 0 21-16,0 0 54 16,0 0-88-16,-87 2-60 15,75 12-1-15,0 6-6 16,-1 5 30-16,2 7 27 16,3 4-19-16,3 3-1 15,5 7-12-15,0-1-20 0,18 2 9 16,9-3-24-1,7-6 6-15,5-7 0 0,5-11-2 16,0-5-7 0,2-11 1-16,-1-4-1 0,-3-7 14 15,-2-15-8-15,-7-8 19 16,-7-7 11-16,-7-10-9 16,-6-1 11-16,-7-5-26 15,-6-3-3-15,0 0 7 16,-6-2-16-16,-14 7 13 15,-6 1 17-15,-6 8-20 16,-4 9 6-16,1 5-16 16,-1 11 0-16,-3 8-3 15,2 9 4-15,1 0-2 16,-1 10 0-16,1 14-25 16,0 5-8-16,6 5-17 0,8 5-33 15,1 21-39-15,9-9-217 16,5-7-660-16</inkml:trace>
  <inkml:trace contextRef="#ctx0" brushRef="#br0" timeOffset="201615.03">28723 17938 879 0,'0'0'247'16,"0"0"-159"-16,0 0 25 15,0 0 62-15,16 89-17 16,-16-62-60-16,2 3-28 16,-2 1-4-16,0-1 6 15,3-2-30-15,1-5-10 16,5-3-1-16,8-5-10 15,1-3 14-15,7-4-13 16,5-4-20-16,3-4 15 16,2 0-16-16,0 0 0 15,-1-8-1-15,-1-4-54 0,3-7-83 16,-8 2-337 0,-7 3-596-16</inkml:trace>
  <inkml:trace contextRef="#ctx0" brushRef="#br0" timeOffset="201878.78">28938 17908 985 0,'0'0'243'15,"0"0"-81"-15,0 82 65 16,4-21-20-16,8 17-63 0,-1 0-58 16,0-8-2-16,-2-9-47 15,-2-16-9-15,-1 3-22 16,2 2-6-16,0 0-19 16,-4-11-153-16,-2-14-845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1T12:44:37.870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20470 7074 1609 0,'0'0'201'0,"0"0"-154"15,0 0-47-15,40-96-2 16,-26 74 2-16,-4 4 0 16,-1 5-16-16,-4 7-143 15,-5 1-505-15</inkml:trace>
  <inkml:trace contextRef="#ctx0" brushRef="#br0" timeOffset="93397.64">16337 11376 1101 0,'0'0'280'0,"0"0"-205"16,0 0-62-16,0 0 9 15,0 0 26-15,0 0 74 16,0 0-30-16,0 0-61 15,0 0-6-15,1 0 11 16,-1 0 26-16,2 0-4 16,0 4-50-16,1-1-8 15,1 0-18-15,2-1-128 16,-2-2-194-16,-1 0-613 0</inkml:trace>
  <inkml:trace contextRef="#ctx0" brushRef="#br1" timeOffset="-144722.81">3529 15734 1028 0,'0'0'241'16,"0"0"-191"-16,0 0-17 15,0 0-26-15,0 0 6 16,0 0 66-16,0 0-50 0,0 4 4 15,0-11-33-15,0 1-6 16,0 2 6-16,0 2 1 16,0 2-1-16,0 0-36 15,0 0-57-15,3 10 37 16,4-1-125-16,-4-1-376 0</inkml:trace>
  <inkml:trace contextRef="#ctx0" brushRef="#br1" timeOffset="30358.61">29408 7120 117 0,'0'0'1198'0,"0"0"-973"16,0 0-74-16,0 0-114 15,0 0-37-15,0 0-75 16,0 0-34-16,-4 17 41 0,11-5-515 16</inkml:trace>
  <inkml:trace contextRef="#ctx0" brushRef="#br1" timeOffset="31350.41">29879 7381 1202 0,'0'0'272'0,"0"0"-225"16,0 0-24-16,0 0-16 15,0 0 11-15,0 0-18 0,109 13-20 16,-81-21-297-16</inkml:trace>
  <inkml:trace contextRef="#ctx0" brushRef="#br2" timeOffset="-193002.11">31020 14495 1280 0,'0'0'660'16,"0"0"-584"-16,0 0-57 15,0 0-19-15,0 0-41 16,0 0 10-16,0 0-125 16,-9 28-336-16,16-14-384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3:14:20.169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1855 8303 555 0,'0'0'185'16,"0"0"-129"-16,0 0 74 15,0 0 88-15,0 0-106 16,0 0 2-16,-19-9-37 16,19 8-11-16,-3-1 8 15,3 2-23-15,0 0-2 0,0 0-6 16,0 0-35 0,0 0 30-16,0 0-16 0,0 0-11 15,0 0 3-15,0 0-14 16,0 0 0-16,0 0 0 15,0 0-8-15,0 0 1 16,3-2 6-16,10-1 1 16,2-1 2-16,6-2-2 15,7 0 0-15,2-1 0 16,3-2 4-16,6 4-4 16,1 1 0-16,2 2 1 15,0 2-3-15,-1 3 2 16,-2 13-2-16,-3 5 2 15,-3 6-7-15,-2 2 7 0,-4 4 0 16,-2 0 0-16,-4-2-2 16,-4 3 2-16,-6-3 0 15,-6 1 0-15,-5 0-18 16,0 1 18-16,-13-2 5 16,-13 0-3-16,-2-1 40 15,-11 1-36-15,0-6-6 16,-3-3 38-16,1-5-31 15,2-8 24-15,3-2-22 16,2-6 4-16,1-1 0 16,3 0-12-16,3-3-1 15,2-4 0-15,6 0-14 16,4 0 13-16,3 0-42 0,3 1-24 16,4-11-56-16,2 1-169 15,2 0-367-15</inkml:trace>
  <inkml:trace contextRef="#ctx0" brushRef="#br0" timeOffset="268.74">2040 8406 390 0,'0'0'343'0,"0"0"-222"16,0 0-115-16,0 0-4 15,0 0-2-15,0 0 0 0,0 0 61 16,21 55 10-16,-12-26 17 16,3 4 7-16,-5 1-21 15,-2 3 9-15,-1 1-53 16,-1-4-8-16,-1-1-8 16,1-3-14-16,0-5 0 15,4-4-1-15,4-2-92 16,-4-8-214-16,2-5-227 0</inkml:trace>
  <inkml:trace contextRef="#ctx0" brushRef="#br0" timeOffset="1245.68">2503 8620 696 0,'0'0'225'15,"0"0"-170"-15,0 0-25 16,0 0 57-16,-3 87-47 16,3-65-24-16,1 0-13 15,12-1 7-15,1-1-4 16,7-3-5-16,1-4 0 15,5-4 22-15,-3-4-16 16,6-5 11-16,-3 0-2 16,-2-5-16-16,2-10 39 15,-5-2 4-15,-5-4 20 0,-4-1 16 16,-6-1-35-16,-5 2 26 16,-2-1-8-16,0 3-19 15,-6 0 6-15,-9 2-25 16,-6 2-8-16,0 1 0 15,-4 4-16-15,-2 3 0 16,-1 4-9-16,1 3 4 16,3 0 3-16,0 6 2 15,5 8 0-15,4 3-9 16,3 4 9-16,6 1-7 16,3 5 7-16,3-1-11 0,0-1 10 15,9-1 1-15,7-1 0 16,6-5-8-16,1-3 3 15,1-6 4-15,4-6 0 16,-1-3-10-16,0 0 10 16,-2-10 2-16,-2-7-1 15,-1-3 15-15,-6-1-15 16,-2-6 0-16,-5 1-8 16,-2-3 1-16,-4 2 7 15,0 0 1-15,-3 7 8 16,0 1-3-16,0 7-5 15,0 5-2-15,0 7 1 0,0 0-32 16,8 12 24 0,2 14 0-16,5 5 8 15,6 5 9-15,0 3-9 0,7-4 0 16,-1-6 0 0,6-7-7-16,-3-7 7 0,1-8 0 15,-3-7 0-15,1 0 8 16,-7-15-6-16,-1-8-2 15,-3-11 0-15,-6-8 7 16,-5-7-14-16,-4-7 7 16,-3-4 0-16,0-4-5 15,0 1 17-15,-10 1-12 16,-1 7 1-16,-1 9 1 16,-1 8 39-16,4 13-23 15,3 8 14-15,0 8 7 0,4 6-31 16,0 3-8-16,2 9-11 15,0 18-8-15,0 24 17 16,2 4 4-16,9 9-2 16,1 4 2-16,3-13-1 15,0 4-1-15,1-8 0 16,-2-8-19-16,-1-9-58 16,-7-8-175-16,0-7-119 15,-6-7-137-15</inkml:trace>
  <inkml:trace contextRef="#ctx0" brushRef="#br0" timeOffset="1748.8">3084 8585 940 0,'0'0'256'16,"0"0"-169"-16,0 0-44 16,0 0-9-16,0 0-2 15,0 0-25-15,0 0 44 16,45-3 5-16,-17 0-40 15,2 0 11-15,3 1-17 16,0-2-4-16,-2-1 10 16,-1 0-16-16,-3 1 0 15,-5 1 0-15,-2 0 1 16,-7 3-1-16,-7 0 0 16,0 0 0-16,-6 12-6 15,0 10 14-15,0 7-8 16,0 5 0-16,0 4 1 15,0 1 8-15,9-3-8 0,6-4 6 16,4-3 1-16,5-10-7 16,3-7-1-16,3-7 0 15,1-5 0-15,-1-9 12 16,-2-11 4-16,-4-6 19 16,-5-5 16-16,-8-1-12 15,-8 0 43-15,-3-1 6 16,0 3-44-16,-12 4 66 15,-12 2-34-15,-1 5-21 16,-8 5 3-16,0 6-55 0,-1 3-3 16,-1 5-1-1,4 0-27-15,4 2 13 0,5 9-28 16,10 2-67-16,3 1 15 16,9 7-80-16,0-4-180 15,7-4-320-15</inkml:trace>
  <inkml:trace contextRef="#ctx0" brushRef="#br0" timeOffset="2289.73">4097 8448 1033 0,'0'0'381'0,"0"0"-240"16,0 0-12-16,0 0-31 0,0 0-13 16,0 0-38-16,0 0-10 15,-94-4-26-15,73 13-10 16,-1 2 17-16,1 0-18 16,0 1 0-16,7 1-1 15,3-2-19-15,5-2 19 16,3-1 0-16,3 0-10 15,0 1 9-15,10-1-36 16,11 1 37-16,7 0-12 16,5-3-12-16,3 1 19 15,7-3 7-15,-4-2-1 16,1 1 3-16,-5 0 4 16,-4 2-7-16,-6-2 0 0,-7 5-2 15,-4 0 2-15,-4 1 0 16,-7 1 0-16,-3 2 9 15,0 3-3-15,-9 0-6 16,-9 0 0-16,-1-1 1 16,-5-3 10-16,-3-5 8 15,0-1 11-15,-3-4 18 16,0-1-13-16,2 0 0 16,4 0-16-16,2 0-10 15,8-1-4-15,3-1-5 0,3 2-10 16,4 0-49-1,-1 0-95-15,2 0-225 16,0 0-604-16</inkml:trace>
  <inkml:trace contextRef="#ctx0" brushRef="#br0" timeOffset="2995.05">1809 9140 667 0,'0'0'286'0,"0"0"-201"15,0 0-51-15,0 0-1 0,0 0 31 16,0 0 17-16,0 0-22 16,-6 0-13-16,18 0-44 15,0 0 49-15,12 0 17 16,4 0-29-16,8 0 3 16,10 0-1-16,8 0 1 15,23-6 9-15,26-2-23 16,33-4 8-16,16 2-12 15,11 3-10-15,-8 2 26 16,-6-2-28-16,6 1 5 16,-1-4 10-16,8-3-25 15,-2-4 3-15,0 2-5 16,-10-2 1-16,-11 0-2 16,-17 1 2-16,-19 1-1 15,-24 3 6-15,-18 5-5 0,-17 2-1 16,-10 1 0-16,3 1 0 15,-1 2 3-15,-5 1 15 16,-10 0 1-16,-6 0 41 16,-4 0-51-16,-4 0 8 15,-3 0-17-15,-2 0 1 16,-2 0 3-16,0 0-4 16,0 0-24-16,0 0-105 15,-6 0-605-15</inkml:trace>
  <inkml:trace contextRef="#ctx0" brushRef="#br0" timeOffset="4295.06">2006 9931 833 0,'0'0'547'0,"0"0"-453"16,0 0-12-16,0 0 8 16,0 0-20-16,0 0 21 15,0 0-12-15,0 0-44 16,0 0 3-16,0-3 7 16,0-6-22-16,0-4 8 15,0-4-22-15,1-6-8 0,2-1 5 16,2-3-4-1,-2 1-4-15,1-3 2 0,-1 2-3 16,0 3 2 0,2 0 2-16,-4 4 5 0,1 6-6 15,-2 2-1-15,1 4 1 16,-1 1 0-16,0 7-13 16,0-2 12-16,0 2-20 15,0 0 7-15,0 0 3 16,2 12-39-16,1 7 34 15,1 10 15-15,2 7-7 16,0 8 1-16,-3 5 7 16,3 1 0-16,-3 0 10 15,-3-5-8-15,0-4-2 16,0-7 0-16,0-5-2 0,0-8 2 16,0-7 0-16,0-6 0 15,0-2 3-15,0-3-3 16,0-3-1-16,0 0-52 15,3 0-118-15,4-6-99 16,-2-7-277-16</inkml:trace>
  <inkml:trace contextRef="#ctx0" brushRef="#br0" timeOffset="4873.38">2252 9786 795 0,'0'0'202'0,"0"0"-136"15,0 0-22-15,0 0 17 16,0 0 17-16,0 0-39 15,0 0 13-15,-20 63-3 16,16-37 18-16,3 1 12 16,1 3-52-16,0 5 4 15,0-2-15-15,13 1-16 16,2-4 18-16,4-4-18 16,2-3 0-16,2-6-1 0,-1-5 1 15,2-7 0-15,-2-3 1 16,-1-2 0-16,0-6 17 15,0-12-2-15,-5-8 25 16,-1-5 29-16,-6-4-41 16,-1-4 3-16,-5 3-7 15,-3 0-2-15,0 3 40 16,-5 5-8-16,-7 2-18 16,-3 1 27-16,-1 4-28 15,-5 4 12-15,0 0-12 16,0 5-21-16,-1 0 4 15,1 4-19-15,3 0 1 16,0 5-2-16,3 1 2 0,0 2-8 16,5 0 0-16,-2 0-36 15,3 9 9-15,1 7-52 16,2 4 0-16,5 4 26 16,1 14-104-16,1-6-127 15,7-3-374-15</inkml:trace>
  <inkml:trace contextRef="#ctx0" brushRef="#br0" timeOffset="5114.8">2698 10149 1418 0,'0'0'527'15,"0"0"-433"-15,0 0-43 16,0 0 1-16,0 0-8 16,0 0-7-16,0 0-6 15,1 2-31-15,-1-2-13 16,2 0-30-16,-2 0-69 16,0-2-67-16,0-5-334 0</inkml:trace>
  <inkml:trace contextRef="#ctx0" brushRef="#br0" timeOffset="5669.16">2859 9747 1162 0,'0'0'306'16,"0"0"-259"-16,0 0-47 16,0 0 0-16,0 0 13 15,0 0 26-15,0 0-16 16,-25 68-17-16,25-45 12 16,0 3-4-16,0 5-7 15,0 1 39-15,5 1-14 0,3-3-13 16,7-1 4-1,0-5-22-15,0-2 19 0,4-3-11 16,0-7-8-16,1-2 14 16,2-9-14-16,-1-1 0 15,-1 0 19-15,-1-8-18 16,-2-9 6-16,-1-5 6 16,-7-2-4-16,1-5 18 15,-7 0-6-15,0-1 11 16,-3-1 19-16,0 2-21 15,-6 2 27-15,-7 1-14 16,-2 2-3-16,-6 2 20 16,0 2-38-16,-4 1-3 15,2 5-16-15,-2 4-3 16,3 5-2-16,-5 5-7 0,2 0-10 16,-1 2 17-16,-1 11-26 15,6 6-11-15,4 3-2 16,3 4-65-16,8 3 26 15,6 13-85-15,0-9-208 16,9-4-384-16</inkml:trace>
  <inkml:trace contextRef="#ctx0" brushRef="#br0" timeOffset="6133.59">3212 9724 935 0,'0'0'290'0,"0"0"-217"15,0 0-55-15,0 0-12 16,0 0 33-16,0 0-9 15,0 0-15-15,-17 65 15 16,27-54-30-16,-1-3 0 16,6-1 1-16,0-1 8 15,3-3-6-15,1-3-3 0,2 0 1 16,-3 0 13 0,4-11-13-16,-4-3 17 0,0-2 30 15,-5-1-6-15,-2-2 27 16,-5 3-5-16,-3 0 12 15,-3 0 25-15,0 2-41 16,0 2 3-16,-12 0-11 16,0 2-31-16,-3-1 16 15,0 6-37-15,-1 2-2 16,-2 3-4-16,-2 0-25 16,0 5-46-16,-4 11-3 15,1 13-72-15,4-5-126 16,4-4-333-16</inkml:trace>
  <inkml:trace contextRef="#ctx0" brushRef="#br0" timeOffset="6450.08">3681 9571 1273 0,'0'0'240'16,"0"0"-159"-16,0 0-49 15,0 0 10-15,-30 85 69 16,18-48-33-16,-4 3-27 16,-1 9-7-16,-5 4-44 0,0 2 17 15,-5 0-17-15,4-1 1 16,-4-5 8-16,5-7-9 15,3-6 0-15,4-8 0 16,6-8-52-16,0-8-2 16,9-10-175-16,0-2-364 15,9 0-167-15</inkml:trace>
  <inkml:trace contextRef="#ctx0" brushRef="#br0" timeOffset="6839.04">3675 9948 1104 0,'0'0'249'0,"0"0"-211"16,0 0-12-16,0 0-19 16,0 0 83-16,-48 85-36 15,45-58-38-15,3-1 7 16,0 1-23-16,0 2 0 15,12-6 0-15,6 0 6 16,3-5-6-16,1-5 11 16,2-8-5-16,0-5 9 15,0 0-14-15,-2-12-1 16,-4-7 14-16,-3-6-2 0,-7 0 26 16,-5 0 16-16,-3-1 22 15,0 2 20-15,-14 1-41 16,-5 2-7-16,-5 1 2 15,-2 5-50-15,-2 6 19 16,4 4-19-16,2 5-2 16,5 0-11-16,3 11-76 15,6 17-24-15,2-6-144 16,6-2-527-16</inkml:trace>
  <inkml:trace contextRef="#ctx0" brushRef="#br0" timeOffset="7627.8">4069 9832 173 0,'0'0'865'0,"0"0"-741"16,0 0-101-16,0 0 5 15,0 0 33-15,0 0 16 0,0 0 23 16,55 19-26 0,-43-2-15-16,1 5 13 0,-2 5-52 15,-1 4 21-15,-1 3 1 16,-5 1-23-16,-2-2 15 15,-2-2-25-15,0-6-9 16,0-9 12-16,0-3-2 16,0-8-10-16,0-2 14 15,0-3-13-15,0 0 63 16,0 0 19-16,0-11-8 16,0-6-43-16,0-5-31 15,0-4-1-15,0-5 0 16,0-2-24-16,0-1 23 15,6 4-15-15,0 2 16 16,6 7-12-16,-2 5 5 0,1 6 5 16,2 4-8-16,-2 6-6 15,2 0 8-15,-1 13 7 16,2 8 1-16,0 4 7 16,-2 6 3-16,0 1-10 15,-6-1 0-15,3-4 0 16,-4-5 1-16,-2-7-1 15,-2-6 0-15,-1-6 8 16,0-1 2-16,0-2-10 16,0 0 0-16,0-13-1 15,0-7-1-15,0-8-17 16,0-6-4-16,6 0 22 16,-2 1-30-16,1 3 25 0,4 8 4 15,0 6-15 1,-2 6 9-16,2 8 8 0,2 2 0 15,2 7 2-15,2 13 7 16,3 4-6-16,0 6 23 16,-2 3-8-16,-1-2 17 15,-6-2-34-15,0-5 0 16,-3-5 18-16,-3-7-19 16,1-6 0-16,-2-6-54 15,-2-6-197-15,0-8-490 0</inkml:trace>
  <inkml:trace contextRef="#ctx0" brushRef="#br0" timeOffset="7929.17">4734 9394 575 0,'0'0'1106'16,"0"0"-964"-16,0 0-68 15,0 0-73-15,0 0 7 16,0 0-8-16,0 0 1 16,0 70 0-16,1-9 11 15,2 28 0-15,-1 26 27 16,1 10-24-16,-3-6 11 0,0-16-13 16,0-30 0-1,-3-19-6-15,3-16-7 16,-3-7 0-16,1 1 5 15,1-1-5-15,1-2 0 0,0-13-65 16,0-7-156-16,0-9-354 0</inkml:trace>
  <inkml:trace contextRef="#ctx0" brushRef="#br0" timeOffset="8671.1">4871 9876 780 0,'0'0'374'15,"0"0"-277"-15,0 0-51 16,0 0-45-16,0 0 88 15,0 0 44-15,0 0-74 16,60-52-14-16,-44 52-34 16,2 4 8-16,-3 15 83 15,3 6-61-15,-3 6-3 16,-2 5-14-16,-5 5-17 16,-4-5 40-16,-2-2-19 15,-2-7-3-15,0-3 14 0,0-7-38 16,0-8 11-1,0-4-12-15,0-5 2 0,0 0 7 16,0 0-1-16,0-17-7 16,0-9-1-16,1-6-17 15,5-4-2-15,3 0-3 16,0-1-21-16,0 3 42 16,4 6-5-16,-2 6 6 15,-2 9-1-15,1 6-2 16,-1 7 2-16,0 0 0 15,3 20 1-15,0 6 18 16,-1 9-4-16,0 4 10 16,-3-3 7-16,-1-3-25 15,-2-9-2-15,-2-4-4 0,1-7-5 16,-1-4 5-16,-3-7 1 16,3-2 0-16,0 0 9 15,2-15-10-15,2-9 0 16,-1-7-18-16,3-3-19 15,-3-7 17-15,3 2-11 16,0 3 28-16,-2 10-9 16,2 7 8-16,-1 11 4 15,-1 8 2-15,4 4-2 16,2 19 64-16,2 10-21 16,0 4 11-16,0 5 5 15,-5-2-43-15,-2-4 16 16,-4-4-30-16,2-8 11 0,-6-8-26 15,0-5-4-15,0-7-157 16,0-4-537-16</inkml:trace>
  <inkml:trace contextRef="#ctx0" brushRef="#br0" timeOffset="9752.95">6167 9590 1113 0,'0'0'282'0,"0"0"-186"16,0 0 62-16,0 0-10 15,0 0-31-15,0 0-66 16,0 0-49-16,-86-57 23 16,68 52-19-16,-3 2 1 15,-1 3-1-15,-5 0-6 16,-3 7 0-16,-1 10-1 16,-2 5-2-16,2 5 2 15,4 2 1-15,7 4 0 0,4 1 2 16,10 3-2-16,6 1 0 15,0 4-2-15,3-2-9 16,16-2 11-16,2-5 0 16,8-5 0-16,2-6 4 15,6-8 5-15,2-6-9 16,0-5 0-16,2-3-10 16,-3-7-1-16,7-19-44 15,-11 1-203-15,-7 1-496 0</inkml:trace>
  <inkml:trace contextRef="#ctx0" brushRef="#br0" timeOffset="10219.91">6254 9824 606 0,'0'0'837'16,"0"0"-728"-16,0 0-74 15,0 0 14-15,0 0 1 16,0 0-37-16,0 0-7 15,40-6 1-15,-13 6 11 16,3 0-7-16,0 1 7 16,-2 15 7-16,-3 3-24 15,-7 5 4-15,-7 4-1 16,-8 2 2-16,-3 3 17 16,-5 1-14-16,-16-1 4 0,-2-2 15 15,-6-3-27 1,2-5-1-16,2-6 0 0,1-3 3 15,5-4-3-15,2-7 2 16,7-3 7-16,2 0-4 16,5 0-5-16,3-5-16 15,0-5 9-15,0 2-12 16,2 1 16-16,7 2 6 16,4 3 10-16,2 2 25 15,6 0-16-15,3 0 24 16,1 5-8-16,5 5-21 15,0 1 20-15,-6 0-36 16,4 0 5-16,-4-3 7 16,-2-3-11-16,-4-5-4 15,2 0-17-15,2-24-77 0,-7-3-127 16,3-5-679-16</inkml:trace>
  <inkml:trace contextRef="#ctx0" brushRef="#br0" timeOffset="10475.81">6682 9448 734 0,'0'0'568'16,"0"0"-499"-16,0 0-60 15,0 0 11-15,9 105 40 16,-3-57-19-16,0 5 43 0,0 4-36 15,1-1-9-15,-1-2 11 16,0-4-50-16,0-9 9 16,0-8-9-16,-3-8 2 15,0-9-10-15,-3-8-47 16,0-8-160-16,0 0-165 0</inkml:trace>
  <inkml:trace contextRef="#ctx0" brushRef="#br0" timeOffset="10690.94">6718 9874 383 0,'0'0'824'16,"0"0"-696"-16,0 0-88 0,0 0 47 15,0 0 18-15,0 0-18 16,0 0-6-16,64-27-57 16,-34 21 7-16,4 0-2 15,0 1-28-15,2 0 22 16,-2 1-14-16,1 0-3 15,-2 0 3-15,-2-1-9 16,-4 1-9-16,-5-4-73 16,-4-2-179-16,-8 3-697 0</inkml:trace>
  <inkml:trace contextRef="#ctx0" brushRef="#br0" timeOffset="10949.32">6985 9520 1264 0,'0'0'326'0,"0"0"-228"16,0 0-97-16,0 0 34 16,0 0 25-16,4 102-9 15,6-56 16-15,-2 4-39 16,3 4 7-16,-4-1-4 15,2-3-24-15,-3-8-8 16,-2-6 1-16,1-6-16 16,-2-6-7-16,4-10-154 15,-4-7-350-15</inkml:trace>
  <inkml:trace contextRef="#ctx0" brushRef="#br0" timeOffset="11180.81">7216 9925 317 0,'0'0'837'15,"0"0"-712"-15,0 0-91 16,0 0 52-16,0 0 46 16,0 0-24-16,91 14-21 15,-66-14 23-15,5-3-66 16,-9-2-15-16,0 1-28 0,-9 1-2 15,-5 1-23-15,-7-1-106 16,0 1-131-16,-6 0-369 0</inkml:trace>
  <inkml:trace contextRef="#ctx0" brushRef="#br0" timeOffset="11598.61">7237 9958 842 0,'0'0'289'15,"0"0"-150"-15,0 0-27 16,0 0 58-16,0 0-59 16,0 0-59-16,0 0-8 15,-48 62-35-15,48-54 4 0,0-2-13 16,0 0 0 0,6-3 3-16,5-1-3 0,5-2 1 15,3 0 4-15,5 0-5 16,5 0 0-16,0 0 0 15,4 2-3-15,-1 5 1 16,-3 3 2-16,-2 2 0 16,-3 2 12-16,-5 3-11 15,-7 1 5-15,-6-1 0 16,-6 1 10-16,0 0 34 16,-9 0-9-16,-13 1-10 15,-2-2 10-15,-7-1-21 16,0-7 33-16,-4-1-30 0,1-8-15 15,4 0 26 1,5 0-17-16,5 0 10 0,7-8-27 16,4-1-2-16,4-2-24 15,5-2-39-15,0-9-71 16,9 2-197-16,6 2-480 0</inkml:trace>
  <inkml:trace contextRef="#ctx0" brushRef="#br0" timeOffset="12112.32">7669 9648 1091 0,'0'0'304'0,"0"0"-224"15,0 0-64-15,0 0 10 16,0 0 69-16,0 0-65 16,-58 90-2-16,55-59 4 15,3 6-9-15,0 4 20 16,0 4-17-16,6 2-10 16,9-1 2-16,6-3-10 15,4-4-8-15,5-10 0 16,3-7 0-16,1-10 0 15,1-10 0-15,-1-2 2 0,4-10 12 16,-5-16-13-16,-3-6-1 16,-7-8 0-16,-7-3 2 15,-7-2 7-15,-7-3 13 16,-2 1 13-16,-2 2 26 16,-13 4-18-16,-4 5 26 15,-5 4-9-15,-4 6-25 16,-4 6 30-16,-2 5-45 15,-2 6-1-15,-3 6-13 16,-4 3-6-16,1 0-8 16,2 13-6-16,1 6-34 15,8 0 7-15,4 5-47 16,9-1-8-16,6 8-72 16,8-5-351-16,4-6-242 0</inkml:trace>
  <inkml:trace contextRef="#ctx0" brushRef="#br0" timeOffset="12397.03">8108 9679 1007 0,'0'0'296'15,"0"0"-219"-15,0 0-76 16,0 0 68-16,0 0 69 16,4 73-23-16,-2-36-28 0,1 6-38 15,1 6-14-15,4 2-1 16,-1 2-34-16,1-4 8 16,0-6-8-16,0-7-16 15,-5-7-5-15,3-12-144 16,-4-8-222-16,-2-8-380 0</inkml:trace>
  <inkml:trace contextRef="#ctx0" brushRef="#br0" timeOffset="12672.66">8096 9958 355 0,'0'0'391'16,"0"0"-309"-16,0 0-53 0,0 0 75 15,0 0 96-15,0 0-97 16,0 0-63-16,109-22 52 16,-71 14 19-16,1 2-15 15,3-1-11-15,1 3-47 16,-1 1 17-16,-3 1-20 16,-5 1-35-16,-4-1 15 15,-6 1-15-15,-5 1 1 16,-5-2-1-16,-4 2 0 15,-2-2-64-15,-8-4-98 16,0 0-135-16,0-2-556 0</inkml:trace>
  <inkml:trace contextRef="#ctx0" brushRef="#br0" timeOffset="13018.93">8448 9576 1033 0,'0'0'216'15,"0"0"-177"-15,0 0-10 16,0 0 1-16,0 0 31 16,0 0 48-16,5 75-13 15,5-32 24-15,2 18-9 16,1-1-73-16,2 6 1 0,0 1-19 15,-3-12-19 1,0 4 15-16,0-11-15 0,-2-7 18 16,-2-11 17-16,-1-8-35 15,-1-4 11-15,-3-8-12 16,0-5 1-16,-1-2 2 16,-1-3-3-16,1 0-2 15,-1 0-24-15,1 0-136 16,-1 0-227-16,-1 0-629 0</inkml:trace>
  <inkml:trace contextRef="#ctx0" brushRef="#br0" timeOffset="22688.86">2080 11018 980 0,'0'0'230'16,"0"0"-163"-16,0 0-43 16,0 0 33-16,0 0 4 15,0 0-12-15,0 3-5 16,0-3-12-16,0 1 46 16,-2-1-14-16,-3 1-30 15,-1 1 8-15,3 1-21 0,-3-2 12 16,4 0 10-1,-1 1-29-15,2-1 10 0,-1-1-23 16,2 2-1-16,0-2 23 16,0 0-23-16,0 0 0 15,-2 0 0-15,2 0 6 16,-3 1-6-16,0 0 0 16,0 1 1-16,0 1-3 15,-2-2 2-15,2 3 0 16,0-4 0-16,0 2 6 15,-1-1-6-15,1 0 0 16,0 1 0-16,1-1 4 16,-1 2-4-16,-1-1 0 15,1 0 0-15,-2 1 0 0,1 0-1 16,-5 0 1-16,6 0 0 16,-3 0-12-16,0 1 12 15,1-1-1-15,-2 1 1 16,3-1-29-16,-2 0 16 15,0 2-5-15,-2 0 18 16,4-1 0-16,-2 1 0 16,3 1 0-16,-2-1 0 15,1 3-22-15,-1 0 14 16,2 0-9-16,-2 2-12 16,2-2 28-16,-2 3-15 15,2-2 4-15,3 3 11 16,0 0-14-16,-3-2 14 0,3 3-9 15,0 1 3-15,0 0 6 16,0 1-18-16,3-3 19 16,5 2-8-16,0-2 15 15,3-1-7-15,1 0 0 16,1-5 0-16,1 0 4 16,-1-1-3-16,2-3-1 15,0-2 0-15,-3 0 10 16,0 0-3-16,-2-10 1 15,-1-6 0-15,0-5 27 16,0-6-29-16,-6-5 3 16,3-4-2-16,-6-4 2 15,0-3-8-15,0-2-1 0,0-2 0 16,0 2-1-16,0 1-5 16,-3 2 0-16,0 4-8 15,1 4-6-15,1 3 20 16,-1 4 0-16,2 5 1 15,-1 3 3-15,1 4-4 16,-2 3 0-16,2 3-1 16,0 3 4-16,0 3-3 15,0 2 0-15,0 1-6 16,0 0 0-16,0 3-14 16,0 11 13-16,0 7 6 15,0 8-5-15,3 4 6 16,5 10 0-16,-2 5 1 15,7 18-3-15,-2-3 3 16,-2 4-1-16,0 0 0 0,-2-14 3 16,-1 1-3-16,0-8 0 15,0-12 0-15,-1-3 2 16,2-11-1-16,-4-3-1 16,0-5 0-16,0-5 0 15,0-2 0-15,0-2 0 16,-3-3 0-16,0 2 4 15,0-2-4-15,0 0 0 16,3 0-1-16,0 0-222 16,-3-5-132-16,6-4-468 0</inkml:trace>
  <inkml:trace contextRef="#ctx0" brushRef="#br0" timeOffset="23164.26">2367 11121 986 0,'0'0'232'15,"0"0"-170"-15,0 0-27 16,0 0-18-16,0 0 31 15,0 0 26-15,0 0-19 16,91 0 5-16,-63 0 26 16,0 0-16-16,1 0-7 15,-1 0-34-15,-1 0 0 16,-6 0-17-16,1 0-5 16,-4 0 9-16,-6 0-16 15,0 0 1-15,-3-3 3 0,-2 2-4 16,-4-4-34-16,-3 3-93 15,0-1-159-15,0 3-563 0</inkml:trace>
  <inkml:trace contextRef="#ctx0" brushRef="#br0" timeOffset="23503.7">2473 11297 760 0,'0'0'159'0,"0"0"-119"16,0 0 125-16,0 0-16 16,0 0-17-16,0 0 16 15,80 0-73-15,-53 0-13 16,3 0-5-16,-3 0-25 15,-5 0 12-15,-1 0-26 16,-5 0-12-16,-5 0 14 16,-2 0-17-16,-5 0-3 15,1 0 0-15,-4 0 1 16,-1 0 4-16,0 0-5 16,0 0-13-16,0 3-64 0,0 1-234 15,-6-1-610-15</inkml:trace>
  <inkml:trace contextRef="#ctx0" brushRef="#br0" timeOffset="27590.22">3038 10877 591 0,'0'0'238'0,"0"0"-48"16,0 0-10-16,0 0-71 16,0 0 42-16,0 0-30 15,0-2-46-15,0 2-15 16,0 0-59-16,0 0 6 16,0 0-7-16,-3 7 2 15,-3 4 7-15,0 6-8 0,-3 3 1 16,3 5-2-1,2 1 9-15,1 5-9 0,1 4 0 16,2 1-4-16,0 0 3 16,5 2 1-16,8 1 0 15,5-5 0-15,3-1-1 16,0-4 1-16,6-7 0 16,-2-6-6-16,2-5 5 15,-2-8 1-15,2-3 0 16,-3-6 25-16,-2-14-24 15,-1-9 19-15,-7-8 9 16,-3-6 15-16,-6-6 17 16,-5-1-31-16,0 0-5 15,-6 5 19-15,-9 2-29 16,-3 9 12-16,-3 4-11 16,-4 4-6-16,1 7 27 0,-1 3-21 15,1 5 2-15,0 2-2 16,3 4-16-16,3 5-1 15,2 0-24-15,4 7 16 16,-3 10 8-16,6 6-19 16,4 7-15-16,2 2-20 15,3 16-108-15,3-6-199 16,8-6-707-16</inkml:trace>
  <inkml:trace contextRef="#ctx0" brushRef="#br0" timeOffset="27817.91">3557 11308 1320 0,'0'0'400'0,"0"0"-288"15,0 0-60-15,0 0-52 16,0 0 29-16,0 0-7 15,0 0-10-15,0 39-24 16,0-39 5-16,0-6-90 16,2-8-57-16,2-3-244 0</inkml:trace>
  <inkml:trace contextRef="#ctx0" brushRef="#br0" timeOffset="28500.62">3660 11027 143 0,'0'0'1318'15,"0"0"-1209"-15,0 0-109 16,0 0-7-16,0 0 7 16,0 0 0-16,0 0 6 15,-24 56-6-15,35-46-7 16,3 0 7-16,3-3 1 15,1-2 25-15,1-3-17 16,2-2 1-16,0 0 11 0,-3-13-20 16,1-6 14-16,-5-2-5 15,-4-1-9-15,-4-3 28 16,-6 0 3-16,0 0 6 16,0 2 0-16,-3 2-28 15,-6 1 21-15,-4 5-12 16,-1 0-13-16,-2 6 11 15,-1 1-16-15,-2 5 5 16,0 3-6-16,1 0-11 16,0 7-13-16,1 8 16 15,3 4 2-15,3 5 6 16,2 0 5-16,5 1-4 16,2-3 1-16,2 0-2 15,0-4-7-15,6-3-8 0,9-5-27 16,0-4 32-16,6-5-14 15,0-1 12-15,1 0 11 16,-1-11-28-16,0-3 3 16,-6-4 25-16,3 3-7 15,-6 1 8-15,1 3 0 16,-7 2 1-16,3 4 11 16,0 5-4-16,-2 0-6 15,1 5-2-15,5 15 0 16,1 6 22-16,-2 8 7 15,1 4 8-15,-4 2 14 16,3 1-36-16,-5-7 7 16,-2-3-22-16,-2-4 10 15,0-8-9-15,-2-6 5 0,1-5-6 16,-2-4 0-16,0-4-16 16,6-7-48-16,1-11-87 15,-2-4-456-15</inkml:trace>
  <inkml:trace contextRef="#ctx0" brushRef="#br0" timeOffset="28889.03">4097 10925 502 0,'0'0'880'0,"0"0"-786"0,0 0-87 16,0 0-6-16,0 0 8 15,0 0 0-15,6 81-9 16,6-59 1-16,1-3 1 16,5-6 7-16,2-3-8 15,2-7 6-15,3-3 9 16,2 0-16-16,0-12 13 16,-1-9-7-16,-3-5-5 15,-5-6 22-15,-3 2 38 16,-6-2-21-16,-6 4 35 15,-3 3 7-15,0 4 6 16,-10 4-17-16,-4 2-16 16,-5 6 2-16,-1 3-23 0,-5 4 3 15,0 2-19-15,-2 0-18 16,0 10-13-16,6 7-20 16,3 3-38-16,2 4-5 15,7 11-98-15,1-7-169 16,5-1-443-16</inkml:trace>
  <inkml:trace contextRef="#ctx0" brushRef="#br0" timeOffset="29301.99">4254 11033 1287 0,'0'0'133'15,"0"0"-99"-15,0 0-21 0,-38 74 35 16,34-45 83-16,4 6-61 16,0 0-37-16,4-1-17 15,13 3-7-15,4-4-7 16,4-5-2-16,3-5 0 16,-1-9 14-16,3-6-13 15,-3-8-1-15,-3 0 16 16,-3-8-9-16,-5-11 8 15,-7-5 2-15,-6-4-2 16,-3-1 35-16,0-3-36 16,-9 0 33-16,-9 3 19 15,-4 3-47-15,2 4 10 16,-2 3 4-16,0 7-20 0,-1 5-9 16,2 4-4-16,-1 3 0 15,4 3-1-15,-1 11-21 16,1 5-1-16,9 3-29 15,1 4-25-15,8 6-51 16,0-9-160-16,0-5-289 0</inkml:trace>
  <inkml:trace contextRef="#ctx0" brushRef="#br0" timeOffset="29759.1">4622 10839 1452 0,'0'0'321'15,"0"0"-242"-15,0 0-61 16,0 0 1-16,0 0-19 16,0 0 2-16,0 81 0 15,-1-49 10-15,-2 0 1 16,-2 1-8-16,-1-1-4 15,3-5 10-15,-3 0-10 16,2-7-2-16,1-3 1 16,1-6 0-16,1-5 1 15,1-1-1-15,0-5 0 16,0 0-10-16,0 0 15 16,3 0-5-16,7 0 0 0,-1 0 1 15,5 0-1-15,0 0 2 16,0-2-2-16,8 2 13 15,-1 0-12-15,2 0-1 16,-1 0 1-16,5 0 12 16,-2 4 8-16,2 0-11 15,-6 0 2-15,3-2 6 16,-5 0-16-16,-5-1-4 16,-3-1-7-16,-5 0-50 15,-3 0-49-15,-1 0-207 16,-2-4-403-16</inkml:trace>
  <inkml:trace contextRef="#ctx0" brushRef="#br0" timeOffset="30039.86">4784 10910 1172 0,'0'0'232'15,"0"0"-186"-15,0 0-43 16,0 0 4-16,0 0 43 16,-1 93 30-16,1-53-16 15,6 5 38-15,0 4-26 16,0 1-7-16,0-2-30 0,1-4-38 16,-1-5 23-16,0-6-18 15,-1-8-6-15,1-5 5 16,1-8-5-16,2-10-37 15,-1-2-199-15,1 0-544 0</inkml:trace>
  <inkml:trace contextRef="#ctx0" brushRef="#br0" timeOffset="30630.96">5313 11049 1440 0,'0'0'294'0,"0"0"-205"0,0 0-64 15,0 0 12-15,0 0 29 16,0 0-28-16,0 0 16 16,-57-44-40-16,46 44-8 15,-2 0-1-15,0 0-5 16,-5 7-1-16,3 6-8 15,-1 4-8-15,2 5 15 16,-1-1-24-16,6 4 7 16,2 4 12-16,5 0-12 15,2-3 17-15,0-2-8 16,3-3-16-16,9-5 4 0,4-3-15 16,1-9 21-1,2-4 15-15,-1 0-31 0,2-6 4 16,-3-11-23-16,0-3-19 15,-2-3 53-15,-5-1-2 16,-2-1 19-16,-1 4 13 16,-1 3 3-16,-1 5 28 15,-4 5 2-15,1 1-27 16,-1 7 14-16,-1 0-21 16,0 3-11-16,2 16 14 15,1 9-15-15,1 11 21 16,3 5-6-16,-1 10-14 15,2 6 22-15,1 3-8 16,0 2-5-16,-3-1 6 16,0-4-10-16,-3-6-3 0,1-8-3 15,-2-5 1-15,2-10 0 16,-1-7-1-16,0-7 0 16,-3-8 0-16,3-9-80 15,0-7-177-15,-1-10-462 0</inkml:trace>
  <inkml:trace contextRef="#ctx0" brushRef="#br0" timeOffset="31021.58">5462 10684 677 0,'0'0'161'0,"0"0"-124"16,0 0-15-16,0 0 102 16,0 0 2-16,0 0-28 15,0 0-22-15,19 65-20 16,-13-35 20-16,3 5-20 15,0 11 42-15,1 5-11 16,1 17-50-16,1-3 11 0,0 3-15 16,-3-1-18-1,-3-14 25-15,1 4-21 0,-1-5-2 16,-3-10 1-16,0-6-18 16,0-7 0-16,0-8 0 15,0-5-12-15,2-11-36 16,-1-2-253-16,-1-3-432 0</inkml:trace>
  <inkml:trace contextRef="#ctx0" brushRef="#br0" timeOffset="31787.25">5735 11134 1272 0,'0'0'178'0,"0"0"-121"0,0 0-56 16,0 0 31-16,0 0-2 15,0 0-2-15,0 0-12 16,3-51-15-16,4 48-1 16,3 3 0-16,-2 0 3 15,6 5 20-15,-1 13 2 16,2 5 7-16,1 8 15 15,1 5-34-15,-4 3 64 16,2 1-27-16,-5 1-48 16,-4-7 20-16,-3-2-15 0,-3-10-6 15,0-6 12-15,0-6-4 16,0-4-9-16,0-6 7 16,0 0-7-16,0-8 39 15,0-12-31-15,-3-9-8 16,0-6 0-16,3-6-7 15,0-2 7-15,0 3-23 16,2 3-6-16,7 5 27 16,0 9-12-16,6 5 14 15,-3 11 0-15,1 4-11 16,-1 3 11-16,3 6 1 16,-2 12 0-16,1 7 28 15,2 5-20-15,-4 3-3 0,0 1 14 16,-6-1-11-1,-3-4 0-15,0-4-9 0,0-5 0 16,-3-9 5-16,0-3-5 16,0-4 0-16,0-4 12 15,0 0-3-15,0-1-3 16,0-13-6-16,0-7 9 16,0-5-4-16,0-3-4 15,0-4-1-15,0 1 0 16,5 2-3-16,2 3 1 15,-1 7 2-15,0 6 0 16,0 9-14-16,0 5 14 16,1 0 0-16,2 13-1 15,0 7 8-15,3 6 15 16,-3 4-11-16,0-1-9 0,1 1 17 16,-4-5-18-1,0-1-1-15,-3-10 0 0,0-2-16 16,-3-6-11-16,0-6-176 15,0 0-199-15,0-11-604 0</inkml:trace>
  <inkml:trace contextRef="#ctx0" brushRef="#br0" timeOffset="32357.13">6340 10762 1308 0,'0'0'210'0,"0"0"-115"0,0 0-23 15,0 0-38-15,0 0 11 16,0 0-14-16,0 0-24 16,8 26-7-16,-4-1 15 15,1 6-8-15,2 8 47 16,1 6-26-16,1 8-9 15,1 1 12-15,-1 1-30 16,-3-1-1-16,0-4 0 16,3-6 6-16,-5-6-4 15,1-7-2-15,-1-6 0 0,-1-6 3 16,2-6-2 0,-2-6-1-16,-2-3 0 0,1-3-2 15,2-1-7-15,2 0 9 16,0 0 0-16,3 0-1 15,1-3 1-15,1-1-1 16,1-1-9-16,4 0-1 16,1 1 1-16,4 0 10 15,2 0 0-15,3 4 2 16,2 0 5-16,3 0-7 16,-1 0 0-16,0 0-3 15,1 7 2-15,-4-2 1 16,-3 0 0-16,-3 2 7 15,-3-3-6-15,-8 0-1 16,-2-3 9-16,-2 0-8 0,-2-1 49 16,-4 2-19-16,2-2-16 15,-2 0-5-15,0 0-10 16,0 0-58-16,-6 2-262 16,-5-1-926-16</inkml:trace>
  <inkml:trace contextRef="#ctx0" brushRef="#br0" timeOffset="36210.19">1973 12100 694 0,'0'0'231'15,"0"0"-145"-15,0 0-12 16,0 0-20-16,0 0-18 16,0 0-20-16,0 0-8 15,-6 26 39-15,6-14-7 16,6 1-5-16,3 1 4 0,3-2-30 16,1 1 7-16,2-2-9 15,0-5-6-15,3-2 13 16,-3-4-7-16,6 0 9 15,-6-4 18-15,4-10-17 16,-5-6 20-16,-1-2 0 16,-7-3-12-16,0-3 23 15,-6 2-22-15,0 2 11 16,0 2 20-16,-9 4-18 16,-2 4 30-16,-5 3-28 15,-3 3-40-15,-1 2 10 16,-2 4-11-16,0 2 0 0,2 0-2 15,1 9 3 1,2 8-2-16,4 4-19 0,1 4-31 16,7 0-21-16,3 7-155 15,2-6-136-15,0-5-320 0</inkml:trace>
  <inkml:trace contextRef="#ctx0" brushRef="#br0" timeOffset="36502.49">2307 11831 423 0,'0'0'766'0,"0"0"-668"0,0 0-43 15,0 0-54-15,0 78 25 16,-3-37 40-16,0 5 1 15,-3 4-9-15,-1 8-39 16,1 5-11-16,-3 3 23 16,-6 0-30-16,6-2 0 15,-2-6-1-15,0-11 10 16,3-10-23-16,2-12 13 16,3-10-55-16,3-15-66 15,0 0-389-15,0-7-64 0</inkml:trace>
  <inkml:trace contextRef="#ctx0" brushRef="#br0" timeOffset="36877.06">2376 12283 41 0,'0'0'796'0,"0"0"-641"16,0 0-113-16,0 83 37 15,0-54-31-15,4-2-16 16,11-3-2-16,4-2-23 16,1-5 1-16,7-2-8 15,-2-9 0-15,0-4 8 16,-5-2-8-16,2-7 18 0,-7-9 18 16,-3-8-4-16,-4-1 10 15,-5-5-16-15,-3 0-10 16,0 1 49-16,-3 1-4 15,-8 5-17-15,-4 3 36 16,0 2-25-16,-4 7 18 16,4 2-30-16,-4 6-43 15,-2 3 19-15,4 0 0 16,-2 15-19-16,5 6-31 16,1 5-80-16,7 13-65 15,5-9-61-15,1-3-394 0</inkml:trace>
  <inkml:trace contextRef="#ctx0" brushRef="#br0" timeOffset="37733.08">2910 12141 901 0,'0'0'183'0,"0"0"-138"0,0 0-36 16,0 0-9-16,0 0 29 15,0 0 10-15,0 0 2 16,83 80-17-16,-66-49-5 16,-1 3 28-16,-4 0-5 15,-6-1 16-15,3-3 7 16,-6-2-36-16,-2-5 3 16,1-4-9-16,-2-8-23 15,0-3 21-15,0-5-10 16,0-3 7-16,0 0 45 15,0 0 24-15,0-10 13 16,-2-7-90-16,-1-5-9 16,-2-7-2-16,3-2-11 0,2 0-19 15,0-1 9-15,0 2-14 16,2 4 24-16,8 5 5 16,0 2-5-16,5 5 5 15,0 6 7-15,1 3 0 16,1 5-7-16,4 2-2 15,-3 14 7-15,3 7 1 16,-1 3-6-16,-3 5 7 16,-2 1 0-16,-3-3 1 15,-6 0 10-15,1-6-5 16,-1-6-6-16,-6-4 0 16,3-6 1-16,-3-5 0 0,0-2 0 15,0 0 9 1,0 0 28-16,0-2 13 0,0-12-37 15,-3-3-14-15,0-8-34 16,0-3 18-16,3-3-22 16,0-2-28-16,0 3 11 15,3 1-24-15,6 1 12 16,3 7 43-16,3 4 9 16,0 9 9-16,3 4 6 15,-2 4 0-15,4 5 13 16,-1 15-4-16,2 8 36 15,-5 6-24-15,-1 5 0 16,-3 4 44-16,-3 0-37 0,-3-1-13 16,-2-5 5-1,-1-4-20-15,-1-9 0 0,-1-6 0 16,2-9-55-16,-1-6-134 16,1-3-554-16</inkml:trace>
  <inkml:trace contextRef="#ctx0" brushRef="#br0" timeOffset="38041.21">3666 11877 1217 0,'0'0'216'0,"0"0"-199"15,0 0-17-15,0 0-3 16,0 0 3-16,0 0 48 16,3 113-29-16,1-48 5 15,1 20 8-15,1 16 0 16,1-6 27-16,-7-22-27 16,0-24-12-16,0-15 2 15,0 2-13-15,0 0-5 16,0-4-4-16,3-7 0 15,2-14-9-15,-1-6-135 16,1-5-479-16</inkml:trace>
  <inkml:trace contextRef="#ctx0" brushRef="#br0" timeOffset="38306.98">3936 12117 1264 0,'0'0'197'0,"0"0"-152"15,0 0-44-15,0 0 25 16,48 79 48-16,-23-45 31 16,3 1-3-16,5 0-65 15,0-2-15-15,0-5-21 0,-3-3 8 16,-5-5 0-1,0-3-9-15,-4-6 0 0,0-9-15 16,-6-2-278-16,-6 0-342 16</inkml:trace>
  <inkml:trace contextRef="#ctx0" brushRef="#br0" timeOffset="38569.08">4304 12045 1149 0,'0'0'288'0,"0"0"-231"15,0 0-28-15,-22 78-7 16,19-36 62-16,-3 7 8 0,3 3-51 16,0 4 4-16,0-3 2 15,3-5-22-15,0-6 7 16,0-7-30-16,0-12 7 15,0-6 4-15,0-6-13 16,0-6-1-16,-1-4-112 16,-1-1-209-16,-2 0-511 0</inkml:trace>
  <inkml:trace contextRef="#ctx0" brushRef="#br0" timeOffset="39079.11">4820 12190 871 0,'0'0'305'16,"0"0"-228"-16,0 0-12 15,0 0 17-15,0 0 51 16,85 0-11-16,-55 0-74 15,1 0-7-15,1-1-24 16,-4-1-16-16,-5 2-1 0,-7 0-1 16,-10 0-117-16,-3 0-202 15,-3 0-513-15</inkml:trace>
  <inkml:trace contextRef="#ctx0" brushRef="#br0" timeOffset="39251.23">4877 12322 1069 0,'0'0'330'0,"0"0"-235"15,0 0-81-15,0 0 66 16,0 0-8-16,94 0-33 16,-66-5-4-16,16-9-35 15,-8 2-73-15,-8-3-435 0</inkml:trace>
  <inkml:trace contextRef="#ctx0" brushRef="#br0" timeOffset="39671.08">5319 11981 1020 0,'0'0'266'0,"0"0"-176"0,0 0-64 16,0 0 19 0,0 0 57-16,0 0-31 0,92-11 5 15,-65 11-38-15,4 0-19 16,-4 0 13-16,-2 6-26 16,-4 1 26-16,-6 3-21 15,-4-2-9-15,-4 2 20 16,-7 1-5-16,0 2-3 15,0 0 18-15,-10 3-31 16,-5 0 6-16,-6 1-7 16,-1 3-5-16,-1 0 5 15,2 1 0-15,2 1 0 16,7 2 8-16,4 2-6 0,4 1-2 16,4-2 0-1,0 1 6-15,0-2 16 0,9-3-13 16,0-3-8-16,3-1 13 15,0 3-14-15,-3-6-58 16,-3-3-312-16</inkml:trace>
  <inkml:trace contextRef="#ctx0" brushRef="#br0" timeOffset="39844.79">5498 12579 1708 0,'0'0'253'16,"0"0"-121"-16,0 0-86 16,0 0-2-16,0 0-42 0,0 0-2 15,0 0-17-15,-3 1-117 16,-11-1-425-16</inkml:trace>
  <inkml:trace contextRef="#ctx0" brushRef="#br0" timeOffset="40909.11">2505 13116 1109 0,'0'0'179'0,"0"0"-129"16,0 0-19-16,0 0-31 15,3 92 17-15,2-53 14 16,1 7-9-16,3 4 20 16,4 6-22-16,-2-3-4 15,-2-2-1-15,1-5-15 16,-4-10 0-16,0-9 0 15,-3-8 9-15,-1-10-9 16,-1-6 1-16,-1-3 13 0,0 0 37 16,0-10-5-16,0-14 4 15,0-6-37-15,0-10-13 16,-9-6 18-16,0-8-18 16,0-4 7-16,-1-2-2 15,1-1-4-15,0 5-1 16,6 4 0-16,0 10-1 15,3 8-1-15,0 12 2 16,0 7-1-16,6 7 1 16,0 6-19-16,0 2 5 15,3 8-14-15,4 16 24 0,4 11 4 16,5 12 1-16,0 9 8 16,2 5 11-16,2 3-19 15,-1-5 13-15,0-6-12 16,-4-6 4-16,-1-10-2 15,-4-11-4-15,-6-8 2 16,-2-11 4-16,-1-3-4 16,-4-4-2-16,3-2 7 15,-1-17-7-15,2-10 18 16,0-8-18-16,-2-9-14 16,-2-5-10-16,0-4-14 15,0-3 17-15,-3 3 1 16,6 6 3-16,-1 8 17 15,2 9 2-15,-3 12 4 0,2 9-6 16,0 8-18-16,2 3-4 16,2 14 21-16,4 18 1 15,2 12 42-15,-1 11 2 16,4 7 8-16,-2 0-9 16,-1-1-29-16,-2-8 4 15,-1-7-18-15,-4-10 6 16,-3-10-14-16,3-8-25 15,-5-9-209-15,1-4-540 0</inkml:trace>
  <inkml:trace contextRef="#ctx0" brushRef="#br0" timeOffset="41152.5">3300 13360 1179 0,'0'0'253'15,"0"0"-221"-15,0 0-16 16,0 0 5-16,87-7-20 16,-56 3 17-16,-1 1-18 15,3 0-4-15,-9-1 3 16,1 4-81-16,-10 0-199 15,-6 0-794-15</inkml:trace>
  <inkml:trace contextRef="#ctx0" brushRef="#br0" timeOffset="41316">3408 13549 1121 0,'0'0'255'0,"0"0"-215"15,0 0-34-15,0 0-4 16,0 0-1-16,118 2-1 16,-78-2-41-16,-1-9-484 0</inkml:trace>
  <inkml:trace contextRef="#ctx0" brushRef="#br0" timeOffset="41810.93">3978 13092 430 0,'0'0'212'16,"0"0"-143"-16,0 0-59 0,0 0 32 15,0 0 13 1,80-3 16-16,-53 3-6 0,-6 0-6 16,0 0 0-16,-6 0 3 15,-2 7-21-15,-4 3 4 16,-4 0-8-16,-4 3 5 16,-1 3 32-16,-1-2-37 15,-11 6-23-15,-8-3 5 16,-1 4-13-16,-4-4-6 15,3 0 0-15,-2-2 1 16,9-3 9-16,-3 0-8 16,9-2 4-16,3-2-2 15,3 0-2-15,0 1-2 16,3 2 8-16,0 2-8 16,6 2 40-16,3 4-24 0,5 0 21 15,0 2 31-15,-3 3-27 16,5 1 9-16,-2-1-29 15,-1-3-21-15,-4-1 0 16,-3 5-46-16,0-7-228 16,-4-2-706-16</inkml:trace>
  <inkml:trace contextRef="#ctx0" brushRef="#br0" timeOffset="42001.03">4125 13679 958 0,'0'0'886'16,"0"0"-733"-16,0 0-73 15,0 0 5-15,0 0-48 0,0 0-18 16,0 0-19-16,17 1-57 16,-7-1-36-16,-1 2-211 15,-3 0-904-15</inkml:trace>
  <inkml:trace contextRef="#ctx0" brushRef="#br0" timeOffset="43049.21">2447 14391 677 0,'0'0'221'0,"0"0"-172"16,0 0-11-16,0 0 99 16,0 0-37-16,0 0-17 15,84 39-53-15,-63-12 21 0,-2 5 19 16,2 5-46-1,0 4 2-15,-5 3-4 0,1 0-21 16,-4 0 41-16,-7-3-20 16,0-3 3-16,-3-7 1 15,-3-8-26-15,0-8 19 16,0-7-6-16,0-5-13 16,0-3 29-16,0 0-8 15,0-9 30-15,-3-13-42 16,-3-5-9-16,0-7-1 15,-1-7-8-15,2-5-26 16,4 1 35-16,1 2-9 16,0 3 9-16,7 8-1 15,8 5 2-15,4 8-2 16,-2 9 0-16,2 5-9 0,-1 5 10 16,0 8 0-16,4 12 1 15,-2 10 40-15,-1 7-28 16,-4 3 5-16,-3 3-18 15,-3-3 1-15,-1-1 14 16,-4-10-14-16,-1-7 6 16,-3-8 2-16,0-4-8 15,0-7-1-15,0-3 0 16,0 0-18-16,0 0 2 16,0-16-57-16,0-7 4 15,0-6 29-15,0-7-37 16,0-3 24-16,0-4 1 0,3-1 11 15,7 4 31 1,4 3 3-16,4 9 7 0,-1 7-1 16,0 11-8-16,1 10 9 15,-3 0 10-15,6 15-10 16,-4 12 92-16,0 6-14 16,-1 5-22-16,-4 0-1 15,-4 0-33-15,-2-2 8 16,1-3-24-16,-4-5 3 15,2-7-18-15,-4-9-26 16,1-7-184-16,-1-5-617 0</inkml:trace>
  <inkml:trace contextRef="#ctx0" brushRef="#br0" timeOffset="43313.78">3357 14565 872 0,'0'0'625'0,"0"0"-625"15,0 0-1-15,0 0 1 16,0 0 9-16,0 0 42 15,100 0-36-15,-72 0-6 16,-4 0-9-16,-1 0-79 0,-7 0-131 16,-7 3-407-16</inkml:trace>
  <inkml:trace contextRef="#ctx0" brushRef="#br0" timeOffset="43499.23">3408 14768 537 0,'0'0'893'0,"0"0"-818"15,0 0-43-15,0 0-26 16,0 0 4-16,112 0 17 0,-76-5-27 16,19-11-16-16,-10 1-196 15,-4-2-451-15</inkml:trace>
  <inkml:trace contextRef="#ctx0" brushRef="#br0" timeOffset="43934.89">3926 14275 681 0,'0'0'304'0,"0"0"-223"16,0 0-40-16,0 0 33 15,0 0 23-15,102-22-5 16,-72 20-48-16,1 2-5 16,-5 0-7-16,-7 1-6 15,-4 10 18-15,-3 3 10 16,-7 1 11-16,-4 6-5 15,-1-1-41-15,-1 1 1 16,-16 1-15-16,-2 2 1 16,-5 1 7-16,-1-3-13 15,2 0 0-15,2-5 5 16,8-3-3-16,1-5-2 16,9 1 0-16,3-3 6 15,0 3 1-15,3 0 5 0,10 2 12 16,1 2 23-16,-2 1-41 15,6-1 4-15,-6 1-10 16,1 6-12-16,-4-3-98 16,-3-3-621-16</inkml:trace>
  <inkml:trace contextRef="#ctx0" brushRef="#br0" timeOffset="44140.75">4122 14880 1640 0,'0'0'328'0,"0"0"-191"0,0 0 1 15,0 0-47-15,0 0-27 16,0 0-64-16,0 0-4 16,6 12-28-16,-4-12-55 15,1-6-47-15,0-5-104 16,-3 3-898-16</inkml:trace>
  <inkml:trace contextRef="#ctx0" brushRef="#br0" timeOffset="45091.92">2713 15351 1064 0,'0'0'225'0,"0"0"-128"0,0 0-16 16,0 0 30-16,0 0-46 15,0 0-50-15,-91 32 2 16,73-17-16-16,-3 4-1 16,2 5 3-16,2-1-2 15,4 3-2-15,4 0 1 16,6 1-9-16,3-1 8 15,0-2-5-15,3-4 6 16,15 0-4-16,0-3 5 16,4-5-1-16,0-5 0 0,2-5 7 15,-1-2 7-15,-1 0 3 16,3-12-2-16,-8-5 11 16,2-5-25-16,-6-4 18 15,-5-1-11-15,-5-1-7 16,0 1 17-16,-3 2-17 15,0 5 11-15,0 4 20 16,0 3-22-16,0 7 24 16,-3 3-9-16,3 3-25 15,0 0 5-15,0 15-5 16,0 16 0-16,6 12-6 16,5 12 12-16,2 18-6 15,-4-4 0-15,0 0 1 0,-2 0-3 16,-2-11 4-1,-4 0 2-15,-1-10-1 0,0-7-2 16,0-12-1-16,0-7 0 16,0-10-11-16,0-7-32 15,0-7-173-15,0-13-96 16,3-4-293-16</inkml:trace>
  <inkml:trace contextRef="#ctx0" brushRef="#br0" timeOffset="45392.98">3062 15230 13 0,'0'0'1096'0,"0"0"-925"0,0 0-132 16,0 0 0-16,0 93 44 15,0-47 51-15,0 5-15 16,3 19-66-16,3 16-30 16,-3 16 34-16,-3-8-36 15,0-16 2-15,0-24-13 16,0-14 2-16,0 4-9 16,-2 0-3-16,-1-1-1 15,2-16 1-15,1-17-153 16,0-9-157-16,0-1-423 0</inkml:trace>
  <inkml:trace contextRef="#ctx0" brushRef="#br0" timeOffset="45782.57">3281 15634 1297 0,'0'0'161'15,"0"0"-107"-15,0 0-38 16,0 0-15-16,6 95 82 16,-3-63-31-16,0 4-8 15,0 3-28-15,0-1-9 0,-2 1 2 16,-1-1-4 0,2-3-4-16,-2-4 5 0,0-7-5 15,1-7-1-15,4-7 0 16,1-5-6-16,9-5 6 15,1 0 8-15,5-7-6 16,7-3 20-16,2-2-21 16,0 0-1-16,1 3 0 15,-2 3 7-15,-1 1-4 16,2 5 6-16,-2 0 5 16,-2 0 45-16,-1 0-59 15,-1 0 6-15,-2 4-6 16,-5-3-64-16,2-1-91 15,-7 0 5-15,0-8-633 0</inkml:trace>
  <inkml:trace contextRef="#ctx0" brushRef="#br0" timeOffset="46009.12">3852 15701 1423 0,'0'0'287'16,"0"0"-230"-16,0 0-50 15,0 0 2-15,0 0 2 16,81 8 4-16,-54-8 0 16,0 0-15-16,-5 0-31 0,3 0-90 15,-11 3-189-15,-4 1-495 16</inkml:trace>
  <inkml:trace contextRef="#ctx0" brushRef="#br0" timeOffset="46187.29">3924 15916 1446 0,'0'0'278'0,"0"0"-199"16,0 0-58-16,0 0-11 15,104-19 3-15,-74 8-10 16,6-3-6-16,7-8-29 16,-7 2-161-16,-6 0-297 0</inkml:trace>
  <inkml:trace contextRef="#ctx0" brushRef="#br0" timeOffset="46706.83">4379 15351 846 0,'0'0'282'0,"0"0"-274"16,0 0 4-16,0 0 17 16,0 0 39-16,0 0 3 15,0 0-7-15,85-53-34 16,-61 49 12-16,-2 4-14 16,-2 0-18-16,-4 5 26 15,-4 12 15-15,-6 5 32 16,-3 6-20-16,-3 6-62 15,-3-1 15-15,-12 2-16 16,-7 1-16-16,-5-6-13 16,0-5-26-16,3-5 16 0,0-6 38 15,8-9-17-15,5-5 8 16,4 0-67-16,4 0 35 16,3-3 42-16,0 1 1 15,0 2 28-15,0 0 34 16,6 0 4-16,3 8 42 15,3 7 11-15,1 3-53 16,-1 4-11-16,1 1-42 16,-2-1-14-16,-2 9-48 15,1-5-315-15,-5-2-865 0</inkml:trace>
  <inkml:trace contextRef="#ctx0" brushRef="#br0" timeOffset="46880.27">4506 15975 1681 0,'0'0'310'0,"0"0"-205"15,0 0 13-15,0 0-25 16,0 0-60-16,0 0-33 16,0 0-31-16,7-6-77 15,-7-7-60-15,0 1-689 0</inkml:trace>
  <inkml:trace contextRef="#ctx0" brushRef="#br0" timeOffset="47915.77">2868 16811 195 0,'0'0'1489'0,"0"0"-1258"16,0 0-167-16,0 0-46 15,0 0 6-15,0 0-23 16,0 0 0-16,-1-3-1 15,20 20-12-15,11 13 12 16,23 23 0-16,19 23 0 16,22 19 6-16,-9-5-5 15,-15-18 0-15,-24-25 11 16,-19-14-11-16,6 1-1 16,0 2 0-16,1-2 0 15,-7-5-14-15,-2-5 13 16,-7-7-73-16,-6-3-52 15,-6-14-151-15,-1 0-322 0,-5 0-241 16</inkml:trace>
  <inkml:trace contextRef="#ctx0" brushRef="#br0" timeOffset="48245.13">3418 16702 1154 0,'0'0'199'16,"0"0"-141"-16,0 0-37 16,-25 101-20-16,13-55 71 15,-3 5 35-15,-7 17-17 0,-11 16-27 16,-3-4-33-16,2-10 14 15,1-4-16-15,3-18-25 16,-3 5 29-16,-2 1-20 16,5-8-5-16,10-10 8 15,4-12-15-15,7-8 0 16,6-10 0-16,3-6-71 16,6-3-194-16,13-16-282 15,-2 2-339-15</inkml:trace>
  <inkml:trace contextRef="#ctx0" brushRef="#br0" timeOffset="48533.15">3681 17086 880 0,'0'0'782'0,"0"0"-681"15,0 0-88-15,0 0-13 16,0 0 1-16,109 0 32 16,-75 0-22-16,2-4-1 15,-2 1-5-15,-7-3-5 0,-2 3-34 16,-11 3-164-16,-7 0-315 15,-7 0-251-15</inkml:trace>
  <inkml:trace contextRef="#ctx0" brushRef="#br0" timeOffset="48691.2">3799 17325 929 0,'0'0'763'0,"0"0"-728"15,0 0-35-15,0 0-10 16,91 0 10-16,-33-14-50 16,-6-3-235-16,-9 0-613 0</inkml:trace>
  <inkml:trace contextRef="#ctx0" brushRef="#br0" timeOffset="49169.27">4301 16716 948 0,'0'0'242'0,"0"0"-173"0,0 0-39 16,0 0-29-16,0 0 24 16,0 0 46-16,105-20-12 15,-74 20-11-15,-1 10-29 16,-3 7 9-16,-8 7 75 16,-5 3-34-16,-10 5-11 15,-4 3-13-15,0 2-15 16,-9 0 12-16,-10-4-26 15,-2-1-1-15,-3-6 26 16,2-6-15-16,1-6 14 16,7-4-1-16,4-6 2 15,4-2 23-15,3-2-29 0,3 0-11 16,0 0-24-16,0 3-13 16,0 3 1-16,12 6 4 15,0 4-8-15,1 3 1 16,-1 1-52-16,0 2-21 15,1 11-122-15,-2-5-155 16,-5-2-692-16</inkml:trace>
  <inkml:trace contextRef="#ctx0" brushRef="#br0" timeOffset="49403.22">4516 17526 1026 0,'0'0'925'16,"0"0"-738"-16,0 0-57 16,0 0 33-16,0 0-5 15,0 0-8-15,0 0-51 16,15 10-83-16,-10-10 10 16,-1 3-26-16,-1-3 0 15,-3 0-27-15,0 1-83 16,-7 1-48-16,-10 4-68 15,-5-1-249-15</inkml:trace>
  <inkml:trace contextRef="#ctx0" brushRef="#br0" timeOffset="59916.21">12730 9069 487 0,'0'0'318'16,"0"0"-224"-16,0 0-19 15,0 0 72-15,0 0-45 16,0 0-17-16,17-72-27 15,-14 56 36-15,-2-4 7 16,1 1-36-16,-1-1-11 0,2 1-13 16,-1-3-34-16,1-1 14 15,-2 3-20-15,2-2 12 16,-2 0-3-16,1 3-8 16,-1 1-2-16,-1 1 0 15,2 3 1-15,-2 3 6 16,0 1-7-16,1 3 0 15,-1 2 5-15,0 2-4 16,0-1-1-16,0 1 0 16,0 2 1-16,0 1 2 15,0 0-3-15,0 0 0 16,0 0-9-16,0 0-4 0,0 3 13 16,0 7 0-1,0 2 0-15,0 5-8 0,0 5 9 16,2 3-1-16,2 6 0 15,1 7 1-15,4 3-1 16,3 8 0-16,3-1 0 16,1 6 4-16,-1-1-4 15,1-1 0-15,-2-4-2 16,-1-5-4-16,-1-5 6 16,-3-5 0-16,2-5 1 15,-4-5 2-15,-2-6-3 16,-1-3 0-16,-2-6 0 15,-2-3-6-15,0 0-1 16,0-4 8-16,0 1-1 16,-5-1 24-16,-7 1-18 0,-3-2-6 15,-1 0 0-15,-5 0 6 16,-1 0-6-16,-1 0 0 16,2 0 0-16,1 0 2 15,1 1 1-15,2 2-3 16,3-1 0-16,4 1 1 15,2-1-1-15,2 1 0 16,5-2 0-16,-1-1 0 16,2 2 1-16,0-2-2 15,0 0 0-15,0 0-22 16,0 0 23-16,8 0 7 16,4 0-7-16,6 0 12 0,2 0-9 15,3 0-3 1,4-2 22-16,3 0-16 0,0 0 29 15,-1 2-21-15,-2 0 10 16,-2 0 10-16,-4 0-34 16,-6 0 11-16,-3 0 0 15,-6 0-4-15,0 0 2 16,-3 0 0-16,-3 0-8 16,2 2 11-16,-2-2-11 15,0 0-1-15,0 0 0 16,0 0 6-16,0 0-18 15,3-4-18-15,-2-8-210 16,2 0-654-16</inkml:trace>
  <inkml:trace contextRef="#ctx0" brushRef="#br0" timeOffset="60749.54">13166 8855 763 0,'0'0'188'0,"0"0"-142"16,0 0-29-16,0 0 6 16,0 0 21-16,0 0-11 0,0 0-16 15,-35 75 2 1,31-51 25-16,3 6-5 0,1 5 0 16,0 2 12-16,0 1-21 15,5 5 3-15,9-1-27 16,4 0 1-16,3 0 1 15,4-6-7-15,3-2-1 16,2-4 0-16,2-7 1 16,-1-6 1-16,2-6 0 15,1-5-2-15,-1-6 27 16,4 0 18-16,-3-14 30 16,1-6-2-16,-1-5-34 15,-3-5 14-15,-2-2-23 0,-4-3-6 16,-3-1 5-1,-4-1-28-15,-3 3 22 0,-6-4 6 16,-3 4 6-16,-4 0 15 16,-2-2-13-16,0 2-9 15,-12 0 15-15,-6 0-42 16,-6-1 14-16,-2 1-3 16,-5 1-12-16,0 7 28 15,-3-1-6-15,-2 7-11 16,-3 3 14-16,5 3-24 15,-2 5 5-15,0 1-6 16,5 6 0-16,4 2-4 16,0 0 4-16,2 8-23 15,1 11 22-15,3 5-20 16,3 7 4-16,3 4-6 0,5 4-35 16,10 23-72-16,0-12-236 15,0-3-538-15</inkml:trace>
  <inkml:trace contextRef="#ctx0" brushRef="#br0" timeOffset="61382.23">13922 9278 973 0,'0'0'196'0,"0"0"-75"15,0 0-48-15,0 0-36 16,0 0-2-16,0 0-9 16,0 0-25-16,-10 29 15 15,10-12-1-15,0 0-9 16,3-2 2-16,2-2-7 16,0-5 9-16,-1-4 3 15,1-3-11-15,-4-1 11 16,1 0 8-16,1-7-3 15,-3-5 15-15,0-1-25 16,0-1-8-16,-3 2 19 0,-3 4-17 16,-2 2 31-16,1 3 28 15,1 3 1-15,0 0 2 16,3 3-49-16,0 6-15 16,3 6 4-16,0 0-4 15,11-3-69-15,2-6-705 0</inkml:trace>
  <inkml:trace contextRef="#ctx0" brushRef="#br0" timeOffset="64285.82">14221 8721 481 0,'0'0'219'16,"0"0"-104"-16,0 0 4 15,0 0-25-15,0 0 3 0,0 0 3 16,0 0-40-16,0 0-23 15,0 0 5-15,0 0-26 16,0 0 4-16,0 0-2 16,0 0-17-16,-2 0 9 15,-1 3-1-15,-2 3-9 16,2 3 11-16,0 1-11 16,-1 1 0-16,-1 1 0 15,1 4-5-15,0 1 5 16,1 3 1-16,1 2 0 15,2 3 8-15,0 3-9 16,0 2 0-16,0-1 0 0,0 2 1 16,6-2-2-16,6 1 1 15,-2-1 0-15,5-1 4 16,0 0 4-16,1-2-5 16,3-1 17-16,1-2-3 15,1 1 28-15,0-5-17 16,3-1-8-16,1-4-1 15,1-4-13-15,2-3 10 16,0-2 9-16,1-5 3 16,-1 0 21-16,-1-2-25 15,-2-8-14-15,-1-4 18 16,-2-2-27-16,-3-4 6 16,-2-5-7-16,-3 0 2 15,-1-4 10-15,-2-3-12 0,-5-1 1 16,-1 2 25-16,-2-1-24 15,-3-2 2-15,0 1-4 16,0-1 1-16,0 0 11 16,-1 2-11-16,-6-1 8 15,-2 4 13-15,0 0-21 16,-5 2 11-16,1 3 2 16,-2 2-14-16,-2 0 19 15,-2 3-17-15,1 2 0 16,-4 2 16-16,0 3-11 15,-4 1-7-15,2 5 0 16,-1-1 1-16,-2 5 20 0,2 2-15 16,-1 0-6-1,1 4 5-15,1 7-5 0,0 4 0 16,0 4 0 0,4 1 0-16,1 2-2 0,3 3 2 15,3 4-11-15,1 3-9 16,1 2-109-16,4 21-143 15,1-9-103-15,2-3-402 0</inkml:trace>
  <inkml:trace contextRef="#ctx0" brushRef="#br0" timeOffset="71800.78">15283 8998 10 0,'0'0'509'0,"0"0"-401"0,0 0-5 15,0 0-37-15,0 0 90 16,0 0 9-16,-42-24-80 15,32 22-34-15,-1 0-2 16,0 2-8-16,-1 0 13 16,-4 0-14-16,1 0-9 15,-1 6-12-15,-4 2-19 16,2 2 9-16,-1 2-8 0,1 1 0 16,0 0-1-1,6 3 0-15,2-1 0 0,5 4-6 16,5 1 6-16,0 4 0 15,2-1 4-15,9 0-3 16,5-4-1-16,0-2 0 16,0-4 1-16,1-4 0 15,-4-4-1-15,2-5 0 16,-3 0 2-16,0-3 5 16,1-8-1-16,-2-4-6 15,-1-3 0-15,-1-1 16 16,-3-1-16-16,0 2 0 15,0 0-4-15,0 1 14 16,-3 3-10-16,-2 2 0 16,1 4 0-16,0 2 0 0,-2 3 0 15,1 3 0-15,-1 0 0 16,2 6-18-16,1 13 18 16,3 4-1-16,2 11 1 15,4 10-7-15,8 17 8 16,4 18-1-16,0 1 0 15,-2-10 0-15,-5-4 0 16,-6-14 0-16,0 10 1 16,-2 7 2-16,-4-2-3 15,-3-5 0-15,-2-2 0 16,0-5 3-16,-7-6-3 16,-5-4 0-16,-2-8 2 15,-4-5 1-15,-2-8-3 0,-2-8 0 16,-1-5 2-16,-4-6 4 15,-1-5 14-15,-1 0 6 16,1-16-7-16,1-5 32 16,4-5-28-16,1-6-1 15,5-3-4-15,1-2-11 16,5-4 15-16,2 2-5 16,3 0-6-16,3 3 20 15,3 2-30-15,0 3 7 16,4 2 19-16,8 2-25 15,4 1 30-15,1 3-6 16,2-1-11-16,2 0 17 16,2 2-26-16,2 1 16 15,3 4 6-15,2-3-19 16,0 3 32-16,1 1-19 0,1-1-21 16,-4 0 12-16,-1 1-12 15,-4 2-1-15,-4 3 0 16,-3 1-8-16,-2 2 1 15,-1-2-28-15,3-7-110 16,-1 1-189-16,-3-1-713 0</inkml:trace>
  <inkml:trace contextRef="#ctx0" brushRef="#br0" timeOffset="72266.88">16186 8722 743 0,'0'0'223'15,"0"0"-111"-15,0 0 7 16,0 0-42-16,0 0 23 16,-88-44-42-16,69 42 30 15,-1 2-29-15,-2 0-32 0,1 0-26 16,-3 10 37-16,0 7-22 16,-1 4 9-16,0 6-25 15,1 4 7-15,1 1-1 16,4 2-6-16,6 4 13 15,4 1 14-15,7 0-26 16,2 0 27-16,8-3 20 16,13-3-14-16,6-3 26 15,4-3-28-15,3-2-17 16,6-7 4-16,1-4-16 16,1-6-3-16,-1-6 0 15,-1-2-11-15,6-8-69 16,-11-11-247-16,-8 1-715 0</inkml:trace>
  <inkml:trace contextRef="#ctx0" brushRef="#br0" timeOffset="72747.12">16326 9093 117 0,'0'0'1201'0,"0"0"-1044"16,0 0-95-16,0 0-28 15,0 0-33-15,0 0 22 16,0 0 15-16,44-8-18 16,-19 1 8-16,2-2-21 15,-2 2-6-15,-1 3 17 16,-4 4-17-16,-4 0-2 0,-4 10 1 16,-4 12 0-16,-4 6 3 15,-4 9 16-15,-3 7 26 16,-14 1-4-16,-3 4-40 15,-6 1 14-15,1-5-15 16,-2-5 6-16,3-7 4 16,5-8 9-16,5-8 3 15,7-8 9-15,3-6-25 16,4-3 8-16,0 0 4 16,5-12-9-16,9-5-5 15,3-2 2-15,3 0-4 16,1 6 4-16,0 3 1 15,0 4 12-15,0 5-7 0,-1 1-11 16,0 0 20-16,1 0-21 16,-1 4 1-16,-1-3 11 15,0-1-12-15,3 0 0 16,-2-4-1-16,4-12-92 16,5-18-80-16,-5 4-232 15,-5-2-453-15</inkml:trace>
  <inkml:trace contextRef="#ctx0" brushRef="#br0" timeOffset="73003.58">16768 8724 1305 0,'0'0'334'0,"0"0"-240"15,0 0-36-15,0 0-17 0,0 0-41 16,0 0 1-16,0 0 1 15,-10 44 36-15,10 2 15 16,6 9-39-16,-2 8-3 16,3 3 0-16,-1-2-10 15,0-8-2-15,-1-6 0 16,-1-10-13-16,-2-8 12 16,-2-11-99-16,0-9-173 15,-3-7-92-15,-5-5-354 0</inkml:trace>
  <inkml:trace contextRef="#ctx0" brushRef="#br0" timeOffset="73200.98">16767 9124 1196 0,'0'0'282'15,"0"0"-103"-15,0 0-103 16,0 0 18-16,108-39 7 16,-72 29-16-16,3 0-20 15,3 1-40-15,1-1-10 16,0 0-3-16,-3 2-6 15,-2-1-5-15,-8-2-1 16,-7 1-13-16,-6-1-27 16,-11-10-147-16,-6 2-166 15,0 2-472-15</inkml:trace>
  <inkml:trace contextRef="#ctx0" brushRef="#br0" timeOffset="73426.21">17069 8702 859 0,'0'0'414'16,"0"0"-194"-16,0 0-79 16,0 0-95-16,0 0 8 15,0 0 80-15,-3 90-28 16,9-42-33-16,5 7-22 16,-1 2 5-16,1 1-41 15,-1-5-14-15,-1-3-1 16,0-8 2-16,-2-4-13 15,1-8-15-15,-2-4-97 16,0-11-198-16,-2-8-487 0</inkml:trace>
  <inkml:trace contextRef="#ctx0" brushRef="#br0" timeOffset="73628.24">17339 9135 1315 0,'0'0'170'0,"0"0"-108"16,0 0-30-16,0 0 104 16,0 0-14-16,104-18-70 15,-75 11-6-15,-2-1-40 16,0 2 2-16,-6-1-8 16,-8 0 0-16,-10 4-125 15,-3 0-209-15,0 3-645 0</inkml:trace>
  <inkml:trace contextRef="#ctx0" brushRef="#br0" timeOffset="73978.41">17330 9157 1166 0,'0'0'218'0,"0"0"-53"16,0 0-80-16,0 0-7 16,0 0 25-16,0 0-46 15,0 0-24-15,-31 51 2 16,41-44-25-16,8-4 5 15,2 0 5-15,7 1-11 16,4 1-8-16,4 2-1 16,1 0 0-16,0 6 2 0,0-1-1 15,-5 4 15-15,-2 2 6 16,-6 1-21-16,-7 0 15 16,-9 3-11-16,-7 0-4 15,0-1 38-15,-18 1-4 16,-10-3-4-16,-8-2-5 15,-9-3-26-15,-3-3 2 16,1-8-2-16,2-3 9 16,7 0-9-16,9-1 0 15,8-11-25-15,8-3-21 16,13-16-142-16,5 1-181 16,10 0-726-16</inkml:trace>
  <inkml:trace contextRef="#ctx0" brushRef="#br0" timeOffset="74458.84">17858 8733 189 0,'0'0'1292'0,"0"0"-1150"16,0 0-94-16,0 0-46 15,0 0 4-15,0 0 5 16,-82 69 16-16,72-32 8 16,4 5-19-16,6 5 0 15,0 3 7-15,1 1-23 16,16 2 1-16,5-6-1 0,7-5 7 16,3-7-5-1,5-11-2-15,4-10 0 0,-1-9 7 16,5-5 2-16,-3-12-8 15,-3-15-1-15,-4-9 1 16,-9-4 18-16,-7-7-18 16,-8-1 10-16,-6-2 40 15,-5-2-28-15,0 4 20 16,-16-1-6-16,-6 6-11 16,-7 3 22-16,-3 7-46 15,-6 7 12-15,-4 6 0 16,-2 10-7-16,-3 6-1 15,1 4-6-15,3 4-13 0,4 18 7 16,8 4-19 0,5 8-18-16,5 3-88 0,12 14-166 15,5-11-189-15,4-5-34 16</inkml:trace>
  <inkml:trace contextRef="#ctx0" brushRef="#br0" timeOffset="74740.07">18331 8690 1101 0,'0'0'207'0,"0"0"-139"0,0 0 11 15,0 0-66-15,0 0 72 16,0 0 92-16,18 82-41 15,-3-29-35-15,7 6-70 16,1 1 5-16,1-1-10 16,-1-4-18-16,-2-7 0 15,-6-7-8-15,-3-7 0 16,-8-9-13-16,-4-8-171 16,-7-5-219-16,-6-10-455 0</inkml:trace>
  <inkml:trace contextRef="#ctx0" brushRef="#br0" timeOffset="74935.07">18312 9085 1007 0,'0'0'280'15,"0"0"-203"-15,0 0-32 16,0 0-10-16,0 0 176 16,83-20-37-16,-47 17-82 15,6-1-19-15,3-1-38 16,2-2-22-16,0 0 6 15,-4-4-19-15,-6 0-19 16,-1-12-99-16,-9 2-389 16,-11 1-689-16</inkml:trace>
  <inkml:trace contextRef="#ctx0" brushRef="#br0" timeOffset="75144.82">18704 8712 1422 0,'0'0'280'16,"0"0"-150"-16,0 0-68 16,0 0-20-16,-3 77 62 15,3-31 8-15,0 5-56 16,0 3-23-16,3 0-33 16,3-3 1-16,4-6-2 15,1-7-47-15,13-6-64 16,-5-11-214-16,4-11-695 0</inkml:trace>
  <inkml:trace contextRef="#ctx0" brushRef="#br0" timeOffset="75519.19">19336 8860 859 0,'0'0'275'16,"0"0"-204"-16,0 0-2 15,0 0 57-15,0 0 135 16,82 7-95-16,-47-7-88 0,7 0-8 16,7 0-13-1,3 0-26-15,2 0 13 0,1 0-43 16,0-4 15-1,-3-2-16-15,-2-3 10 0,-6 3-7 16,-5-1-2-16,-9 0 0 16,-6 4 38-16,-9 2-23 15,-5-1 21-15,-7 2 6 16,-2 0-20-16,-1 0 17 16,0 0-33-16,0 0-7 15,0 0-52-15,-6 0-153 16,-4 0-117-16,0 2-1017 0</inkml:trace>
  <inkml:trace contextRef="#ctx0" brushRef="#br0" timeOffset="76143.08">20564 8579 1107 0,'0'0'191'16,"0"0"-120"-16,0 0-56 15,0 0 1-15,0 0 94 16,3 104 4-16,1-51-14 16,2 8-41-16,3 5-29 15,2-2 11-15,-2-5-22 16,-2-6-11-16,2-10 11 16,0-8-19-16,-3-9 0 15,0-9 0-15,5-13-21 16,-3-4-131-16,0 0-395 0</inkml:trace>
  <inkml:trace contextRef="#ctx0" brushRef="#br0" timeOffset="76577.02">20833 8707 1056 0,'0'0'277'0,"0"0"-211"16,0 0-34-16,0 0-1 16,-22 87 71-16,17-45 29 15,5 5-53-15,0 2-31 0,13 0-11 16,9-5-36-16,6-4 0 16,1-8 0-16,7-8 0 15,0-7 3-15,1-10-2 16,2-7 5-16,-1-5 12 15,0-17-11-15,-7-9 0 16,-3-5 26-16,-8-5-32 16,-8-5 31-16,-8-1-31 15,-4-1 6-15,-3 1 33 16,-19 5-1-16,-8 2-4 16,-6 7-2-16,-4 4-27 15,-2 10 17-15,2 9-17 0,1 10-6 16,5 0 0-1,1 24-1-15,6 5-7 0,2 9-8 16,4 4-33-16,7 1-35 16,14 10-126-16,0-9-277 15,0-10-358-15</inkml:trace>
  <inkml:trace contextRef="#ctx0" brushRef="#br0" timeOffset="77027.63">21457 8707 1023 0,'0'0'558'16,"0"0"-473"-16,0 0-4 0,0 0-39 16,0 0 62-16,0 0-40 15,0 0-40-15,-72 28-1 16,63 9-23-16,5 7 12 15,4 4-12-15,0 2 1 16,20-3 5-16,5-4-6 16,6-7 0-16,5-7 6 15,5-8-5-15,1-10-1 16,2-8 0-16,-2-3 1 16,1-5 4-16,-7-15-4 15,-3-6 8-15,-6-5 9 16,-9-2-17-16,-5-3 39 15,-9 0 10-15,-4-3-22 0,0 3 22 16,-10-1-4 0,-11 2 0-16,-7 3 9 0,-5 4-30 15,-6 4 9-15,-5 7-34 16,-3 9-7-16,-5 8-2 16,0 0-8-16,2 15-34 15,3 10-31-15,8 7-48 16,6 17-66-16,11-5-313 15,11-6-640-15</inkml:trace>
  <inkml:trace contextRef="#ctx0" brushRef="#br0" timeOffset="77883">22229 8839 1126 0,'0'0'278'0,"0"0"-174"16,0 0-37-16,0 0-48 16,-83-11 44-16,58 11-36 15,0 10-5-15,1 5-17 16,3 1-5-16,5 6 0 15,5 0 0-15,5 1 0 16,6 2 0-16,0-2-24 16,12 0 14-16,11-5-59 15,5-4-6-15,9-4 28 16,-1-6-1-16,1-4-30 16,-4-2 44-16,-4-13 9 15,-6-4 25-15,-6-4 14 16,-2-4 37-16,-8 0 54 0,-2 0 33 15,-4-2-19-15,-1 5-19 16,0 3-51-16,0 7-24 16,0 7-22-16,0 7-3 15,0 0 0-15,0 15-5 16,0 16 5-16,2 13 8 16,11 20-7-16,11 23-2 15,7 22 1-15,3 5-4 16,-4-4 3-16,-9-16 2 15,-10-24 0-15,-10-14 3 16,-1-14-3-16,0 0-1 16,-10 5 0-16,-5 6 1 15,-7 2 7-15,-2-8-7 0,0-6 0 16,-3-12 16-16,1-10-11 16,0-12 53-16,-1-7-7 15,-3-7-38-15,-1-18 19 16,-1-10-21-16,3-7 7 15,2-5 32-15,7-2-28 16,4-2 13-16,10 3-8 16,6 1-12-16,0 4 15 15,7 4-24-15,14 0 1 16,6 3-7-16,7 2-1 0,5 0-9 16,7 1-33-1,24-8-69-15,-10 7-20 0,-6 6-507 0</inkml:trace>
  <inkml:trace contextRef="#ctx0" brushRef="#br0" timeOffset="78731.14">22863 8782 719 0,'0'0'229'15,"0"0"-36"-15,0 0-4 16,0 0-23-16,0 0 17 16,-100-60-133-16,68 59-33 15,2 1 2-15,5 6-19 16,3 16 0-16,7 7 8 16,3 9 6-16,9 4 28 15,3 6-1-15,5-5 3 0,15-3-3 16,6-10-31-1,3-7 6-15,3-9-14 0,1-11 4 16,-4-3 8-16,0-14-2 16,-4-12-4-16,-5-10-3 15,-3-7-5-15,-7-4 0 16,-5-8 0-16,-5-15-35 16,-7-17 26-16,-11 9-14 15,-4 8 17-15,1 15-4 16,7 19 17-16,1 4-7 15,2 5 15-15,7 16-9 16,2 11-1-16,2 13-4 16,0 24-1-16,0 24 11 15,5 28-10-15,19 18 7 16,4-4-7-16,2-27 1 0,-3-24 10 16,-5-22-12-16,7 0 0 15,5 0 17-15,6-4-17 16,-3-9 0-16,-1-9 0 15,-4-8 6-15,-7 0 3 16,-3-19-9-16,-5-6 0 16,-3-8-1-16,-4-5-2 15,-7-7-24-15,-3-3-50 16,0 4-2-16,0 6 41 16,-2 15 5-16,-2 11 27 15,0 12 5-15,1 15-22 16,2 21 23-16,1 8 24 0,0 7 4 15,6-3 10 1,9-1-21-16,6-8-5 0,1-9 4 16,2-7-15-16,0-9 4 15,0-9-5-15,1-5-4 16,0-30-31-16,-6-6-261 16,-6-2-662-16</inkml:trace>
  <inkml:trace contextRef="#ctx0" brushRef="#br0" timeOffset="78869.07">23267 8547 1433 0,'0'0'347'15,"0"0"-259"-15,0 0-88 0,0 0-6 16,0 0-15-16,0 0-50 16,0 0-263-16,-37 57-789 0</inkml:trace>
  <inkml:trace contextRef="#ctx0" brushRef="#br0" timeOffset="79273.66">23577 8682 1631 0,'0'0'221'0,"0"0"-146"16,0 0-73-16,0 0 18 15,0 0-19-15,-85 20 0 16,54-9-1-16,1 0-5 0,3 3-23 16,8-3 14-16,7 0-17 15,9-1-7-15,3 0-89 16,9 1 44-16,18 0 61 16,10 2-2-16,9 3 23 15,5 3 1-15,3 0 0 16,-2 5 6-16,-7 0-6 15,-7-2 60-15,-11-2 33 16,-11-1-8-16,-9-4 3 16,-7-2-2-16,-5 0 9 0,-19-4-2 15,-9 2-63 1,-7-5-19-16,-6 0-11 0,2-1 9 16,6-5-18-1,6 2-8-15,8-2-54 0,12 0-31 16,5-7-180-16,7-4-478 0</inkml:trace>
  <inkml:trace contextRef="#ctx0" brushRef="#br0" timeOffset="81300.1">23759 8857 783 0,'0'0'566'0,"0"0"-487"15,0 0-38-15,0 93-29 0,0-65 149 16,12-8-32-16,10-3-77 16,7-4-2-16,5-7-43 15,3-6 5-15,1 0 3 16,-1-13-4-16,-6-10-2 16,-5-5-7-16,-7-6-2 15,-7-5-2-15,-9-3-64 16,-3-6-7-16,-15-2 28 15,-16 0 7-15,-8 3 31 16,-7 7 2-16,2 9 5 16,4 16 10-16,6 15-10 15,6 3-11-15,5 27-2 16,7 12 13-16,8 7 5 0,8 7 63 16,0 1-25-1,19-1-2-15,9-8-41 0,7-9 6 16,4-10-6-16,1-10 0 15,2-11 0-15,-3-8 1 16,-3-2 0-16,-5-20 16 16,-6-10-17-16,-4-8-1 15,-7-8-11-15,-4-16-16 16,-8-20 22-16,-2-16-33 16,-2 8 16-16,-7 19 15 15,3 31-2-15,3 23 10 16,1 5 7-16,2 8 7 15,-1 6 0-15,-2 13-14 16,-3 22 0-16,0 10 70 16,2 21-16-16,4 18-10 0,0-6-7 15,7-6-18-15,11-9 38 16,4-17-33-16,4 0-22 16,8 1 21-16,0-11-22 15,1-11-1-15,-1-13 0 16,-3-10 7-16,-2-2-1 15,-4-20-6-15,-1-12 0 16,-6-11 0-16,-2-9-16 16,-5-5-7-16,-5-3-20 15,-5 4-8-15,-1 10 49 16,0 12-6-16,0 15 8 16,-3 18 5-16,-4 3-5 15,-2 26 0-15,-5 13 12 0,5 9 14 16,3 1 30-16,5 1-37 15,1-5 1-15,3-7 16 16,9-9-36-16,4-6 0 16,2-11-1-16,3-7 4 15,1-7-3-15,-1-2 2 16,3-16-1-16,0-8-1 16,-2-10-6-16,-4-6-16 15,0-8-8-15,-6-1-18 16,0 1 25-16,-6 8-2 15,-3 9 19-15,-2 16-7 16,-1 16 10-16,0 3-8 16,-1 27 11-16,-10 11 1 15,1 10 56-15,4 3-16 0,5 0-18 16,1-5 16-16,1-8-38 16,15-7 18-16,3-8-19 15,3-8 8-15,3-9-4 16,0-8-4-16,1 0 2 15,-1-16-4-15,-1-13-11 16,-2-5-14-16,-3-10-5 16,-3-7-44-16,-6-1 20 15,-1 1-7-15,-4 7 54 16,-4 11-2-16,-1 15 22 16,0 16-11-16,0 5 0 15,0 26 1-15,-9 13 54 16,3 7 16-16,5 4-23 0,1-1-7 15,6-6-28 1,13-8-4-16,3-8-9 0,5-9-1 16,0-8 1-16,-1-12 6 15,1-1-6-15,-1-11 0 16,0-15-16-16,-4-8-12 16,-4-8 1-16,-2-7-12 15,-5-4 22-15,-5-1-13 16,-1 4 27-16,-3 11-8 15,-2 14 12-15,0 17-7 16,0 8-3-16,0 22 9 16,-3 17 19-16,-4 9 14 0,2 5-2 15,5-1 7-15,0-5-37 16,0-10 12-16,12-9-13 16,5-8 1-16,2-11 8 15,2-8-9-15,3-1 8 16,1-16-1-16,2-12-7 15,-3-8-10-15,-5-8-9 16,-1-7-15-16,-7-2 28 16,-3-1-4-16,-3 7 10 15,-1 12 5-15,-2 14-3 16,-1 13-4-16,-1 8 2 16,0 21 0-16,0 12 5 15,-1 11 20-15,-2 3 2 16,3 0-5-16,0-6-21 15,6-5-1-15,9-9 0 0,0-8 0 16,4-10 2-16,1-9-1 16,2 0 5-16,0-11 6 15,-1-14-4-15,-1-9-15 16,-6-4 7-16,-5-6-12 16,-6-3 12-16,-3 3 0 15,0 7 0-15,-7 8 27 16,-6 11-21-16,-4 10 11 15,-5 8-17-15,-2 0-4 16,0 9-3-16,3 7 7 16,5-1 0-16,7 0-2 15,7-5-33-15,2-1-18 16,5-4 25-16,15-3-20 0,7-2 40 16,6 0-15-1,3 0-17-15,0-6 39 0,0 5-15 16,-5 1 16-16,-1 0 33 15,-3 18-4-15,-4 10 22 16,0 11-16-16,-5 2-1 16,-3 2 34-16,-3-4-57 15,-6-5 4-15,-2-7-15 16,-1-10 11-16,-2-5-1 16,1-7-10-16,-1-5 0 15,2 0 26-15,2 0-8 16,3-17 10-16,3-7-28 15,1-3 6-15,2-9-7 0,2 1 1 16,-1 2 0-16,1 9 3 16,2 7-3-16,-1 14-6 15,1 3-2-15,-3 22 8 16,1 7 12-16,-2 5 18 16,-1 2 1-16,-1-5 37 15,-3-6-59-15,-1-8 7 16,-3-6-16-16,-5-5-38 15,0-6-36-15,-10-12-67 16,-5-10-31-16,-4-5-703 0</inkml:trace>
  <inkml:trace contextRef="#ctx0" brushRef="#br0" timeOffset="81489.88">25729 8098 1521 0,'0'0'555'0,"0"0"-454"16,35-78-16-16,-17 47-71 16,1 4 23-16,0 5 1 15,-5 4-33-15,-4 3-5 16,-4 5-84-16,-6 7-48 16,-13-1-143-16,-8 4-1064 0</inkml:trace>
  <inkml:trace contextRef="#ctx0" brushRef="#br0" timeOffset="81693.22">25228 8153 561 0,'0'0'1298'0,"0"0"-1084"16,0 0-17-16,0 0-102 15,0 0-51-15,0 0-27 16,0 0-17-16,-9 1-125 16,-1-1-130-16,-7-3-1223 0</inkml:trace>
  <inkml:trace contextRef="#ctx0" brushRef="#br0" timeOffset="90354.97">7459 6996 348 0,'0'0'178'16,"0"0"-141"-16,0 0 2 15,0 0 71-15,0 0-19 16,0 0 13-16,-51 51 16 15,45-44-49-15,-1 0-29 16,0 2-32-16,-4 3 1 16,2 5 7-16,-6 4 9 15,0 2 2-15,-1 4-27 16,1 1-2-16,-3 2 7 0,4 0-6 16,0 1-1-1,3 1 0-15,2-3-1 0,0 1 1 16,5 1 0-1,1 0 0-15,3 0 0 0,0 3-2 16,0 1-5-16,0 0-7 16,0 3-14-16,0 1 2 15,1 3-26-15,5-1 44 16,-1-1 7-16,2-4-14 16,2 0 15-16,-1-4 0 15,3-2 2-15,0 2-1 16,6-1-1-16,0 1 0 15,4-2 0-15,3 1 6 16,-3 0-6-16,6 0 0 16,0-2 1-16,1 3-1 15,2-4 0-15,1 0 0 0,0 0 6 16,2-3 1-16,0-2-7 16,3 0 0-16,4 1 1 15,0-3 11-15,1 0-5 16,2-1-6-16,-1-3 6 15,2-1-5-15,1-2-2 16,3-3 0-16,0-1 6 16,1-2 2-16,0-1 7 15,0-1 62-15,2-2-25 16,-2 0-35-16,-1-1 9 16,1 2-4-16,-1-3-15 15,-2 3 14-15,-1-1-20 16,4 0 9-16,-4-1 7 15,1 0-16-15,-4 1-1 0,4-3 0 16,-1-1 1-16,1 0 10 16,-3 0-11-16,-1 0 0 15,3-1 0-15,-3-3-2 16,-2 0 2-16,-1-2 1 16,-2-1 5-16,-1 0 2 15,2-2-8-15,-2-1 0 16,2-3 0-16,-1 1 4 15,-1-2-4-15,7-2 0 16,-4-1 0-16,-2-3 0 0,2 3 0 16,-5-3-1-1,2 0 1-15,0 0-11 0,-2 2 11 16,1-1 0-16,-3 0 0 16,4-1 5-16,-3 1-5 15,-2-2 0-15,2 2 0 16,-3-4 1-16,1 1-1 15,-1-3 0-15,-2 2 0 16,0-4-6-16,-2 4 8 16,-2-4-2-16,1 2 0 15,-4-1 0-15,3-1 0 16,-5 0 0-16,1-2 0 16,-2 1 6-16,-2-3-6 15,2 0 0-15,-3-2 0 16,1 2 2-16,-4-3-2 0,0 1 0 15,0 0 0-15,-3 2 17 16,-1 0-16-16,-4 1-1 16,0 1 21-16,-2 1-21 15,-2-1 25-15,0 1-14 16,-2 2-11-16,-6-1 18 16,-3-2-17-16,2 1-1 15,-6-2 0-15,2-1 7 16,-4 1-7-16,1-3 0 15,-5 0 8-15,3 3 0 16,-1 4-7-16,-2-1-1 16,-1 5 43-16,0-1-8 15,-1 3 7-15,-3 2-14 0,-2 0-14 16,-2 0 14-16,0-1-27 16,1 2 0-16,-1 1-1 15,0 0 9-15,2 4-5 16,-1 1 6-16,1 0-4 15,-2-1 22-15,0 2-27 16,1 1 12-16,-3-1-8 16,1 3 1-16,-2 0 5 15,0 1-9-15,-3 0-1 16,-1 1 5-16,-3 4-6 16,-2-2 0-16,0 0 0 15,-4 0 9-15,0 1-3 16,-2-1 10-16,-1 1 0 15,4 2 13-15,-4 0-29 16,-2 0 9-16,2 0-9 0,-3 0 1 16,1 0-1-1,0-2 29-15,2 2-28 0,1-1 25 16,4 0-25-16,0 1 9 16,4 0-10-16,0 0 6 15,1 0-3-15,-3 0-3 16,-1 0-15-16,-2 0 14 15,-4 0-42-15,4 0 30 16,-4 4 4-16,0 1 18 16,1 1 3-16,2 0-5 15,4 3-4-15,3 0 10 16,-1 2-12-16,3 1-2 0,-1 0-7 16,2 2 3-1,-2 1-4-15,4 0-2 0,-4 1-28 16,1 2-39-16,-2 1-11 15,-1 5 21-15,4 1-17 16,-1 4 36-16,1-1-1 16,-1 5-82-16,1 1-59 15,0 0 127-15,2 1-241 16,-11 11 239-16,9-8-93 16,7-4-50-16</inkml:trace>
  <inkml:trace contextRef="#ctx0" brushRef="#br1" timeOffset="106038.87">26202 8949 405 0,'0'0'177'0,"0"0"-14"15,0 0 21-15,0 0-33 16,0 0-9-16,0 0-45 16,0 0 0-16,0-2-11 15,0 2-23-15,0 0 12 16,0 0-30-16,0 0-11 16,0 0-12-16,0-3-15 0,5 3-7 15,6 0 0 1,3 0 1-16,5 0 6 0,4 0-7 15,1 0 0-15,4 0 0 16,2 6 11-16,3 1-12 16,1 2 1-16,2 1 0 15,-1 0-11-15,0 4 9 16,-2 1 1-16,-2 4 0 16,0 3-22-16,-2 4 22 15,-3 3-6-15,0 4 7 16,-2 2-1-16,-3 4-1 15,-2 3-5-15,-2 1 6 16,-1 3-4-16,-4-1 5 16,-2 1 0-16,-5-2 1 15,-4-3 0-15,-1-2 0 16,0-1-1-16,-16 0 0 0,-4-2 0 16,-8 0 1-16,-5-2-1 15,-7-1 1-15,-3-2-1 16,-5-3 1-16,-1-2-1 15,-5-4 0-15,2-3-3 16,1-5 3-16,0-2 1 16,2-4 0-16,6-3 18 15,1-4-18-15,8-1-1 16,6 0 0-16,6 0 2 16,6 0-1-16,7 0-1 15,5 0 1-15,2 0 10 16,2 0-11-16,0 0-25 15,0-9-98-15,6-2-204 16,2 1-392-16</inkml:trace>
  <inkml:trace contextRef="#ctx0" brushRef="#br1" timeOffset="106557.32">26290 9682 538 0,'0'0'129'0,"0"0"-80"16,0 0-38-16,0 0 51 0,0 0 113 15,0 0-32-15,-6 81-46 16,-4-55-21-16,-2 3-29 15,0 0 13-15,-1 2 1 16,1-3-16-16,2-3-2 16,3 0-28-16,4-6 7 15,3 0-11-15,0-4-9 16,0-4 8-16,6 0-8 16,8-4 8-16,-1-2 11 15,5-1-20-15,1-3 5 16,2 1-6-16,2-1 2 15,2 2 7-15,0 0 14 0,2 0 10 16,-3 1 13-16,1 0-27 16,-1 0 19-16,-3 1 0 15,-4 2-16-15,-3-1 39 16,-2 0-26-16,-2 1-1 16,-2-1 11-16,-2 0-30 15,0-3 10-15,-3 1-25 16,2-1 9-16,-2-1-5 15,2 0-4-15,1-2-5 16,10-2-44-16,-2-12-192 16,0-1-685-16</inkml:trace>
  <inkml:trace contextRef="#ctx0" brushRef="#br1" timeOffset="108314.9">27043 8448 307 0,'0'0'192'0,"0"0"-84"16,0 0-23-16,0 0 21 15,0 0 29-15,0 0-23 16,0 0-36-16,0 0-47 16,0 0-1-16,0 0 1 15,0 0-21-15,0 3 18 0,3 7 25 16,5 6 0-16,1 4 16 16,-2 3-41-16,1 7 9 15,-1 1-21-15,-1 1-7 16,0-1 2-16,-1-1-8 15,-4-6 8-15,-1-4-2 16,0-6 0-16,0-3-7 16,0-5 0-16,0-4 1 15,0 0 5-15,0-2 7 16,0 0 35-16,0 0 65 16,0-4-38-16,0-9-40 15,0-2-29-15,0-7 0 16,0-1-2-16,0-1-4 15,0-1 0-15,2-1 6 0,2 0-5 16,2 2-1-16,0 1 0 16,4 3-1-16,-1 4-5 15,1 1 6-15,1 2 0 16,0 2-7-16,-2 3 7 16,1 2 0-16,-2 0-1 15,-1 4-1-15,3 1 2 16,-2 1 0-16,1 0 0 15,0 2-3-15,1 11 3 16,1 4-1-16,-2 4 1 16,1 4-3-16,-1 4-5 15,-1 1 9-15,-4-1-1 16,2 1 7-16,-3-4-7 0,-2-2 0 16,1-7 0-1,-2 0-1-15,0-8 1 0,0-2 0 16,0-3 0-16,0-2 5 15,0-2 1-15,0 0-6 16,0 0 7-16,0-3-5 16,0-8 4-16,0-6-6 15,0-3 0-15,1-1 0 16,1-3 0-16,1 0 0 16,1-2-1-16,3 4-11 15,0-2 6-15,0 5 5 16,1 1-7-16,1 4 6 15,1 0-12-15,-1 4 14 0,0 2-1 16,0 0-16-16,0 4 17 16,0 1-2-16,-1 3 2 15,2 0-1-15,-1 2-10 16,0 10 11-16,2 4 0 16,-3 6 1-16,1 0 1 15,-2 2-1-15,-1 4-1 16,-1-4 3-16,-2-1-3 15,0-6 0-15,0-2 0 16,0-5-8-16,4-6 8 16,-1-4-217-16,0 0-319 0</inkml:trace>
  <inkml:trace contextRef="#ctx0" brushRef="#br1" timeOffset="108616.23">27728 8506 834 0,'0'0'150'16,"0"0"-82"-16,0 0 93 15,0 0-13-15,0 0-10 16,85 0-44-16,-62 0-11 15,-1 0-14-15,-3 0-37 16,1 0 9-16,-3 0-21 0,-1 0-8 16,-2 0 3-16,-3 0-15 15,-4 0 0-15,2 0 0 16,-1 0-47-16,1 0-114 16,-2-3-221-16,-1-5-614 0</inkml:trace>
  <inkml:trace contextRef="#ctx0" brushRef="#br1" timeOffset="109103.13">28202 8228 459 0,'0'0'316'0,"0"0"-231"16,0 0 19-16,0 0 15 16,0 0 5-16,0 0-20 15,0 0-69-15,0-4-10 16,0 4 0-16,0 0-15 15,0 0 9-15,0 0-18 16,0 4 25-16,2 4 63 16,6 6-21-16,2 5-4 15,0 5-26-15,6 6-10 0,1 8 13 16,5 1-31-16,4 3 13 16,-1-1 20-16,1-3-33 15,-1-3 12-15,-3-7-13 16,-3-5-9-16,-3-4 12 15,-6-5-5-15,-1-5-7 16,-5-4 0-16,-1-2 6 16,-3-1-6-16,2-2 1 15,-2 0 0-15,0 0-1 16,0-10-54-16,0-4-273 16,0-3-572-16</inkml:trace>
  <inkml:trace contextRef="#ctx0" brushRef="#br1" timeOffset="109503.16">28650 8182 851 0,'0'0'354'0,"0"0"-247"0,0 0-70 15,0 0-37-15,0 0 46 16,0 0 51-16,-27 97-30 16,11-55 26-16,-1 3-14 15,-1 1 28-15,0-1-27 16,1-5-58-16,1-6-6 15,2-8-16-15,3-1 9 16,3-4-4-16,2-2-5 16,-1-5 1-16,3-3 11 15,1-2-12-15,0-4 0 16,1-2-1-16,1-2-32 16,1-1-25-16,-2 0-107 15,0 0-94-15,-1-1-576 0</inkml:trace>
  <inkml:trace contextRef="#ctx0" brushRef="#br1" timeOffset="110434.04">27962 8456 355 0,'0'0'572'16,"0"0"-453"-16,0 0-31 0,0 0 15 15,0 0-16-15,0 0-44 16,0 0-20-16,0 3-22 16,2 10 70-16,2 2 16 15,4 6-17-15,-2 2-9 16,0 3-26-16,0-1-9 16,-2-1-2-16,2-1-16 15,-2-6-7-15,-2-3 0 16,1-6-1-16,-3-3 6 15,0-2-6-15,1-3 9 16,-1 0 23-16,0 0-7 16,0-8 32-16,0-6-51 15,0-3 1-15,-6-5 0 0,-1-1-7 16,1-1 0 0,0-1 10-16,0 0-10 0,0 4 0 15,0 1 0-15,3 4 1 16,0 3-2-16,0 4 2 15,2 3-1-15,-1 4 6 16,2 2-5-16,0 0-1 16,0 0 0-16,0 0-13 15,0 0 11-15,0 0-4 16,0 0-8-16,0 0 13 16,6 0-9-16,6 1 10 15,2 6 0-15,3 3-1 16,3 0 0-16,2 1 1 15,-1-2 0-15,-1 1 3 16,-3 0-3-16,-3-2 0 0,-5-1 0 16,-5-3 0-16,-4 2 2 15,0 1-1-15,-3-1 4 16,-16 4 7-16,-6 0-12 16,-4 0-1-16,1 0 1 15,2 1 0-15,1-3 7 16,4 0-7-16,4-2 0 15,5 2 0-15,4-4-6 16,5 3-39-16,1-1-256 16,2-2-565-16</inkml:trace>
  <inkml:trace contextRef="#ctx0" brushRef="#br1" timeOffset="112767.16">27433 9431 192 0,'0'0'408'0,"0"0"-266"16,0 0-76-16,0 0 40 16,0 0 37-16,0 0-39 15,0 0-52-15,-3-26-19 16,-1 23-7-16,-3 0 19 0,1 1-20 16,0-1-5-16,-3 1 0 15,1 0-20-15,-3 2 0 16,2 0-1-16,-3 0 2 15,2 0 6-15,-2 4-6 16,0 1-1-16,3 5 0 16,0 0 3-16,0 4-3 15,3 3 0-15,3 2 0 16,2 6 3-16,1-1-3 16,0 2 0-16,0 0-1 15,1-3 5-15,7-4-4 16,2-4 0-16,2-3 0 0,-1-5 12 15,2-4-9-15,0-3 14 16,0 0 28-16,1-6 21 16,1-8 7-16,-2-5-18 15,0-1-29-15,0-5 18 16,-4-3-43-16,0-1 9 16,-1-3-10-16,0-1 1 15,-5-2 3-15,0-1 5 16,-3 0-9-16,0 2 8 15,0 1 0-15,0 2-8 16,-4 4 0-16,-3 5 3 16,1 2-3-16,-1 6 0 15,3 4 0-15,1 5 7 0,1 2-7 16,1 3-6-16,-1 0-6 16,1 7-10-16,-1 11 15 15,2 8 7-15,0 7 0 16,0 7 3-16,0 6-3 15,9 5 0-15,6 2 0 16,0-2-1-16,3-4 1 16,0-7 0-16,3-8 2 15,-4-8 1-15,0-7-2 16,-2-5-1-16,-3-7 0 16,0-3 0-16,-2-2 6 15,-1 0-6-15,3-12-77 16,-2-3-227-16,-2-1-645 0</inkml:trace>
  <inkml:trace contextRef="#ctx0" brushRef="#br1" timeOffset="113113.94">27746 9388 692 0,'0'0'273'16,"0"0"-186"-16,0 0-42 0,0 0 89 15,0 0 55-15,0 0-57 16,0 0-29-16,63 0-30 15,-41 0-28-15,-1 0 2 16,-3 0-29-16,0 0-11 16,-6 0 6-16,-2 0-12 15,-1 0-2-15,-6 0-23 16,-2 0-73-16,-1 0-109 16,0 0-102-16,-6 0-323 0</inkml:trace>
  <inkml:trace contextRef="#ctx0" brushRef="#br1" timeOffset="113340.03">27695 9584 889 0,'0'0'192'16,"0"0"-145"-16,0 0-1 15,0 0 81-15,0 0 30 16,0 0-29-16,0 0-57 15,66 3-4-15,-48-3-36 16,0 0-16-16,-2 1-1 16,2 1-14-16,-1 1-7 15,6-3-103-15,-2 0-186 16,-4 0-405-16</inkml:trace>
  <inkml:trace contextRef="#ctx0" brushRef="#br1" timeOffset="114351.58">28277 9343 396 0,'0'0'146'0,"0"0"-98"0,0 0-27 16,0 0 52-16,0 0 15 16,0 0-39-16,0 0-12 15,34 13 64-15,-28 1 5 16,0 5 28-16,0 3-45 15,0 6-28-15,0 2-6 16,0 0-42-16,0 2 0 16,-1-2-13-16,-1-4 1 15,1-3 8-15,-1-7-9 16,-3-3 1-16,1-6 11 16,-2-4-12-16,1-1 0 0,-1-2 8 15,0 0 17 1,0 0 106-16,0-3-55 0,0-8-49 15,0-2-4-15,0-4-22 16,0-3-1-16,0-2 0 16,0 1 3-16,3-3-3 15,2 0 0-15,-1 2 0 16,3 3 5-16,1 0-5 16,0 3 0-16,-1 4-1 15,2 3-21-15,0-1 21 16,-1 3-14-16,-1 2 1 15,1 0-1-15,0 1-14 16,0 1 27-16,0 2-6 0,0 1-4 16,0 0 9-1,-1 0-2-15,1 1 5 0,0 11 3 16,2 1-3-16,-1 8 0 16,-2 3-6-16,3 3 6 15,-2 2 4-15,-2-2-4 16,0-1 0-16,1-6 0 15,-2-3 1-15,-2-8-2 16,-2-1 1-16,1-4 0 16,-2-1 4-16,0-3-4 15,0 2 0-15,0-2 3 16,0 0 4-16,0 0-5 16,1 0 17-16,-1 0 14 15,0-9 7-15,2-4-40 16,-1-2 1-16,2-4-1 15,0-3 7-15,3-1-7 0,0-5 0 16,2 2 0-16,-1-1-9 16,5 1-4-16,-2 4-25 15,3 3 15-15,0 4-22 16,-3 3 29-16,-2 5 4 16,0 2 5-16,-2 5-1 15,1 0-2-15,-1 5 9 16,2 10-1-16,0 9 2 15,2 3 29-15,2 8-7 16,0 0-9-16,0 0 12 16,1-4-25-16,-2-3 0 15,0-4 0-15,-4-2-7 16,-7-4-28-16,0-4-183 16,0-5-505-16</inkml:trace>
  <inkml:trace contextRef="#ctx0" brushRef="#br1" timeOffset="114765.7">28195 9786 700 0,'0'0'266'16,"0"0"-212"-16,0 0-36 16,0 0 8-16,0 0 83 15,0 0 18-15,0 0-35 16,85 0 5-16,-52 0 31 16,3 0-70-16,6 0-4 15,4-4-14-15,3-1-30 16,5 0 7-16,-2 2-5 15,0-1-3-15,-4-1 11 16,-4 2-18-16,-3 1-2 16,-7-1 0-16,-7 1 11 15,-5 2-11-15,-10 0 1 16,-3 0-1-16,-3 0 0 0,-3 0 0 16,-2 0-3-16,-1 0-17 15,0 0-81-15,-4 5-123 16,-8 0-451-16</inkml:trace>
  <inkml:trace contextRef="#ctx0" brushRef="#br1" timeOffset="115088.62">28395 9939 747 0,'0'0'108'0,"0"0"-63"0,0 0 138 15,0 0 31-15,0 0-32 16,0 0-50-16,80 75-24 16,-54-49-34-16,2 3-28 15,2 3-1-15,-2-1-16 16,0-1-8-16,-3-2-9 15,-5-5-11-15,0-3-1 16,-7-4 0-16,-1-4 6 16,-6-5-19-16,-1-4 10 15,-2-3-91-15,0-3-141 0,-2-8-355 16</inkml:trace>
  <inkml:trace contextRef="#ctx0" brushRef="#br1" timeOffset="115411.81">28810 9975 605 0,'0'0'275'0,"0"0"-198"16,0 0-48-16,0 0 53 15,0 0 24-15,0 0-51 16,0 0-23-16,0 3-31 15,-3 6 13-15,-7 5-5 16,-1 5-8-16,-1 4 24 0,-3 6 29 16,1 5-2-16,0-1 1 15,2-1-42-15,1-1 1 16,1-2 11-16,4-7-10 16,1-3 19-16,2-4-23 15,0-8-3-15,3 0-2 16,0-4-4-16,0 0-16 15,0-2-129-15,0 2-581 0</inkml:trace>
  <inkml:trace contextRef="#ctx0" brushRef="#br1" timeOffset="117076.95">26935 10589 530 0,'0'0'269'0,"0"0"-174"0,0 0-4 16,0 0 32 0,0 0-10-16,0 0-18 0,0 0-64 15,8-19 6-15,-6 17 3 16,-1 2-13-16,-1 0 31 15,0 0-27-15,0 0-14 16,2 0 5-16,1 4-15 16,1 9-4-16,4 8 6 15,1 4-2-15,1 4 33 16,4 5-27-16,2 2-2 16,2-2 20-16,3 2-24 15,1-2 6-15,-4-5-13 16,0-6 6-16,-3-3-3 15,-5-6-2-15,-2-4 0 16,-3-2 8-16,-4-4-9 0,1-3-95 16,-2-1-85-16,0 0-167 15,0-4-302-15</inkml:trace>
  <inkml:trace contextRef="#ctx0" brushRef="#br1" timeOffset="117431.16">27258 10548 358 0,'0'0'649'0,"0"0"-557"0,0 0-41 16,0 0-34-16,0 0 35 15,0 0 8-15,0 0-30 16,-19 63 3-16,10-34 15 16,-3 5 10-16,-1 2 43 15,1 1-36-15,-2-2-24 16,4-4 11-16,2-2-34 16,2-7-1-16,1-3-11 15,2-5 1-15,3-2 2 16,0-3-7-16,0-2-2 15,0-4 1-15,0 0-1 16,0-3-130-16,1 0-159 0,5 0-407 16</inkml:trace>
  <inkml:trace contextRef="#ctx0" brushRef="#br1" timeOffset="117738.87">27367 10783 871 0,'0'0'241'0,"0"0"-180"15,0 0-34-15,0 0 65 0,0 0 12 16,0 0-18-16,0 0-53 15,84-1 38-15,-63 1 4 16,1 0-27-16,-2 0-4 16,2 0-34-16,-5 0 3 15,-1 0-4-15,-3 0-9 16,-7 0-32-16,-3 0-119 16,-3 0-119-16,0 0-318 0</inkml:trace>
  <inkml:trace contextRef="#ctx0" brushRef="#br1" timeOffset="117963.36">27401 10923 897 0,'0'0'138'0,"0"0"-92"0,0 0 109 16,0 0 39-16,0 0-27 15,0 0-71-15,87 5-52 16,-63-5-15-16,-2 0-13 16,-1-3-8-16,-6 1-8 15,3 2-106-15,-5 0-156 16,-2 0-499-16</inkml:trace>
  <inkml:trace contextRef="#ctx0" brushRef="#br1" timeOffset="119051.61">28102 10682 494 0,'0'0'192'0,"0"0"-134"16,0 0 38-16,0 0 56 16,0 0-7-16,0 0-64 15,0 0-51-15,72-11-5 16,-59 24-3-16,-2 2 4 16,0 7 19-16,-1 4-24 15,-4 3 11-15,0 5 3 16,-3-5 7-16,0 0 5 15,-3-4-23-15,0-4 4 16,0-5 17-16,0-4-32 16,0-6 3-16,0-2-9 0,0-3-6 15,0-1 24-15,0 0 23 16,0 0 28-16,0-9 5 16,0-7-80-16,0-3 9 15,0-7-10-15,0-1 0 16,0 1-1-16,0-2-9 15,3 2-9-15,1 4 18 16,4 3-36-16,-2 5 11 16,1 4 4-16,2 3-10 15,0 4 26-15,-2 3-8 16,3 0 14-16,-2 0-8 16,3 10 6-16,-2 5 2 15,4 5 0-15,1 3 0 16,0 4 2-16,0 1-2 15,-2-1 0-15,1-1 9 0,-4-4-9 16,-1-4 0-16,-3-7 0 16,-2-1 2-16,-1-6 4 15,-2-3-5-15,2-1-1 16,-2 0 22-16,0-3-22 16,1-11 13-16,1-6-13 15,1-6-5-15,0-1-7 16,3-4-7-16,0-2-83 15,2 2 43-15,1 3-19 16,2 6 42-16,1 6 13 16,-3 6 10-16,0 7 6 15,1 3 2-15,-2 3 5 16,1 14 14-16,1 7 3 0,-1 5 59 16,0 2-12-16,3 0-25 15,-3-2 25-15,1-5-48 16,-1-2-8-16,-2-5-1 15,-2-1-7-15,-5-2-1 16,0-6-190-16,0 0-369 0</inkml:trace>
  <inkml:trace contextRef="#ctx0" brushRef="#br1" timeOffset="119547.81">27949 11185 192 0,'0'0'684'15,"0"0"-571"-15,0 0-97 16,0 0 112-16,0 0 52 0,0 0-61 16,0 0-31-16,94 0-50 15,-61 0 26-15,4 0 9 16,11 0-9-16,4 0 15 15,6 0-30-15,5 0-8 16,0-3 6-16,0 3-46 16,-6 0 12-16,-2 0-13 15,-9 0 15-15,-8-2-11 16,-10 2-4-16,-7-3 1 16,-7 0-2-16,-4 1 0 15,-3-2-15-15,-2 0-6 16,-4 3-53-16,-1 0 0 15,0 1-81-15,-3 0-43 16,-10 0-341-16,-1 3-162 0</inkml:trace>
  <inkml:trace contextRef="#ctx0" brushRef="#br1" timeOffset="120394.43">28238 11514 918 0,'0'0'274'0,"0"0"-160"0,0 0-57 16,0 0 2 0,0 0-9-16,0 0-33 0,0 0-17 15,-58-7-25-15,43 14 25 16,-3 8-28-16,3 3 27 16,1 4-5-16,1 4 6 15,6 4 33-15,1 0 31 16,5 1-29-16,1 1 18 15,0-4-40-15,10-3 3 16,4-6-12-16,2-5 3 16,-1-4 8-16,1-5-15 15,-1-3 8-15,1-2 3 16,-3 0-3-16,1-11-8 16,-3-5 0-16,-1-3 1 15,1-2 6-15,-4-4-6 0,-2-6-1 16,-2-2 0-16,-2-3-3 15,-1-3-4-15,0 2 5 16,0 3 2-16,0 2 0 16,0 8 9-16,0 4-8 15,-1 4 8-15,-1 7-7 16,1 4-2-16,1 2 0 16,0 3-9-16,-2 0 8 15,2 0-27-15,0 3 26 16,0 11-5-16,0 7 8 15,0 6-1-15,0 5 2 16,2 7 12-16,7 0 33 16,4 4-22-16,4-4-3 0,5-1 20 15,3-6-20 1,5-5 2-16,-2-6-6 0,2-6-17 16,0-5 22-16,0-6-16 15,1-4-7-15,17-6-32 16,-7-12-298-16,-2-4-951 0</inkml:trace>
  <inkml:trace contextRef="#ctx0" brushRef="#br1" timeOffset="120952.47">29102 10989 573 0,'0'0'691'16,"0"0"-606"-16,0 0-47 15,0 0 10-15,0 0 93 16,0 0 6-16,0 0-67 16,65 0-11-16,-36-4-3 15,2 0-47-15,0 0 4 16,1-1-14-16,-5-2 0 0,-4 3-9 15,-5 0 0-15,-6 2-29 16,-4 2-48-16,-8 0-127 16,0 0-55-16,-16 3-151 15,-1 6-98-15</inkml:trace>
  <inkml:trace contextRef="#ctx0" brushRef="#br1" timeOffset="121185.93">29065 11190 548 0,'0'0'260'15,"0"0"-160"-15,0 0 109 16,0 0-7-16,0 0-12 16,0 0-37-16,91-8-63 0,-66 3-4 15,-1 2-36-15,0 1-32 16,-4 1-4-16,-3-2-13 15,-2 3-1-15,-5 0-19 16,-1 0-139-16,-4 4-184 16,-2 0-359-16</inkml:trace>
  <inkml:trace contextRef="#ctx0" brushRef="#br1" timeOffset="123017.37">29749 10728 971 0,'0'0'296'0,"0"0"-205"16,0 0-1-16,0 0 39 15,0 0 4-15,0 0-60 16,0 0-59-16,0-42 17 16,2 30-21-16,-1 0 3 15,1-1 15-15,-1 2-27 16,-1-1-1-16,2 1 0 16,-2 2 6-16,1 2-7 15,-1 0 2-15,0 0 0 16,0 4 12-16,0-1-13 15,0-1-2-15,2 2 2 16,-1-2-13-16,1 3 13 16,0 0 0-16,0-1 1 0,-2 3-1 15,1 0 0-15,-1 0-1 16,2 0-14-16,-1 0-3 16,3 12 18-16,0 7 1 15,2 6 0-15,-1 6 2 16,2 3-2-16,-1 2-1 15,1 0 0-15,-1-1 1 16,2-2 1-16,-2-2-2 16,-2-6 0-16,-2-1 3 15,-2-5-2-15,1-4-1 16,-1-2 0-16,0-6 1 16,0-2-13-16,0-3 4 15,0-2-86-15,5 0-98 16,-2-3-165-16,0-7-505 0</inkml:trace>
  <inkml:trace contextRef="#ctx0" brushRef="#br1" timeOffset="123638.66">29964 10698 192 0,'0'0'134'0,"0"0"-63"15,0 0-5-15,0 0 40 16,0 0 16-16,-11 76-11 15,11-57 11-15,0 4-46 16,3 0-22-16,8-2 5 16,5-1-39-16,1-1-2 15,2-4-1-15,0-1-10 16,1-6 34-16,1-4-2 16,0-4 12-16,-2 0 18 15,0-2-34-15,0-11 0 16,-3-4-2-16,-3-3-18 15,1-3 12-15,-5 0-6 0,-2-2 2 16,-1 1 11-16,-5 0-27 16,-1 2 26-16,0 5 14 15,0-2-22-15,-7 1 7 16,-2 1-23-16,-3 1 10 16,-3 1 29-16,2 1-38 15,-2 2 3-15,1 4-13 16,0 3 9-16,2 3-16 15,0 2 7-15,-3 0 0 16,0 0-1-16,-1 5 1 16,0 0-13-16,2 2-9 15,2 1-25-15,0 1-18 0,3 2-42 16,1 4 22 0,5 0 22-16,0 2-40 0,3 0-90 15,0 7-106-15,3-5 6 16,5-4-101-16</inkml:trace>
  <inkml:trace contextRef="#ctx0" brushRef="#br1" timeOffset="124247.04">30265 10669 791 0,'0'0'234'0,"0"0"-154"15,0 0-60-15,0 0 2 16,0 0 8-16,0 0-29 16,0 0 11-16,-10 32-5 15,4-18-5-15,2 6 30 16,1-1-2-16,0 3 4 15,3 1 9-15,0 2-23 16,0 1 2-16,9-1-12 16,7 1-10-16,5-4 14 15,0-2-13-15,3-3 0 16,-1-2 8-16,1-6-3 0,1-1-5 16,-2-8 6-16,1 0 22 15,-2 0 40-15,0-11-4 16,-4-6-18-16,0-3 5 15,-4-2-5-15,-3-3-3 16,-3-1 13-16,-2-1-12 16,-1 0 15-16,-4 3-19 15,-1 0 13-15,0 4 5 16,0 1-32-16,-1 3 23 16,-8 0-25-16,-3 0-24 15,-2 1 21-15,1 0-16 16,-5 2-6-16,-1 2 1 15,2 2-1-15,-2 1 0 16,2 4-1-16,-1 1-33 0,3 3 7 16,1 0-18-16,0 0-22 15,1 3-6-15,2 5-57 16,0 3-34-16,3-2-16 16,2 7-51-16,3-3-165 15,1-1-115-15</inkml:trace>
  <inkml:trace contextRef="#ctx0" brushRef="#br1" timeOffset="124931.39">30764 10738 108 0,'0'0'880'15,"0"0"-747"-15,0 0-29 16,0 0 22-16,0 0 18 16,0 0-19-16,0 0-71 15,-8-32-25-15,1 27-1 16,-3 2-28-16,-1 1 27 15,-1 2-27-15,-4 0-8 16,0 0-19-16,2 10-5 0,0 2 15 16,1 5-4-16,4 2-34 15,3 2 45-15,1 1-3 16,5 0-9-16,0 1 20 16,0-5-19-16,8-3-33 15,4-5 15-15,1-4 23 16,1-5 16-16,0-1 7 15,-2 0-6-15,0-9 10 16,-1-5-11-16,-4-2 7 16,-1-3 21-16,1-2-19 15,-2 1 15-15,0 0 5 16,-1-1-23-16,-1 6 11 16,0 4-16-16,-1 3 7 0,-1 3 3 15,-1 3-10 1,0 2-2-16,0 0-2 0,0 0-35 15,0 7 38-15,0 5-1 16,2 10 1-16,2 5 6 16,2 8 1-16,3 6-7 15,2 7 0-15,0 4 1 16,0 4 0-16,-4 0-1 16,0-2 0-16,-2-4 10 15,-3-7-3-15,-1-5 33 16,1-7-8-16,-2-6-18 15,0-3 4-15,0-8-18 16,0-6 0-16,0-4-74 0,0-4-540 16</inkml:trace>
  <inkml:trace contextRef="#ctx0" brushRef="#br1" timeOffset="125705.83">29517 11206 117 0,'0'0'489'16,"0"0"-414"-16,0 0 46 15,0 0 103-15,0 0-31 16,0 0-80-16,0 0-22 15,94 17-4-15,-75-14-40 16,2-3 8-16,0 3-8 16,3-3-27-16,4 0 18 15,2 0-9-15,4 1 0 16,6-1 9-16,5 0-26 16,6 0 17-16,5 0 2 15,8 0-3-15,16-1 34 0,18-11-40 16,14-3-3-1,4 0-1-15,-19 4-10 0,-24 3-8 16,-26 2 0-16,-4 1 1 16,2-1 7-16,4 2-7 15,-1-1-1-15,-7-1 3 16,-8 2 9-16,-9 1-9 16,-8 0 4-16,-6 0-5 15,-5 3 15-15,-3 0-16 16,-2 0 8-16,0 0-3 15,0 0 5-15,0 0-10 16,0 0-1-16,0 0-10 16,0 0 10-16,0 0-96 15,0 0-202-15,-2 0-577 0</inkml:trace>
  <inkml:trace contextRef="#ctx0" brushRef="#br1" timeOffset="127837.62">29530 11615 307 0,'0'0'156'16,"0"0"-64"-16,0 0-1 0,0 0 39 16,0 0 49-16,0 0-40 15,0 0-39-15,0-14-24 16,0 14-32-16,0 0-2 15,0 0-32-15,0 5-7 16,-2 10 6-16,-2 7-8 16,-2 6-1-16,5 2 0 15,1 3 2-15,0-4 2 16,7-4-4-16,5-3 0 16,6-4 7-16,-2-7-6 15,3-4-1-15,1-6 1 16,1-1 0-16,0-4 49 0,0-14 38 15,-2-6 5 1,-1-6-9-16,-5-6-47 0,-2-1 4 16,-5-2 2-16,-5-2-18 15,-1 3 8-15,0 4-22 16,-8 2 8-16,-6 1 27 16,-2 6-33-16,-1 3 8 15,-2 5-20-15,1 5-1 16,0 3 17-16,1 7-17 15,1 2 0-15,-2 1-1 16,2 16-8-16,1 8 9 16,3 4-14-16,3 4-64 15,9 23-44-15,0-12-147 16,0-1-412-16</inkml:trace>
  <inkml:trace contextRef="#ctx0" brushRef="#br1" timeOffset="128033.03">29864 11847 1418 0,'0'0'338'0,"0"0"-272"16,0 0-37-16,0 0-28 15,0 0 1-15,0 0-2 16,0 0 0-16,30 22-47 15,-18-31-218-15,-3-4-573 0</inkml:trace>
  <inkml:trace contextRef="#ctx0" brushRef="#br1" timeOffset="128641.61">29986 11575 654 0,'0'0'168'0,"0"0"-108"16,0 0-19-16,0 0 60 0,0 0-20 16,-3 84-45-16,15-75 16 15,2-4 6-15,1-2-17 16,1-3 12-16,1 0-2 15,0-11-9-15,-3-6-6 16,-1-3-14-16,-4-4 9 16,-4-1-24-16,-2 0 3 15,-3 1 3-15,0 3-7 16,-5 1-2-16,-7 4-4 16,-3 4-8-16,0 4 8 15,-1 3 8-15,-1 5-8 16,1 0 0-16,0 6-16 15,2 8 16-15,4 1 0 0,1 2-2 16,5 2 1-16,4-2 1 16,0 0 0-16,0-3 0 15,0-3 0-15,8 0 0 16,3-5-6-16,1 0-6 16,3-3 11-16,-2-1-4 15,2-2 5-15,-1 0-6 16,0 3 8-16,0 3-4 15,-2 4-3-15,1 8 5 16,-1 6-1-16,-2 5 1 16,-2 2 0-16,-3 2 6 15,-2-3-4-15,-2-6-2 0,-1-2 0 16,0-5 1 0,0-6 6-16,0-3-7 15,2-8-1-15,2 0-10 0,2-8-264 16,-2-6-615-16</inkml:trace>
  <inkml:trace contextRef="#ctx0" brushRef="#br1" timeOffset="129015.91">30258 11480 9 0,'0'0'642'0,"0"0"-561"0,0 0-42 16,0 0 35-16,0 82 7 15,7-66-26-15,7-4-6 16,4-1 13-16,2-7-6 16,2-3 18-16,-2-1 19 15,1 0-28-15,-3-13 3 16,0-2-10-16,-6-3-20 15,-2-2 19-15,-4-1-22 16,-3 2 19-16,-3-1-13 16,0 4-34-16,0 2 18 15,-4 3 14-15,-9 5-5 16,-3 4-5-16,-3 2-29 16,0 0 0-16,-2 12-1 0,-1 6-61 15,-4 14-93 1,7-4-137-16,2-1-426 0</inkml:trace>
  <inkml:trace contextRef="#ctx0" brushRef="#br1" timeOffset="129390.89">30347 11705 846 0,'0'0'114'16,"0"0"-62"-16,0 0 3 0,-28 86 61 16,28-59-16-1,0-1-64-15,3-1-5 0,11-3-18 16,5-7-3-16,2-5 10 16,0-5-20-16,1-5 17 15,0 0 8-15,-4-15-2 16,-1-2 37-16,-4-6-7 15,-4-3-16-15,-5 0 15 16,-2 0-26-16,-2 1 9 16,0 2 14-16,-9 4-1 15,-7 3 2-15,-4 4-36 16,-1 5-13-16,-1 7-1 16,0 0-9-16,2 7-38 15,1 10-93-15,3 8-67 0,5-5-308 16,5-2-308-16</inkml:trace>
  <inkml:trace contextRef="#ctx0" brushRef="#br1" timeOffset="129737.24">30641 11480 977 0,'0'0'134'15,"0"0"-89"1,0 0 23-16,0 73 20 0,-4-46-6 16,-4 2-37-16,2-1-6 15,0-4 15-15,1-4-41 16,3-5 0-16,2-6-6 15,0-4 0-15,0-3 8 16,9-2 8-16,7 0 27 16,7 0 14-16,3 0-63 15,1 0 13-15,-2 0-14 16,-2 0-10-16,1 0 9 16,-6 0-145-16,-8-4-345 0</inkml:trace>
  <inkml:trace contextRef="#ctx0" brushRef="#br1" timeOffset="130030.03">30746 11451 690 0,'0'0'585'0,"0"0"-537"15,0 0-12-15,0 0-26 16,0 0 35-16,0 72 75 0,0-35-54 16,0 7-3-1,0 4 4-15,0 4-41 16,0-2 8-16,0-4-18 0,0-7-9 16,0-6 5-16,0-7-10 15,-2-6-3-15,0-5 1 16,2-5-48-16,-1-3-169 15,1-5-418-15</inkml:trace>
  <inkml:trace contextRef="#ctx0" brushRef="#br1" timeOffset="130773.97">31083 11548 1235 0,'0'0'286'0,"0"0"-196"0,0 0 25 15,0 0 21-15,0 0-68 16,0 0-39-16,0 0-29 16,-58-38 6-16,37 38-6 15,0 4 0-15,-2 8 0 16,3 9 4-16,3 3-4 16,4 1 0-16,7 4-1 15,4-3-9-15,2 2 9 16,0-8 1-16,12-1 0 15,3-8-2-15,2-4-2 16,0-4 4-16,1-3-7 0,-1-3-20 16,-3-11 26-16,-1-4-40 15,-3-5 10-15,-1-4 19 16,-2 1-26-16,-2-4 28 16,-2 4 10-16,0 4 0 15,-2 6 1-15,1 8-1 16,0 5 0-16,-1 3 0 15,-1 13-11-15,3 16 11 16,-2 21 15-16,1 24 2 16,1 17 17-16,1-4-23 15,1-19 3-15,-1-20 4 16,-1-16-17-16,-1 1 4 0,1 2-5 16,1-3 0-16,-3-6 2 15,1-9-2-15,-1-13-69 16,1-3-177-16,-2-1-343 0</inkml:trace>
  <inkml:trace contextRef="#ctx0" brushRef="#br1" timeOffset="131082.13">31211 11176 1068 0,'0'0'272'0,"0"0"-207"15,0 0-64-15,0 0 6 16,0 0 5-16,0 0 49 16,15 111 25-16,-3-31-5 15,3 18-6-15,0 5-1 16,-5-19-33-16,-1-22-7 15,-5-25-25-15,-1-10-2 16,0 3 6-16,2 1-11 16,0-3-2-16,-1-8-35 15,0-10-232-15,-2-7-340 0</inkml:trace>
  <inkml:trace contextRef="#ctx0" brushRef="#br1" timeOffset="131793.89">31376 11571 476 0,'0'0'809'0,"0"0"-785"16,0 0-6-16,0 0-5 16,0 0 25-16,0 0-7 15,0 0-10-15,47-54-21 16,-36 54 0-16,-1 3 1 15,-3 14 20-15,2 8 47 16,-2 8-8-16,1 5 1 16,-4 1-16-16,3-1-35 0,-3-4 8 15,-1-7-18-15,1-7 7 16,-2-6-1-16,-2-5-6 16,0-6 6-16,0-3 17 15,0 0-15-15,0-3 31 16,0-11-13-16,0-9-24 15,0-3 2-15,0-9-4 16,0-2-15-16,4-2 15 16,2 4-26-16,3 3 8 15,1 10 4-15,1 8-15 16,-2 8 23-16,0 6-16 16,-3 5 22-16,1 17 9 0,0 9 4 15,-1 6 10 1,1 2 2-16,-1 1-16 0,0-5 30 15,0-7-23-15,0-5-1 16,-1-9-8-16,-1-5 2 16,-4-5-9-16,1-4 0 15,-1 0 8-15,0 0 86 16,0-14-39-16,2-7-33 16,1-8-22-16,0-6-3 15,1-2-15-15,1-2-22 16,3 2-13-16,0 4 43 15,-1 10-21-15,1 7 13 16,-2 8 18-16,0 8-23 0,-3 4 15 16,1 16 8-1,-1 9 15-15,2 7 36 0,-1 0-35 16,2 1 3-16,0-4 6 16,0-3-23-16,0-7 5 15,0-5-7-15,0-5 1 16,-3-4-8-16,-2-6-1 15,-1-3-106-15,2-3-166 16,-2-6-545-16</inkml:trace>
  <inkml:trace contextRef="#ctx0" brushRef="#br1" timeOffset="132184.93">31857 11330 1024 0,'0'0'496'0,"0"0"-496"15,0 0 16-15,0 0-16 16,0 0 52-16,0 0-27 16,0 0 16-16,37 14 14 15,-36 14-2-15,-1 7 2 16,0 6-44-16,0 4 5 15,0 2-5-15,0 2-9 16,0-6 12-16,0-4-13 16,2-8-1-16,6-6 9 15,1-6-8-15,2-7-1 16,3-2 7-16,1-7 3 0,0-1 37 16,2-2-6-16,0 0-7 15,1 0 17-15,-3-2-41 16,1-4 1-16,-4 4-11 15,0-1-14-15,-6 0 13 16,-6-3-90-16,0 1-255 16,0-1-457-16</inkml:trace>
  <inkml:trace contextRef="#ctx0" brushRef="#br1" timeOffset="132673.51">31244 11140 1114 0,'0'0'288'0,"0"0"-198"16,0 0-30-16,0 0 24 15,0 0-28-15,0 0-40 16,0 0 10-16,-2 53-25 16,-8-16 34-16,-8 22-15 15,-10 25 11-15,-13 28 4 16,-6 7-23-16,-1-7-4 16,9-24 8-16,11-32-14 15,7-16-2-15,3-10 0 16,3-1 6-16,0-4-8 15,3-4 2-15,9-15-45 0,3-6-173 16,0 0-306-16</inkml:trace>
  <inkml:trace contextRef="#ctx0" brushRef="#br1" timeOffset="133169.1">30886 10440 1031 0,'0'0'219'0,"0"0"-166"16,-57 140 20-16,14-39 46 15,-7 11-9-15,0-2-28 16,7-21-34-16,16-30-1 16,6-14-6-16,5-10-24 15,1 2 7-15,-2 2-24 16,4 0 0-16,4-3 1 15,0 0-1-15,4-10-155 16,2-3-437-16</inkml:trace>
  <inkml:trace contextRef="#ctx0" brushRef="#br0" timeOffset="147435.01">21125 10747 62 0,'0'0'153'15,"0"0"-130"-15,0 0-23 16,0 0-36-16,0 0-19 16,83-3 9-16,-68 3 2 0,0 0 44 15,-3 0 34-15,-3 3-11 16,-2 4 10-16,-2 0 4 16,-4 1-8-16,-1-1-20 15,0 2-3-15,0-1 7 16,0 1 70-16,-1-1 4 15,-5 1 5-15,-3 1-43 16,-3 7-37-16,3-3-12 16,-1-2-114-16</inkml:trace>
  <inkml:trace contextRef="#ctx0" brushRef="#br0" timeOffset="148634.79">20973 10878 575 0,'0'0'164'0,"0"0"-83"16,0 0 26-16,0 0 23 0,0 0 61 15,0 0-30-15,0 0-13 16,7-15 4-16,1-2-70 15,0-7-6-15,2-1-41 16,-1-5-29-16,1-5 13 16,-3-3-19-16,2 1-12 15,-3-5 12-15,2 3-62 16,-5 2 14-16,0 3 12 16,-2 7-13-16,1 8 41 15,-2 4-1-15,0 8 9 16,0 6-1-16,0 1-3 15,0 6-33-15,0 16 28 16,0 11-4-16,0 9 13 0,1 4 0 16,4 8 1-16,2 15 9 15,3 13-4-15,0-4-6 16,-3-8 0-16,-1-14 10 16,0-15 0-16,0-3-10 15,0-1 2-15,0-10 14 16,-2-10-8-16,0-7-8 15,-2-6 0-15,-2-1 6 16,0-3-3-16,0 0 26 16,-7-3 25-16,-8-6-46 0,-6-4-8 15,-3 2-22 1,0 1 3-16,-3 2-28 0,2 1-1 16,3 4-12-16,5 1 44 15,4 2 2-15,5 0 12 16,4 0 2-16,4 0-9 15,0 0-32-15,1 0 31 16,14-1 9-16,8-3 1 16,3-3 42-16,7-1-7 15,5-1 54-15,3-2 10 16,1 0-52-16,-1 1-5 16,-1 2-29-16,-8-1-12 15,4-4-1-15,-7 0-120 16,-10 1-486-16</inkml:trace>
  <inkml:trace contextRef="#ctx0" brushRef="#br0" timeOffset="149101.03">21385 10681 973 0,'0'0'110'16,"0"0"-61"-16,0 0-16 16,0 0 15-16,-38 71 29 15,32-35-22-15,3 3-23 16,3 5 42-16,0 2-18 16,5-3 14-16,11-2-4 15,4-5-53-15,3-5 12 0,6-9-18 16,2-5-6-16,2-10 15 15,0-7-14-15,-3 0 12 16,-4-11 36-16,-2-14-24 16,-6-6 21-16,-3-7-25 15,-8-6-21-15,-2-3 34 16,-5-3-11-16,0 1-7 16,-12 1 24-16,-9 4-41 15,-6 3 25-15,-1 4-23 16,-5 7 5-16,-1 7 22 15,-4 7-29-15,1 9 0 16,1 7-25-16,-1 3 0 16,7 17 24-16,4 10-11 0,6 8-1 15,5 4-9-15,15 20-94 16,0-11-192-16,3-7-367 0</inkml:trace>
  <inkml:trace contextRef="#ctx0" brushRef="#br0" timeOffset="149687.44">21792 10677 487 0,'0'0'833'15,"0"0"-739"-15,0 0-57 16,0 0-11-16,0 0 17 16,0 0 29-16,0 0-29 15,31-20-32-15,-6 18 21 16,0 1-24-16,3 1 4 15,-3 0 36-15,0 0-33 16,-2 0-1-16,-5 6-14 0,-5 3 8 16,-6 3-7-1,-4 5-1-15,-3 5 6 0,-4 5 4 16,-15 8-1-16,-4 2-10 16,-4 5 1-16,-1-2 0 15,3-3 2-15,1-6 5 16,7-5 3-16,4-4-8 15,7-9-2-15,3-1 0 16,3-7-7-16,0-2 2 16,7-3 5-16,10 0 0 15,2 0 8-15,2-7 25 16,1-1 16-16,2 0 9 16,-4 2-12-16,2 3-39 15,-3 3 19-15,-1 0-25 16,-1 0 0-16,-2 0 6 0,-2 5-7 15,-2 1-1-15,-1-2-39 16,2-4-136-16,-5 0-170 16,-1 0-442-16</inkml:trace>
  <inkml:trace contextRef="#ctx0" brushRef="#br0" timeOffset="150386.1">22160 10783 1069 0,'0'0'148'0,"0"0"-77"15,0 0-57 1,0 0 57-16,0 0 12 0,0 0-55 16,0 0 20-16,73-9-27 15,-60 24 6-15,0 8 32 16,1 4-14-16,-2 3 9 15,0 6-23-15,-1-1-29 16,-5 0 25-16,0-4-26 16,-5-5 5-16,1-7 2 15,-2-6-6-15,0-6-2 16,0-5 11-16,0-2-10 16,0-2 83-16,0-15-52 15,0-7-20-15,0-5-6 0,0-10-6 16,0-1 0-1,0-4-17-15,0 2-32 0,8 6 36 16,3 5-25-16,1 9 6 16,1 10 30-16,-1 5-15 15,2 7 17-15,-2 0-3 16,0 19 3-16,-1 7 0 16,0 6 12-16,-1 6 8 15,-1 1 23-15,-1-1-36 16,-2-3 15-16,-3-8-22 15,-2-6 0-15,1-6 3 16,-2-6-3-16,0-7 6 16,0-2 14-16,0-1-2 15,0-16 14-15,0-5-32 16,0-9 12-16,2-5-22 0,3-3 10 16,1 0-20-16,2 2-3 15,1 6-21-15,2 11 21 16,0 7 11-16,1 10 2 15,-3 3 9-15,1 12 1 16,2 14 0-16,0 6 42 16,2 4-26-16,-1-2 27 15,-1 0-22-15,0-4-20 16,-3-6 12-16,-2-6-13 16,1-6-2-16,-1-7-27 15,-1-5-93-15,0-11-139 16,-1-6-730-16</inkml:trace>
  <inkml:trace contextRef="#ctx0" brushRef="#br0" timeOffset="150760.56">22751 10481 1194 0,'0'0'229'0,"0"0"-67"16,0 0-103-16,0 0 0 15,0 0-12-15,0 0-22 16,0 0 1-16,40 38-25 16,-30-4 24-16,2 6-2 15,-3 4-5-15,-3 3 55 0,-3-1-54 16,0 0-4 0,-3-3 2-16,3-7-5 0,0-5-6 15,1-7-6-15,3-6 0 16,0-7 6-16,2-7-6 15,4-4 0-15,2 0 0 16,5-4 19-16,0-7-15 16,0 1 11-16,-2 1 11 15,-1 5 32-15,-1 2-57 16,-1 2 17-16,0 0-18 16,-3 0 12-16,1 3-23 15,3 5 11-15,-1-3-104 16,-4-1-589-16</inkml:trace>
  <inkml:trace contextRef="#ctx0" brushRef="#br0" timeOffset="151608.71">23398 10655 1054 0,'0'0'223'15,"0"0"-118"-15,0 0-53 16,0 0-33-16,0 0 61 16,0 0-35-16,-83 27 1 15,65-5 37-15,3 9-74 16,3 3 17-16,4 7-11 15,5-1-9-15,3-2 19 0,5-4-14 16,13-8-3-16,2-9 6 16,5-7-8-16,3-10-6 15,-1 0 0-15,1-18 10 16,-3-11 1-16,-2-10-11 16,-10-4 3-16,-3-7 9 15,-8-5-12-15,-2-14-18 16,-2 3-48-16,-12-4-68 15,-1 6 29-15,0 15 47 16,1 4 58-16,4 15 45 16,4 17-17-16,5 11-24 15,1 2-4-15,0 25 0 16,0 25 22-16,9 22 19 16,7 3 51-16,0-6-12 15,7-8-46-15,0-18 8 0,7 3-33 16,5-1 0-16,1-11 7 15,-1-9-10-15,-3-10-5 16,-4-9 18-16,-4-6-9 16,-5-2-10-16,-5-18 0 15,-3-7 8-15,-5-7-5 16,-4-4-3-16,-2-3 0 16,0 0 0-16,-5 5-43 15,-3 8-10-15,2 13 37 16,3 15-9-16,3 7 24 15,0 26-11-15,0 9 12 16,7 6 39-16,8 4-38 16,6-5 8-16,0-8-9 0,4-10 1 15,0-8-1-15,-1-13 0 16,1-12-1-16,-8-17-130 16,-6-6-712-16</inkml:trace>
  <inkml:trace contextRef="#ctx0" brushRef="#br0" timeOffset="151738.87">23747 10374 1272 0,'0'0'136'0,"0"0"-136"16,0 0-256-16,0 0-149 0</inkml:trace>
  <inkml:trace contextRef="#ctx0" brushRef="#br0" timeOffset="152135.67">24160 10563 1416 0,'0'0'205'0,"0"0"-142"16,0 0-50-16,0 0 2 15,-92 44 72-15,69-28-41 16,1 0-19-16,6 2-27 0,1-1 8 16,7-1-5-1,5-3-3-15,3-1-7 0,5 0 7 16,17-2-39-16,6 0 29 16,8 0-14-16,2 2-23 15,2 2 46-15,-5 2-4 16,-3 1 5-16,-8 1 29 15,-9-2-17-15,-8-2 37 16,-7-1 42-16,-1-4-26 16,-19-1 25-16,-8-1-60 15,-9-5-11-15,-1-2 0 16,1 0-16-16,6 0-6 16,5-6-13-16,10-3-65 15,13-4-48-15,3 1-230 16,0-1-747-16</inkml:trace>
  <inkml:trace contextRef="#ctx0" brushRef="#br0" timeOffset="153056.73">24332 10786 1190 0,'0'0'210'15,"0"0"-127"-15,0 0-36 16,0 82-1-16,7-65-4 15,10-5 46-15,4-7-34 16,2-5-53-16,1 0 31 16,-1-13-26-16,-2-8 2 15,-8-4-8-15,-4-6-25 0,-9-5-48 16,0 0-9-16,-13-3-12 16,-9 0 72-16,-3 5 3 15,-2 5 19-15,2 9-2 16,1 13-8-16,3 7 9 15,3 8 0-15,6 18 1 16,4 7 0-16,5 5 19 16,3 5 33-16,4-2 19 15,14-2-58-15,7-6 6 16,2-10-19-16,3-6 2 16,0-10 11-16,-2-7-12 15,-4-3 11-15,-2-18 7 0,-2-8-10 16,-5-8-9-1,-2-6 0-15,-6-17-3 0,-3-18-10 16,-4 1-4-16,0 9-53 16,-2 9 25-16,-4 26 1 15,0 3 43-15,-1 7-7 16,2 20-7-16,1 8 15 16,-2 29 9-16,-2 25 54 15,2 25 24-15,5-2-54 16,1-8 26-16,0-14-15 15,9-16-18-15,6-2 19 16,7 2-27-16,0-11 1 16,2-11 9-16,0-10-22 15,-2-9-3-15,-1-3-3 16,-1-17 2-16,-2-9 13 0,-3-9-15 16,-4-5 2-1,-5-2 3-15,-3 1-5 0,-3 5-26 16,0 13 3-16,0 14-1 15,0 9 24-15,-1 15-11 16,-4 19 11-16,1 9 39 16,4 3-39-16,0 0 16 15,0-6-8-15,14-7-2 16,3-9 28-16,1-8-24 16,3-10-8-16,0-6 27 15,-1-1-27-15,-1-18 9 16,0-10-11-16,-4-6-20 15,-4-7 19-15,-4-4-13 0,-6 0 5 16,-1 5-1 0,0 7-1-16,0 13 10 0,-3 13 1 15,-2 8-15-15,-3 17 15 16,1 17 13-16,-1 9 28 16,5 4 12-16,3 0-53 15,0-3 14-15,5-8-14 16,10-7 1-16,4-8-9 15,2-10-14-15,1-11-18 16,10-15-122-16,-5-11-161 16,-4-6-677-16</inkml:trace>
  <inkml:trace contextRef="#ctx0" brushRef="#br0" timeOffset="153748.29">25107 10645 1126 0,'0'0'236'0,"0"0"-143"16,0 0 17-16,-13 99 14 15,10-57-10-15,3-1-22 16,0-5-36-16,6-7-17 16,11-7-36-16,2-6 9 15,4-10 1-15,0-6 1 16,3-3-12-16,-1-16-2 16,-3-10-17-16,-1-6-4 15,-6-5-19-15,-6-3-34 16,-2 2 39-16,-4 4 21 15,-3 12 14-15,0 12 18 16,0 13-18-16,-1 9 0 0,-10 21 12 16,2 8 7-16,3 7 41 15,3-4-35-15,3-4-3 16,0-8 7-16,3-7-29 16,9-10-1-16,5-6 1 15,-1-6 0-15,5-6 6 16,1-16-6-16,1-6 2 15,1-7-2-15,-2-4-2 16,-4-2 1-16,-3 2-16 16,-5 5-13-16,-1 10 16 15,-4 12-2-15,-4 12 12 16,-1 11-2-16,0 20 12 16,0 8 0-16,0 4-6 15,5 0 6-15,7-6-3 0,6-6-3 16,4-9 0-16,-1-8 4 15,3-8-4-15,-2-6-14 16,0-9-51-16,-4-14-52 16,0-7 9-16,-3-1 24 15,-3 0 71-15,-5 0 1 16,0 4 14-16,-7 6-2 16,0 5 0-16,0 3 0 15,-8 2 39-15,-7 2-29 16,-1 4-1-16,-2 0-3 15,1 4-6-15,1 1 0 16,4 0 0-16,-1 1-12 0,2 8 9 16,1 1-4-1,-2 0 6-15,4-1-9 0,1-1-49 16,2-1 27-16,2-1-10 16,3-2-139-16,0-4-176 15,2 0-56-15</inkml:trace>
  <inkml:trace contextRef="#ctx0" brushRef="#br0" timeOffset="154132">25737 10652 803 0,'0'0'157'0,"0"0"53"0,0 0-7 16,24 74-22-16,-20-46-36 15,-1 0-27-15,-1 0-38 16,-2-5 2-16,0-5-49 16,0-5-9-16,0-6-2 15,0-5-16-15,3-2-6 16,0 0 8-16,3-2 6 16,4-14 26-16,2-5-37 15,3-6 7-15,-2-2-8 16,2-2-2-16,0 4 0 15,-3 8-2-15,0 7-17 16,-3 10 18-16,-1 2-4 16,0 14 5-16,-2 9 13 15,0 4-4-15,-3 0-6 0,0-3-3 16,-1-4 0-16,-2-6-15 16,0-4 12-16,-5-9-107 15,-7-1-130-15,-1 0-279 0</inkml:trace>
  <inkml:trace contextRef="#ctx0" brushRef="#br0" timeOffset="154290.78">25710 10248 1292 0,'0'0'254'15,"0"0"-161"-15,0 0-92 0,0 0 12 16,37-86-13-1,-28 75-7-15,0 4-22 0,-7 2-264 0</inkml:trace>
  <inkml:trace contextRef="#ctx0" brushRef="#br0" timeOffset="154522.79">25206 10291 1770 0,'0'0'329'0,"0"0"-150"16,0 0-70-16,0 0-67 0,0 0-5 16,0 0-36-16,0 0-1 15,-3 0-80-15,-11 3-108 16,0 0-177-16,-1-1-932 0</inkml:trace>
  <inkml:trace contextRef="#ctx0" brushRef="#br0" timeOffset="157396.6">30661 10160 133 0,'0'0'212'0,"0"0"-101"15,0 0-26-15,0 0 18 16,-59 77 8-16,50-54-38 16,-1-1 14-16,1 6-31 15,0 0-9-15,1 3 21 16,0 3-51-16,2 2 9 15,0 1-26-15,-2 6-7 16,1-1 4-16,-2-1 3 0,0 5 9 16,-2-2-8-1,0-1 8-15,2 1 7 0,1-1-15 16,1 0-1-16,2 2 0 16,5 0 15-16,0 1-11 15,0 3 0-15,2 1 6 16,6-2 2-16,2 1-12 15,-1 0 0-15,2-6 0 16,0 3 0-16,3-6 9 16,2-2-8-16,2 0 12 15,4-3 54-15,3-2-43 16,2-2 8-16,5-3 12 16,0-2-31-16,4-2 20 15,2-2-18-15,0-1-14 16,0-3 25-16,-3-2-18 0,-2 1-7 15,-4-4-1-15,-4-2 6 16,-6-2-6-16,-5 1 1 16,-4 0 0-16,-1 3 14 15,-3 3-8-15,-3 2 2 16,0 3 7-16,-3 3-10 16,0 3 23-16,0 2-18 15,0 1-10-15,0 1 27 16,0 0-28-16,0 0 0 15,-3-1 0-15,-5-1 12 16,0 0-10-16,0-1-2 16,2 0 0-16,0-2 10 0,2-1-10 15,1 0 0 1,0 0 0-16,3-1-2 0,0-2 1 16,6 0 1-16,9-1 0 15,9 0-1-15,5-1-6 16,6 0-4-16,4-3 3 15,1 0-1-15,2-3 8 16,-1-2 1-16,7-2 0 16,1-3 5-16,4-4 3 15,2-3-9-15,3 0 1 16,-2-3 0-16,3-7 10 16,-4-1-4-16,-1-2 6 15,1 1 10-15,-3-5-21 16,0 3 8-16,-6-5 2 15,2-1-11-15,-6-2 37 0,1 0-36 16,-3 0 17-16,-2-4 33 16,1-1-38-16,-2-2 3 15,0-4-16-15,-1-1 8 16,-2-1 6-16,1 0 4 16,-4-2 7-16,0-1 13 15,-2 1-37-15,-3-2-1 16,-3-1 0-16,-3 1 8 15,-6-2 9-15,-2-1-15 16,-3-4-2-16,-6-2 16 16,-3-1-10-16,0-3-12 15,-2 0 6-15,-12-1 0 16,-3 0 6-16,-7 0-6 0,-4-1 1 16,-7 2 14-1,-3-2-14-15,-4-2-1 0,-1 1 0 16,-2 1 0-16,3 4 6 15,0 2-5-15,-1 1 0 16,0 1 14-16,-5 3-15 16,-1 3 0-16,-5 3-9 15,-1 2-26-15,-2 2 8 16,1 3-55-16,2 0 82 16,3 2 18-16,4 0-18 15,2 1 0-15,3 1-11 16,3 1 11-16,2 1 5 15,1-2-5-15,2 3-2 0,-5-1-11 16,2 1-48-16,-1 0 10 16,0 1 27-16,-1 1-38 15,2-1-18-15,2 4 27 16,2 0 53-16,2-1 29 16,3 3-27-16,0-2 37 15,2 3-23-15,-1 1-16 16,2 0 15-16,-1 0-15 15,1 0 0-15,1 0-8 16,2 2 8-16,4 2 0 16,0 1 0-16,1 3-13 15,0 0 13-15,1 2 0 0,-1 2 0 16,-2 2-31 0,-3 0-47-16,-1 3 68 0,-2 9-9 15,1 0-9-15,-6 12 28 16,5-1-181-16,3-1-353 0</inkml:trace>
  <inkml:trace contextRef="#ctx0" brushRef="#br0" timeOffset="159319.62">19496 10997 1011 0,'0'0'272'0,"0"0"-148"0,0 0-26 16,0 0 12-16,0 0 8 15,0 0 10-15,0 0-50 16,28-5-22-16,-13 2 0 15,2-1-50-15,2 1 15 16,5 0-14-16,0 2-1 16,4 1 10-16,1-1-15 15,-1 1-1-15,2 0 11 16,-3 0-10-16,-1 0-1 16,-3 0 0-16,-5 2 0 15,-2 1 1-15,-4 0-1 16,-3 1 0-16,-3-4 6 15,-2 3-6-15,-1-3 0 0,-3 0-1 16,0 0-39-16,0 0-46 16,0 0-307-16,-7 0-646 0</inkml:trace>
  <inkml:trace contextRef="#ctx0" brushRef="#br0" timeOffset="160319.64">13035 11156 393 0,'0'0'87'0,"0"0"-87"16,14-76 11-16,-9 43-1 15,1-2 8-15,-1 2 44 16,-1 1-31-16,0 3 17 16,-2 3 49-16,-1 3 7 15,-1 7 16-15,0 5-26 16,0 2 13-16,0 5-6 15,0 4-46-15,0 0-27 16,0 0-3-16,0 10-24 16,0 14-1-16,0 7 16 15,0 14-15-15,6 17 60 16,2 4-19-16,-1 3-8 16,2 2-1-16,-4-16-18 0,1 1 50 15,-3-7-20-15,0-13-18 16,-2-9 19-16,1-7-32 15,-2-9-7-15,1-5 5 16,2-6-12-16,1-3-36 16,1-11-160-16,1-6-429 0</inkml:trace>
  <inkml:trace contextRef="#ctx0" brushRef="#br0" timeOffset="160782.96">13342 11006 1169 0,'0'0'280'0,"0"0"-199"16,0 0-39-16,0 0-42 16,0 0 16-16,0 0 16 15,-24 77 19-15,21-43 19 16,3 3-23-16,0 5-6 15,3-3-5-15,12 1-18 16,4-5 7-16,5-6-22 16,0-4 7-16,4-9-3 15,1-7-6-15,1-8 7 16,-2-1 19-16,-1-14-27 16,-4-11 23-16,-2-8-8 15,-4-9-14-15,-4-5 13 0,-7-2-13 16,-4-2 0-16,-2 0 15 15,-3 5-10-15,-15 3-6 16,-3 7 6-16,-5 5-4 16,-3 6 28-16,-4 8-5 15,0 6 3-15,0 11 3 16,4 0-30-16,-1 19-1 16,6 7 0-16,0 7 9 15,6 1-20-15,6 3 3 16,6-2-40-16,6 9-60 15,3-7-287-15,11-9-668 0</inkml:trace>
  <inkml:trace contextRef="#ctx0" brushRef="#br0" timeOffset="160964.98">13862 11425 1557 0,'0'0'303'15,"0"0"-188"-15,0 0-54 16,0 0-55-16,0 0 20 16,0 0-17-16,0 0-9 15,11-18-18-15,-5 0-286 16,1-2-793-16</inkml:trace>
  <inkml:trace contextRef="#ctx0" brushRef="#br0" timeOffset="161386.66">14082 10962 1461 0,'0'0'254'16,"0"0"-181"-16,0 0-60 16,0 0 7-16,0 0-4 15,-51 77 30-15,43-35 11 16,5 6-41-16,3 5 2 15,0-2-18-15,14 2 7 16,7-7-2-16,4-5-4 16,5-9-1-16,4-12 6 15,4-10 0-15,-1-10-6 16,4-8 0-16,-3-21 1 0,-2-10 4 16,-5-10-4-16,-6-8 0 15,-10-3 21-15,-9-2-21 16,-6 1 10-16,-3 5 16 15,-18 3-19-15,-7 9 37 16,-6 7-4-16,-5 7 16 16,-4 10-3-16,-1 9-54 15,1 8-1-15,3 3 0 16,1 6-6-16,11 11-11 16,4 8-6-16,6 3-24 15,15 16-32-15,3-5-214 16,0-6-584-16</inkml:trace>
  <inkml:trace contextRef="#ctx0" brushRef="#br0" timeOffset="161872.99">14833 11103 1612 0,'0'0'228'15,"0"0"-146"-15,0 0-66 16,0 0-4-16,0 0 55 16,-85-80-29-16,60 78 12 15,0 2-49-15,2 1 8 0,4 16-16 16,1 8 7 0,4 1 0-16,4 6-1 0,6 0-8 15,4-1 8-15,0-5-4 16,7-5-20-16,10-5 25 15,5-7-23-15,0-6-2 16,4-3 10-16,-2 0-29 16,-2-8 27-16,-3-6 4 15,-2-2 13-15,-4 3 5 16,-4 1-4-16,-3 4 29 16,-3 6-1-16,0 2-27 15,2 7 5-15,0 20-7 16,3 21 9-16,4 30 39 15,1 23-36-15,-1 8-12 16,-3-19 0-16,-2-23 10 0,-5-27-10 16,-1-11 12-16,2 0-10 15,-1-1 14-15,1-2-16 16,0-11-1-16,0-10-8 16,10-12-137-16,-4-12-231 15,3-8-630-15</inkml:trace>
  <inkml:trace contextRef="#ctx0" brushRef="#br0" timeOffset="162233.72">15507 10776 1169 0,'0'0'262'0,"0"0"-141"16,0 0-5-16,0 0-40 15,0 0-17-15,0 0-2 16,-92-46-9-16,68 46-47 16,-1 16 19-16,-2 9-14 15,-1 9-5-15,0 7 7 16,6 4-8-16,5 4 0 15,8 0 39-15,9-3 0 0,0-5 17 16,9-2-28-16,14-8-17 16,9-5 11-16,4-6-21 15,5-6-1-15,1-8 0 16,12-6-84-16,-12 0-132 16,-10-3-584-16</inkml:trace>
  <inkml:trace contextRef="#ctx0" brushRef="#br0" timeOffset="162632.03">15617 11105 1154 0,'0'0'132'0,"0"0"-94"0,0 0-38 16,0 0 0-1,0 0 21-15,0 0-2 0,89-27 23 16,-64 42 29-16,2 10 25 15,-3 5 34-15,-5 7-2 16,-7 7-59-16,-7-1 10 16,-5 4-52-16,-5 1-3 15,-14-4-24-15,-4-4 14 16,-3-8-6-16,-3-8-2 16,1-8-6-16,1-9 22 15,5-7-16-15,2-4-3 16,4-12-3-16,7-7-3 15,7 1-4-15,2 0 7 16,6 1 0-16,11 7 27 16,7 4-18-16,1 5-3 0,3 5 2 15,2 0 0-15,-1 0 7 16,0 3-14-16,3 4-1 16,-1-3 0-16,10-3-84 15,-9-1-245-15,-3 0-724 0</inkml:trace>
  <inkml:trace contextRef="#ctx0" brushRef="#br0" timeOffset="162979.1">16209 10758 1111 0,'0'0'242'16,"0"0"-102"-16,0 0-42 15,0 0-78-15,0 0 30 16,-2 74 88-16,13-15-24 15,5 18-28-15,-3-2-3 16,1-8-68-16,-5-9 1 0,-3-16-16 16,0-2 6-1,-1-1-18-15,-3-9 0 0,-2-11-118 16,0-10-241-16,-2-6-620 16</inkml:trace>
  <inkml:trace contextRef="#ctx0" brushRef="#br0" timeOffset="163172.13">16226 11112 1322 0,'0'0'226'0,"0"0"-149"16,0 0 8-16,81-8 10 16,-42 8 31-16,6 0-52 15,4 0-45-15,0 0 14 16,0-3-31-16,-5-5-12 0,-7 0-10 15,-9-13-126-15,-8 4-247 16,-13-3-1078-16</inkml:trace>
  <inkml:trace contextRef="#ctx0" brushRef="#br0" timeOffset="163377.07">16549 10776 1292 0,'0'0'213'0,"0"0"-68"16,0 74-29-16,0-22-23 16,9 18 42-16,1-5-56 0,-1 3-35 15,0 0 1-15,-2-12-45 16,-1 0-7-16,2-9-61 16,-2-4-146-16,0-15-159 15,0-13-522-15</inkml:trace>
  <inkml:trace contextRef="#ctx0" brushRef="#br0" timeOffset="163862.82">16787 11287 1064 0,'0'0'141'16,"0"0"-28"-16,0 0 3 15,0 0 93-15,87 5 7 0,-71-5-75 16,1 0-103-1,-5 0-7-15,-1 0-28 0,-5-5 10 16,-3 1 6-16,-3-3-1 16,0 0-7-16,-1 4 10 15,-13-1-21-15,-5 4-9 16,-3 0-14-16,-3 0 3 16,0 10 7-16,3 4 13 15,1 0 0-15,6-1-3 16,2-1 3-16,7-2-1 15,4-3-5-15,2-2-32 16,2-1 37-16,13-1-11 16,10 1 12-16,5-1-1 15,9 7-5-15,0 0 5 16,1 6-7-16,-3 1 7 0,-3 3 1 16,-11 0 0-1,-7 1 2-15,-8 1 30 0,-8 0-31 16,-2-1 23-16,-18 3 11 15,-9-3-17-15,-5-5 37 16,-5-2-42-16,2-8 19 16,1-6-5-16,6 0-27 15,8-3-13-15,5-11-32 16,11-6-24-16,6-18-45 16,11 2-265-16,5 2-771 0</inkml:trace>
  <inkml:trace contextRef="#ctx0" brushRef="#br0" timeOffset="164284.01">17211 10872 1698 0,'0'0'260'15,"0"0"-201"-15,0 0-27 16,0 0-32-16,0 0 0 15,-60 85 12-15,54-41 11 16,6 5-12-16,0 5 8 16,11 1-12-16,13-2-7 15,7-5 0-15,5-5-4 0,8-11 3 16,3-9 1 0,3-10 0-16,2-13 1 15,-2-2 0-15,-4-20-1 0,-10-10 0 16,-9-8-8-16,-11-6 7 15,-11-4 2-15,-5-3-1 16,-11-2 17-16,-17 2-10 16,-9 2-1-16,-4 6 11 15,-5 9-8-15,1 10 93 16,-2 9-83-16,-2 10-19 16,2 7-1-16,4 7-60 15,7 14 32-15,11 8 5 16,10 6-44-16,15 15-53 15,0-7-191-15,7-8-582 0</inkml:trace>
  <inkml:trace contextRef="#ctx0" brushRef="#br0" timeOffset="164509.81">17705 10880 1549 0,'0'0'319'16,"0"0"-250"-16,0 0-47 16,0 0-9-16,3 119 30 15,5-62 56-15,3 1-47 16,3 0-27-16,0-4-7 16,-3-8-18-16,-2-8-27 0,-8-7-51 15,-1-11-183-15,0-10-621 16</inkml:trace>
  <inkml:trace contextRef="#ctx0" brushRef="#br0" timeOffset="164721.74">17684 11140 1051 0,'0'0'655'16,"0"0"-556"-16,0 0-46 15,0 0-47-15,0 0 82 16,0 0-7-16,101 11-17 15,-59-6 0-15,4-4-53 0,1-1 6 16,-1 0-17 0,-6-3 2-16,-3-7-14 15,-5 0-32-15,2-14-88 0,-12 2-361 16,-5 1-676-16</inkml:trace>
  <inkml:trace contextRef="#ctx0" brushRef="#br0" timeOffset="164993.38">18073 10788 1200 0,'0'0'491'16,"0"0"-393"-16,0 0-27 0,0 0-49 16,0 0 37-1,0 0 37-15,6 115-19 0,1-61-27 16,3 6 15-16,0-1-34 15,0 0 22-15,1-7-16 16,-2-7-31-16,1-8 15 16,-1-8-20-16,0-5 5 15,0-7-6-15,-3-5-8 16,0-5-44-16,-1-7-73 16,-2 0-148-16,-2 0-737 0</inkml:trace>
  <inkml:trace contextRef="#ctx0" brushRef="#br1" timeOffset="173045.72">12535 10393 940 0,'0'0'139'0,"0"0"-55"16,0 0-13-16,0 0-48 15,0 0 13-15,0 0-1 16,0 0-26-16,-2 21 27 15,2 22 2-15,12 34 11 16,12 40 8-16,3 26-40 16,4 13 28-16,-5-6-13 15,-8-24-31-15,-5-11 29 16,-7-17-29-16,-1-27-1 0,-4-17 4 16,-1-20-1-1,0-6-3-15,0-3 0 0,0-3 1 16,0-2 3-16,0-12-4 15,0-8-45-15,0-8-125 16,2-9-522-16</inkml:trace>
  <inkml:trace contextRef="#ctx0" brushRef="#br1" timeOffset="176543.93">12701 10331 499 0,'0'0'105'0,"0"0"-25"16,0 0 58-1,95-6 11-15,-63 5-38 0,4-1-38 16,5 1 0-16,2 1 16 15,3 0-49-15,5 0-3 16,4 0-17-16,5 0 10 16,4 0 26-16,1 1-33 15,3 2-9-15,2 0 8 16,3-1-20-16,2-2 12 16,0 1-3-16,2-1-10 15,-3 0 15-15,-2 0-14 16,-5 2 4-16,0 0 7 15,1 1-12-15,-2-1-1 16,1 1 0-16,2 1 2 0,2-1 0 16,0-1-1-16,0 1-1 15,14-3 8-15,18 0-6 16,15 0-2-16,7 0 6 16,-8 0-5-16,-11 0 9 15,-12-2-10-15,1-4 1 16,-1-1 9-16,3-2-8 15,1 3-2-15,-1-1 0 16,0 0 0-16,0 3 1 16,0-1-1-16,3 0 1 15,0-1 6-15,-1 0-7 16,-4 1 0-16,0-1 0 16,-2-3-3-16,-2 1 3 15,-3 0 0-15,0-2 0 0,-12 3 4 16,-13 1-3-16,7 2-1 15,10 0 0-15,10 1 0 16,-1 0 1-16,-20 3-1 16,-19 0 0-16,-3 0 4 15,11 0-3-15,6 0-1 16,12 0 0-16,11 0-2 16,10 0 2-16,12 0 0 15,3 0 0-15,-11 0 3 16,-10 0-2-16,-11 0-1 15,2 0 0-15,-1 0 0 16,4-2-1-16,0-3 1 16,0-1 0-16,1 0 2 15,-2-4-2-15,3 1 0 0,1-1-1 16,3-2 1-16,1 2 0 16,1-5 0-16,-1 3 0 15,1-4 3-15,2 3-2 16,0-4-1-16,2 4 0 15,0 0 0-15,-1-2 0 16,-2 1 0-16,1 0 0 16,2-1 3-16,2 0-2 15,1 1-1-15,-2-3 0 16,5 2-1-16,0 1 1 16,3 1 0-16,1 1 0 15,-1 1 0-15,-1-2 3 16,-5 1-4-16,-1-1 1 0,0 1 0 15,-2-1-1-15,1 1 1 16,2-2 0-16,-1 1 2 16,1 1-1-16,2-2-1 15,3 1 0-15,-1 3-2 16,-2-1 1-16,-1 1 1 16,-2 2 0-16,2-1 6 15,0 0-6-15,1-2 0 16,1 3 0-16,-5 0-4 15,2-1 3-15,0 1 2 16,-2 0-1-16,3-1 1 16,-6 1 2-16,2 2-3 15,-5-2 0-15,-2 3 0 0,-2 1 0 16,0 1 0-16,0 0 0 16,0 3-3-16,-3 0 6 15,1 0-3-15,-1 0 0 16,-1 0-1-16,4 0-1 15,-3 3 2-15,0 3 0 16,-13 0 4-16,-11-2-3 16,-14-1-2-16,0-1 0 15,9 3 0-15,9-2-1 16,9-1 2-16,-2 1 0 16,1-1 0-16,-5-1 2 15,1-1-2-15,-2 0 0 16,0 0 0-16,2 0 0 15,-4 0 0-15,0 0 0 0,-6 0 1 16,-2 0 0-16,-9 0-1 16,-5-1 0-16,-9-1-1 15,-7-1-6-15,-6 1 7 16,-8-1 0-16,-3 1-1 16,-3 1-2-16,-6 1 3 15,1 0-1-15,-2 0-23 16,0 0 7-16,0 0-35 15,0 0 47-15,0 0-6 16,0 0 9-16,0 0-14 16,0 1-7-16,0 1-8 15,3 5 30-15,-2 0-22 16,1-1 15-16,-1 4 7 0,1 4-8 16,-1 0 9-16,1 3 0 15,-1 5-5-15,1 3 5 16,-1 6 0-16,4 5 1 15,2 4 2-15,1 7-2 16,4 6-1-16,1 5 0 16,2 2 0-16,1 4 1 15,-1 0-1-15,0 3 0 16,-4 0 1-16,-4 1 0 16,-1 1-2-16,-2-3 1 15,-1-3-1-15,2-2 0 16,-2-3 1-16,3-7 0 0,0-1 3 15,3-5-2-15,-2-4-1 16,2-3 0-16,-1-4 0 16,2-2-2-16,-2-7 4 15,-2-2-2-15,0-3 7 16,-1-4-7-16,-2-2 0 16,-1-6-1-16,-1-2-3 15,-1-3 2-15,0 0 2 16,0-3-25-16,0 2-18 15,0-2-60-15,0 0 26 16,-3 0 29-16,-5 2-11 16,-1 1 34-16,-2-2-17 15,-2 0-28-15,-1 2 12 0,-2-2 13 16,1 1 36-16,-3-2 8 16,-2 1 1-16,-2-1 16 15,-3 1 7-15,-3-1-9 16,-4 2 4-16,-1 1-18 15,-1 0-1-15,-3 1 1 16,-3 1-3-16,-1 2 3 16,-5 2 0-16,1 2 1 15,-4-3 5-15,0 2 1 16,-2-1-7-16,-1 0 41 16,0-1 34-16,-2-1 46 15,0 0-41-15,1-1-28 16,0-1-8-16,-2 1-36 15,-1 0 10-15,-3-1 2 16,-2 1-18-16,-1 0 15 0,-3 1-14 16,0 0 9-16,-4-1 18 15,1 2-29-15,-4 0 10 16,-2 1-11-16,-1 1 1 16,-13 1 0-16,9-2 0 15,0 3-1-15,-11 0 17 16,-2 0-15-16,-22 5 6 15,-2 0-8-15,11-1 0 16,8-2 7-16,11 0-7 16,0-1 1-16,1 1 5 15,0-2-4-15,14 0-2 16,12-2 0-16,10-3 0 16,4 1 12-16,-9 1-12 0,-7-1 10 15,-6 1 16-15,1 2-25 16,0-3 18-16,3-1-10 15,0 2-8-15,2-3 9 16,1 2-9-16,-1-2 0 16,1 2 6-16,-1-1-6 15,0-2-1-15,-2 3 0 16,-1-3 0-16,-1 2-1 16,-4 0 1-16,-2 2 0 15,-1-1 7-15,-2-1-7 16,-12 3 0-16,-14-1 0 15,-12 4-3-15,-4-1 2 0,11-2 2 16,7 1-1 0,13-4 6-16,-3 3-5 0,-3-4-1 15,-2 3 0-15,1-2-3 16,-2 0 3-16,2 1 0 16,1-1 0-16,0-1 3 15,0-1 6-15,-2 1-10 16,2-1 1-16,2 1-5 15,-2 0 4-15,1-1 1 16,1 2 0-16,-5-2 5 16,2 1-5-16,1 2 0 15,0-1-1-15,1 0-3 16,3 0 3-16,-1 0 1 16,2 1 0-16,-1-3 3 15,2 2-3-15,-1-2 0 0,2 1 0 16,-2 0-5-16,-2-1 4 15,0 1 1-15,0 0 0 16,1 1-5-16,1 2 5 16,-1-1-1-16,4 2 1 15,-2 2 0-15,0-2 1 16,-2 3-1-16,2 1 0 16,0-1-2-16,0 0-8 15,-1 2 9-15,-2-1-9 16,0 1-15-16,-3-4 18 15,1 1-9-15,1-1 16 16,-1-2-6-16,1-1-4 16,-2 0 9-16,-2-2-9 0,1 2 1 15,-2-3 7 1,0 1-3-16,-2-1-3 0,-2 3 1 16,-5-1-32-16,-2 0 16 15,2 0 2-15,-2 0 3 16,-2 0 17-16,2-1-17 15,0 1 6-15,0-2 10 16,1 0-16-16,0 1 17 16,1-1-12-16,-2-1 6 15,0-1 5-15,-2-2 2 16,1-1 0-16,1 2-8 16,2-2 6-16,0 0 2 0,-1 0 0 15,1 0-13 1,1 0 12-16,0 0-22 0,0 0-11 15,-2-2 23-15,1-1-12 16,0 0 22-16,0-1 0 16,5 0-4-16,-2-2 5 15,3 2 0-15,0-1 0 16,3 0 19-16,3 0-18 16,5-1 16-16,2 2-3 15,2 0 1-15,1-1 30 16,13 4-23-16,10 0 25 15,13 1-2-15,2 0-24 16,-2 0 19-16,-4 0-2 0,1 1-6 16,6 2 18-1,11 2-21-15,7-2 3 0,12 0 6 16,4-3-37-16,5 2 18 16,3-2-19-16,0 0-9 15,0 0 8-15,5 1 1 16,2-1 0-16,4 2 0 15,4-2-119-15,-5 0-106 16,-1 0-506-16</inkml:trace>
  <inkml:trace contextRef="#ctx0" brushRef="#br1" timeOffset="177115.95">12538 11393 162 0,'0'0'538'0,"0"0"-455"15,0 0-59-15,0 0-2 16,0 0-22-16,0 0 37 15,0 0 10-15,12 42 15 16,0-17 19-16,0 7-2 16,2 10 10-16,5 8-14 15,3 8-65-15,2 4 5 16,1-1-15-16,-4 0 2 16,0-6 5-16,-5-6-7 15,-1-6 1-15,-3-8 6 0,0-4-1 16,-3-4-6-1,0-3 13-15,0-2 6 0,-3-4 20 16,0-2-11-16,-3-5 5 16,0-3 4-16,-2-2-14 15,-1-4-1-15,2-2-12 16,-2 0-9-16,1 0-2 16,-1-5-52-16,0-5-438 0</inkml:trace>
  <inkml:trace contextRef="#ctx0" brushRef="#br0" timeOffset="184023.27">19600 12458 464 0,'0'0'645'0,"0"0"-510"16,0 0-38-16,0 0-27 15,0 0 36-15,0 0 41 16,0 0-61-16,0 0-29 16,0 0 10-16,0 0-33 15,0 0 7-15,0 0-18 16,0 0-13-16,0 0 17 16,0 0-9-16,12 0 0 15,3 0 13-15,2 0-30 0,5 0 11 16,3 0-12-1,4 0 0-15,2 0 6 0,3 0-5 16,4 3 0-16,-1 1 15 16,-3 1-15-16,-2 0 4 15,-5-2-5-15,-5 0 1 16,-3-2 4-16,-7-1 3 16,-1 0 7-16,-4 0 32 15,-3 0-27-15,-2 0 16 16,-1 0 4-16,-1 0-19 15,0 0 22-15,0 0-24 16,0 0-4-16,0 0 13 16,0 0-27-16,2 0-1 15,-2 0 0-15,0 0-6 16,0 0 6-16,0 0 0 0,0 0 1 16,0 0-2-16,0 0-16 15,0 0-46-15,0 0-71 16,0-4-144-16,0-2-801 0</inkml:trace>
  <inkml:trace contextRef="#ctx0" brushRef="#br0" timeOffset="186109.94">21288 12273 644 0,'0'0'160'16,"0"0"-46"-16,0 0-14 15,0 0-15-15,0 0 23 16,0-76-35-16,0 55 7 16,0 0-31-16,0 0-1 15,0-1 9-15,0 4-24 16,0 0 33-16,1 3-56 0,-1 2 12 15,2 2 6-15,-2 2-27 16,1 3 8-16,-1 2-9 16,0 3 0-16,2 1 11 15,-2 0-11-15,0 0-1 16,0 8 0-16,2 12-18 16,0 13 19-16,2 9-1 15,1 11 2-15,2 4 7 16,1 6-8-16,1-6 0 15,-2-4 4-15,-1-6-4 16,0-8 0-16,1-7-1 16,-2-6 0-16,-2-9 1 15,0-8 0-15,0-3-1 0,-2-6-60 16,4-3-66 0,0-9-98-16,-2-5-493 0</inkml:trace>
  <inkml:trace contextRef="#ctx0" brushRef="#br0" timeOffset="186604.98">21514 12163 971 0,'0'0'157'0,"0"0"-113"15,0 0-42-15,0 0 9 16,0 0 7-16,0 0 14 0,-15 99 42 16,14-64-24-16,1 3 8 15,0-1 2-15,3 0-25 16,10-3-6-16,2-5-17 16,6-6-11-16,1-6 16 15,2-8-16-15,3-5 8 16,2-4 34-16,-1-7-9 15,-1-13 8-15,-2-6-17 16,-1-5-8-16,-8-2 17 16,-3-3-19-16,-6 1 8 15,-7 1 21-15,0 0-16 16,-7 3 1-16,-10 2-9 0,-7 0-19 16,-4 4 22-16,-4 2-22 15,1 5 13-15,1 5 7 16,3 6-20-16,5 7 6 15,1 0-7-15,2 7 0 16,2 13-12-16,1 5 11 16,4 4-7-16,4 3-44 15,5 4-96-15,3 0-56 16,3 12 15-16,11-9-327 16,2-8-357-16</inkml:trace>
  <inkml:trace contextRef="#ctx0" brushRef="#br0" timeOffset="187092.8">21939 12140 1060 0,'0'0'199'0,"0"0"-155"16,0 0-15-16,0 0-15 15,0 0 2-15,0 0 38 16,0 0-35-16,-36 69-3 16,32-35 7-16,4 3-22 15,0 5 23-15,2-1-10 16,14-1-12-16,5-2 14 16,5-7-16-16,2-5 0 15,4-8 3-15,-1-6 7 0,1-11-8 16,-2-1 8-16,1-8 7 15,-5-15 52-15,-1-5-14 16,-4-8 6-16,-8-5 8 16,-4-2-22-16,-6-2 19 15,-3 1-10-15,0 1-10 16,-15 4-2-16,-4 3-33 16,-8 5 14-16,-5 4 10 15,-2 7-17-15,-3 3 23 16,1 8-41-16,0 4 0 15,-1 5-4-15,1 0 4 16,1 14-14-16,2 10-11 16,5 1-31-16,8 4 2 0,4 3-66 15,11 4-196-15,5-6-228 16,0-7-514-16</inkml:trace>
  <inkml:trace contextRef="#ctx0" brushRef="#br0" timeOffset="188039.81">22491 12226 234 0,'0'0'648'16,"0"0"-567"-16,0 0-34 0,0 0-29 16,0 0 64-1,0 0 40-15,0 0-73 0,19-39-8 16,-11 39-14-16,-1 0-26 16,1 0 22-16,1 9-10 15,0 9-7-15,0 9 36 16,-2 5-30-16,2 5 2 15,-1-1-2-15,-4-2-12 16,1-3 27-16,-2-8-9 16,-2-4-17-16,1-7 22 15,0-2-22-15,-2-8-1 16,0-1 13-16,0-1-11 16,0 0 46-16,0-6 38 15,0-8-61-15,0-3-6 16,-5-7-17-16,0-1-2 0,4-3 0 15,1 0-23-15,0 0 23 16,0 0-35-16,4 3 2 16,8 3 24-16,2 2-44 15,3 4 11-15,0 6 15 16,1 3-6-16,0 7 32 16,-1 0 1-16,0 9 0 15,-2 13-1-15,1 7 2 16,-4 3-1-16,-3 1 0 15,-2 1 6-15,-2-5-1 16,-4-4-5-16,-1-4 9 16,0-5 6-16,0-5-14 0,0-8-1 15,0-1 8 1,0-2-8-16,0-3 54 0,0-12-45 16,0-7-8-16,0-4 5 15,2-3-6-15,2-3 0 16,2 1-13-16,2 0-20 15,2 4 27-15,1 6-7 16,1 8 13-16,1 7-9 16,-1 6 5-16,4 8 4 15,0 15 6-15,0 6-4 16,2 3 49-16,0 1-15 16,-2-2-4-16,-1-5 8 15,-3-3-39-15,-2-6 9 0,-2-6-10 16,-2-3-9-16,-2-8-10 15,0 0-126-15,-2-3-359 0</inkml:trace>
  <inkml:trace contextRef="#ctx0" brushRef="#br0" timeOffset="188543.9">23091 11846 925 0,'0'0'214'0,"0"0"-137"16,0 0-42-16,0 0-21 0,0 0 48 16,0 0-46-16,0 0 5 15,13 17 8-15,-5 7-12 16,0 7 24-16,0 8-27 15,1 5 2-15,-3 6 32 16,1 0-30-16,-2 1-7 16,-2-2-11-16,-2-4 10 15,1-8-4-15,-1-4-6 16,2-5 1-16,2-6 6 16,0-5-5-16,0-5-2 15,1-4 0-15,0-3 0 16,-1-5 3-16,2 0 5 15,2 0 0-15,0-7 7 0,2-3-15 16,0 2 0-16,0 0 0 16,1 5 1-16,3 3 2 15,-2 0 19-15,3 0 24 16,0 0 14-16,1 4-29 16,-3 0 13-16,1-4 8 15,-2 0-27-15,0 0 21 16,0 0-38-16,0-4 4 15,3-16-12-15,-2 3-66 16,-2 0-281-16</inkml:trace>
  <inkml:trace contextRef="#ctx0" brushRef="#br0" timeOffset="189593.68">23981 12058 988 0,'0'0'211'15,"0"0"-140"-15,0 0-52 16,0 0 44-16,0 0 6 16,-89-2-11-16,67 14-16 15,0 0-24-15,0 6 8 16,0 5-14-16,4 3-12 16,3 2 17-16,4 1-5 15,7 4 2-15,4-1 30 16,1-1-6-16,16-1 4 15,5-6-21-15,7-7-20 0,0-5 22 16,1-9-13-16,0-3 7 16,-2-3 13-16,-2-14-29 15,-7-10 13-15,-1-7-11 16,-7-6 4-16,-5-7 4 16,-6-3-11-16,0-6 0 15,-3-1 0-15,-11-1 9 16,-4 4-12-16,2 8 3 15,-1 9-10-15,7 11 10 16,4 14 1-16,3 9 0 16,3 3-1-16,0 19-15 15,0 12 15-15,6 13 0 16,6 7 1-16,6 7 3 0,1 0-4 16,8-1 1-1,3-7 9-15,1-10-8 0,4-9-2 16,-1-10 0-1,-2-7 0-15,-3-11 3 0,0-3-3 16,-7-7 2-16,-3-15 9 16,-5-5-11-16,-3-9-10 15,-6-3-38-15,-5-5-55 16,0-1 0-16,-6 3 16 16,-7 2 52-16,0 10 19 15,3 13 3-15,4 13 7 16,3 5 6-16,3 27 0 15,0 11 3-15,2 9 24 16,11 5 8-16,4-5-3 16,3-4-32-16,3-10 7 15,1-10-7-15,6-15-9 0,-5-8-41 16,-7-1-327-16</inkml:trace>
  <inkml:trace contextRef="#ctx0" brushRef="#br0" timeOffset="189762.23">24299 11880 443 0,'0'0'1333'0,"0"0"-1154"16,0 0-158-16,0 0-11 16,0 0-20-16,0 0-30 15,0 0-109-15,-12 41-218 0,24-34-675 16</inkml:trace>
  <inkml:trace contextRef="#ctx0" brushRef="#br0" timeOffset="190127.01">24604 11947 1235 0,'0'0'511'0,"0"0"-502"16,0 0-9-16,0 0 3 15,0 0-3-15,-84 42 38 16,64-31-37-16,7 1 0 16,0 1-1-16,7-3-21 15,6 1-69-15,0 1-21 0,9-2 56 16,13 5 40-16,9 0-9 16,7 5 22-16,3 3 1 15,-1-1-2-15,-2 2 3 16,-7-4 17-16,-7 0 28 15,-9-3 34-15,-11-4-18 16,-4-1 31-16,-4-3 6 16,-22-2-41-16,-10-3-14 15,-10-2-32-15,-3-2-3 16,1 0 4-16,5-6-12 16,9-3-18-16,13-1-64 15,8 2-158-15,10 1-371 0</inkml:trace>
  <inkml:trace contextRef="#ctx0" brushRef="#br0" timeOffset="191965.54">24797 12146 606 0,'0'0'622'15,"0"0"-527"-15,0 0-68 16,8 82-15-16,1-60 18 15,5-7 18-15,6-4 23 16,1-9-7-16,4-2-32 16,-1 0 3-16,-2-16-20 15,-7-3-5-15,-4-6 12 0,-7-4-22 16,-4-2 0-16,-3-1-1 16,-15-1-2-16,-7 2 2 15,-3 3 1-15,-4 8-14 16,2 11 14-16,4 9-14 15,3 3 13-15,7 21 0 16,4 9-7-16,3 4 8 16,9 4 0-16,0 0 3 15,12-7 9-15,9-5-5 16,7-10-7-16,2-6 0 16,3-12 1-16,-2-1 5 15,-2-11 0-15,-3-14-3 0,-5-8-3 16,-6-7-42-1,-3-5-2-15,-8-5 9 0,-4-4 12 16,0-2 13-16,-4 1-19 16,-9 5 23-16,1 11 0 15,1 11 1-15,4 19 5 16,4 9 3-16,1 16 9 16,2 21 5-16,0 11 54 15,0 9 8-15,0 7-8 16,3-3-27-16,12-3 3 15,3-5-21-15,4-11-26 16,2-11 23-16,1-11-23 16,1-9 2-16,-3-11 20 15,-1 0-21-15,-5-18-2 16,-1-12 1-16,-6-7-74 0,-3-6-23 16,-4 0-27-16,-3-1 36 15,0 11 9-15,0 12-37 16,0 12 67-16,-3 9 10 15,0 17 39-15,-1 17 23 16,3 10 36-16,1 4 24 16,0 0 35-16,4-4-46 15,11-6-19-15,6-11-17 16,0-5-34-16,4-12 24 16,-3-10-25-16,1 0 14 15,-5-21-15-15,-2-12-83 16,-7-7-87-16,-3-9-81 15,-6-2 16-15,0 1 127 0,0 5 43 16,-6 11 59-16,-1 11 6 16,2 16 127-16,0 7 8 15,1 19-40-15,1 13 47 16,0 11-10-16,3 5-20 16,0-2-13-16,0 0-11 15,15-9-43-15,2-6-9 16,3-7-13-16,4-12-22 15,0-7 20-15,0-5-12 16,-2-5-2-16,-1-20-7 16,-4-6-3-16,-3-8-51 15,-4-3-60-15,-4-3-27 16,-2 5 47-16,-1 6 9 16,-2 13 50-16,-1 13 34 15,0 8-9-15,0 17 10 0,0 16 38 16,0 11 9-16,0 2 24 15,5 1 1-15,2-6 11 16,5-7-11-16,5-8-44 16,-2-12-2-16,4-6-13 15,0-8-13-15,-1-1 25 16,0-20-25-16,-3-8 0 16,-2-7-16-16,-5-8-44 15,-2-2-24-15,-4-4-30 16,-2 3-19-16,0 11-85 15,0 11 105-15,0 18 82 16,0 7 31-16,0 29 0 0,0 10 100 16,0 9 48-16,0 3-41 15,3-5-23-15,8-4-17 16,6-9 7-16,2-10 2 16,3-9-57-16,1-9 0 15,1-5-7-15,-2-8-12 16,-1-16 5-16,-3-8-5 15,-3-9-35-15,-6-2-3 16,-3-1-36-16,-5 1-20 16,-1 7-36-16,0 11-97 15,0 17 88-15,0 8 139 16,0 23 3-16,0 13 120 16,0 11-35-16,0 3 5 0,12-2-32 15,5-7-25-15,3-9 15 16,3-8-19-16,-2-10-3 15,1-10 7-15,-3-4-28 16,-3-11 8-16,-5-12-16 16,-5-10-28-16,-6-4-25 15,0-5 9-15,-11 1 22 16,-6 4 16-16,-1 8-66 16,3 10 24-16,2 12 48 15,2 7 8-15,2 2 4 16,-1 13-12-16,4 4 0 15,4 0 3-15,2-5-3 16,0-3-1-16,11-5-8 0,7-6-104 16,4 0-52-1,2-2-128-15,0-10-3 0,4 1 273 16,2 2 23-16,-2 7 319 16,1 2 49-16,-2 5-145 15,-4 19-6-15,-4 5-83 16,-3 3-66-16,-7 4-15 15,-5-5-22-15,-2-4 17 16,-2-7-8-16,0-8-27 16,0-7 13-16,0-5-17 15,5-1 1-15,3-18-10 16,3-7-5-16,3-9-10 0,0-5-6 16,2-1-30-16,-2 4 30 15,0 6 8-15,2 9 13 16,0 14-1-16,-1 8-12 15,0 11 13-15,-3 14 16 16,-2 7-16-16,-1-2 23 16,-5-3-21-16,-4-6 5 15,0-8-7-15,-6-8-277 16,-8-5-657-16</inkml:trace>
  <inkml:trace contextRef="#ctx0" brushRef="#br0" timeOffset="192141.01">26220 11667 1776 0,'0'0'302'0,"0"0"-214"16,0 0-74-16,21-89-1 16,-9 65-23-16,-2 4 10 15,-6-4-74-15,-4 7-103 16,0 4-505-16</inkml:trace>
  <inkml:trace contextRef="#ctx0" brushRef="#br0" timeOffset="192290.46">25810 11595 172 0,'0'0'1702'15,"0"0"-1482"-15,0 0-137 0,0 0-74 16,0 0-9-1,0 0-27-15,0 0-174 0,-82 0-1069 0</inkml:trace>
  <inkml:trace contextRef="#ctx0" brushRef="#br0" timeOffset="192913.52">18281 12448 1205 0,'0'0'408'0,"0"0"-204"16,0 0-116-16,0 0-38 15,0 0-49-15,0 0 13 16,80 34 48-16,-31-4-18 16,15 8-8-16,6 5-17 15,4 6-18-15,0 1 18 0,-7-3-19 16,-7-3 0 0,-8-8 13-16,-10-8-11 0,-9-6-3 15,-10-8 1 1,-9-6-27-16,-8-6-2 0,-6-2-102 15,-10-12-251-15,-4-2-892 0</inkml:trace>
  <inkml:trace contextRef="#ctx0" brushRef="#br0" timeOffset="193235.41">18859 12400 1189 0,'0'0'360'16,"0"0"-266"-16,0 0 2 15,0 0-58-15,0 0 35 16,0 0 8-16,-95 39-55 16,63-6 2-16,-5 6-9 15,-3 7-5-15,-6 5 40 16,-2 3-19-16,2-4-3 15,4-3 24-15,3-7-32 16,11-9-3-16,5-9-21 16,7-7 10-16,7-6-7 15,4-4-3-15,1-3-22 16,4-2-17-16,-3 0-74 0,2 0-142 16,-4-3-484-16</inkml:trace>
  <inkml:trace contextRef="#ctx0" brushRef="#br0" timeOffset="193582.49">17832 12809 1166 0,'0'0'297'0,"0"0"-179"0,0 0-35 16,0 0-59-16,0 0 22 15,0 0 60-15,0 0-28 16,72-9-3-16,-39 8-16 16,6-2-28-16,6-1 18 15,0 1-18-15,-1-2-10 16,-5 1 1-16,-5-1-21 15,-7 2-1-15,-6-1 0 16,-9 1-17-16,-6 1-2 16,-4 1-46-16,-5 1-57 15,-14 0-211-15,-5 0-700 0</inkml:trace>
  <inkml:trace contextRef="#ctx0" brushRef="#br0" timeOffset="193814.94">17823 12997 1069 0,'0'0'288'0,"0"0"-174"16,0 0 70-16,0 0-17 15,80-4-21-15,-44 0-18 16,1-2-83-16,-2 3-23 15,-3 1-22-15,-3 2 5 16,-7 0-14-16,-7 8-28 16,-8 8-114-16,-7 2-423 0</inkml:trace>
  <inkml:trace contextRef="#ctx0" brushRef="#br0" timeOffset="204528.51">13946 12959 355 0,'0'0'214'0,"0"0"-113"0,0 0 18 15,0 0 17-15,0 0-16 16,0 0-50-16,-18 0-50 16,16 0-3-16,1 0-17 15,-1 0-41-15,-1 0-83 16,-1 0-94-16,3 4-23 15,-2-3-261-15</inkml:trace>
  <inkml:trace contextRef="#ctx0" brushRef="#br0" timeOffset="205188.67">13812 13043 453 0,'0'0'102'0,"0"0"-7"15,0 0 74-15,0 0 31 16,58 73-57-16,-33-63-66 15,0-4-21-15,0-4 46 16,0-2 12-16,-4 0-8 16,-5-9-25-16,-1-7-42 15,-6-4-7-15,-4-1 0 0,-4-4-23 16,-1 1 17-16,0 0-10 16,-11 0-2-16,-2 4-4 15,-5 3-10-15,-1 3 0 16,-2 7-1-16,-3 4-7 15,-1 3 8-15,-2 6-22 16,0 12-6-16,4 6-6 16,4 2-14-16,8 4 29 15,4 2 3-15,7-6-4 16,0-2 19-16,7-5-20 16,12-8-4-16,3-5-27 15,3-6 8-15,2 0 4 0,1-11 22 16,-2-6 11-16,-1-5 7 15,-2-1 48-15,-4 3 19 16,-7 3 0-16,-6 4-35 16,0 6 10-16,-4 5 12 15,0 2-38-15,0 6 3 16,1 17-1-16,3 9 29 16,0 8-3-16,1 9-25 15,3 2 1-15,-2-1-7 16,0-4-11-16,2-2 5 15,-3-10-7-15,1-7 0 16,-2-8-28-16,6-10-164 16,-5-6-195-16,-2-3-866 0</inkml:trace>
  <inkml:trace contextRef="#ctx0" brushRef="#br0" timeOffset="205370.5">14295 13355 613 0,'0'0'839'16,"0"0"-743"-16,0 0 7 16,0 0 17-16,0 0-30 15,0 0-27-15,0 0-62 16,9 34 2-16,-6-34-3 16,9-8-118-16,-3-4-155 15,1-2-754-15</inkml:trace>
  <inkml:trace contextRef="#ctx0" brushRef="#br0" timeOffset="205745.3">14466 12939 1181 0,'0'0'269'0,"0"0"-196"15,0 0-49-15,0 0-23 16,0 0 52-16,-28 84-20 16,32-57-9-16,13-2 7 0,5-4-31 15,7-4 0-15,-1-5 0 16,5-8 6-16,-2-4 6 16,-3-1-6-16,-2-14 5 15,-7-5 67-15,-2-3-72 16,-8-4 5-16,-6 1 2 15,-3 1-12-15,0 2 52 16,-8 4-5-16,-10 2-14 16,0 6 35-16,-5 3-63 15,-4 8-5-15,0 0-1 16,-1 11-33-16,3 8-29 16,-1 15-125-16,6-5-189 15,7-3-702-15</inkml:trace>
  <inkml:trace contextRef="#ctx0" brushRef="#br0" timeOffset="206074.47">14553 13237 1168 0,'0'0'180'0,"0"0"-21"15,7 109-118-15,7-74 7 16,7-7 13-16,5-7-13 15,4-6 11-15,2-10-37 16,0-5-2-16,0 0 5 16,-4-20 17-16,-7-4 11 15,-5-3-22-15,-6-6-30 16,-9 1 16-16,-1-2 4 0,-4 5 5 16,-13 0 12-16,-5 3-25 15,-5 6 31-15,2 6-23 16,-2 4-20-16,4 10 11 15,2 0-12-15,4 13 0 16,1 11 0-16,6 5-58 16,10 13-15-16,0-7-109 15,0-5-358-15</inkml:trace>
  <inkml:trace contextRef="#ctx0" brushRef="#br0" timeOffset="206503.69">15004 12964 1401 0,'0'0'186'0,"0"0"-97"16,0 0-77-16,0 0 43 15,-35 77 11-15,34-34-35 16,1 5 2-16,0 1-22 15,14 0-10-15,8-2 12 16,4-8-11-16,7-9-2 16,2-7 0-16,3-13 1 15,-1-9 5-15,-1-1-5 0,-3-18 17 16,-5-10 5 0,-4-9-22-16,-7-3 19 0,-7-5 8 15,-9-3 7-15,-1 0 19 16,-4 4-11-16,-14 3 0 15,-7 7 26-15,-6 2-30 16,-4 8 2-16,-4 5-30 16,-2 10-10-16,-1 7-2 15,3 2 1-15,1 11-13 16,5 12 1-16,7 5-68 16,7 6-12-16,11 17-66 15,5-8-346-15,3-6-556 0</inkml:trace>
  <inkml:trace contextRef="#ctx0" brushRef="#br0" timeOffset="207042.66">15631 13167 1000 0,'0'0'304'16,"0"0"-220"-16,0 0-23 16,0 0 29-16,0 0 142 15,0 0-71-15,0 0-47 16,8-3-42-16,-16-2-27 16,-4 0-40-16,-6 1 4 0,-4 2-14 15,-3 2 5 1,-3 0-1-16,-2 11-15 0,3 9-16 15,0 3 20-15,6 5 11 16,5 0-6-16,7 2 4 16,7-4 3-16,2-4 0 15,6-5-1-15,12-6-6 16,6-5-17-16,3-6 1 16,0 0-5-16,1-8 22 15,-3-10 0-15,-2-1 6 16,-4-1 9-16,-7 3-3 15,-1 3 10-15,-4 6 12 0,-3 6-18 16,1 2-1-16,-1 14-3 16,4 19 1-16,4 11 21 15,1 10-18-15,3 7 5 16,-2 0-7-16,1-4-7 16,-3-7 5-16,-3-12-6 15,1-10 1-15,-1-9-1 16,-1-12-19-16,-1-7-53 15,2-14-161-15,-3-11-259 16,0-4-629-16</inkml:trace>
  <inkml:trace contextRef="#ctx0" brushRef="#br0" timeOffset="207342.75">15983 12898 1433 0,'0'0'341'16,"0"0"-250"-16,0 0-69 15,0 0 26-15,0 0 30 16,-91-20-54-16,73 20-2 16,1 11-22-16,0 10 2 15,-1 8 18-15,3 5-20 16,2 7 22-16,5 0-2 15,7 2-12-15,1-1 25 16,9-3-23-16,13-5-2 16,8-4 3-16,5-5-11 15,2-10 0-15,15-8-71 16,-10-4-115-16,-5-3-331 0</inkml:trace>
  <inkml:trace contextRef="#ctx0" brushRef="#br0" timeOffset="207771.16">16177 13169 1200 0,'0'0'305'0,"0"0"-257"16,0 0-9-16,0 0 35 16,0 0-9-16,0 0 18 15,0 0-42-15,82-24-3 0,-58 24 6 16,3 3 9-16,-5 14 8 15,-4 6-24-15,-7 6-15 16,-10 1 3-16,-1 6-24 16,-7-2 4-16,-14 2-5 15,-6-5 1-15,-3-4 0 16,0-8-1-16,2-4 1 16,3-8-2-16,7-7 1 15,2 0-1-15,5-5-30 16,5-9 6-16,4 0 24 15,2 3-8-15,0 4 9 16,8 3 3-16,4 3 4 0,4 1-2 16,1 0 18-1,5 3-8-15,0 3 10 0,2 0-22 16,-1-3-2-16,-1-1-1 16,0-2 0-16,-2-2-17 15,-2-12-60-15,4-17-69 16,-5 3-154-16,-4-2-260 0</inkml:trace>
  <inkml:trace contextRef="#ctx0" brushRef="#br0" timeOffset="207999.44">16440 12905 1252 0,'0'0'286'15,"0"0"-130"-15,0 0-41 16,0 0 12-16,0 0-88 0,0 0-23 15,0 0 23 1,3 60-8-16,6-16 13 0,1 5-13 16,5 2-15-16,-1-3 12 15,-1-4-27-15,-3-6 0 16,-2-6-1-16,-3-9-76 16,-5-6-110-16,0-9-368 15,-4-5-655-15</inkml:trace>
  <inkml:trace contextRef="#ctx0" brushRef="#br0" timeOffset="208186.88">16465 13176 1503 0,'0'0'191'0,"0"0"-120"0,0 0 48 16,0 0-11-16,109 0-45 15,-76-4-9-15,4 0-33 16,3-5-14-16,1 0-7 15,-4-4 0-15,-6-3-35 16,-2-10-103-16,-12 3-266 16,-6-1-664-16</inkml:trace>
  <inkml:trace contextRef="#ctx0" brushRef="#br0" timeOffset="208380.81">16768 12842 1196 0,'0'0'362'0,"0"0"-277"15,0 0-46-15,0 0 28 16,0 0 72-16,0 76-36 16,0-36-61-16,2 4-4 15,5 2-13-15,0-1-23 16,2-3 11-16,2-5-13 16,-2-7-41-16,3-6-77 15,-1-10-230-15,-3-8-357 0</inkml:trace>
  <inkml:trace contextRef="#ctx0" brushRef="#br0" timeOffset="208785.67">16971 13142 1066 0,'0'0'172'16,"0"0"6"-16,0 0-12 0,0 0 35 16,0 0-12-16,0 0-89 15,0 0-43-15,39-5-14 16,-39 5-20-16,0 0 45 15,0 0-41-15,-14 0-20 16,-5 5-7-16,-6 4-23 16,-3 4 2-16,3-1 3 15,3 1-15-15,7-1 32 16,6-5-17-16,8-2-3 16,1 1-1-16,3-2-24 15,16 0 31-15,9 5 7 16,3 1 2-16,5 2 5 15,-1 4 1-15,-2 3 0 16,-5 0 22-16,-4 2 0 0,-11 1 14 16,-6-2 1-16,-7 1-11 15,0-3 45-15,-19 1-29 16,-8-5-16-16,-6-2-2 16,-2-5-24-16,0-7-1 15,2 0-42-15,7-4-58 16,6-13-5-16,11-20-114 15,8 4-280-15,1 1-424 0</inkml:trace>
  <inkml:trace contextRef="#ctx0" brushRef="#br0" timeOffset="209161.08">17068 12869 1307 0,'0'0'398'16,"0"0"-265"-16,0 0-67 15,0 0-21-15,0 0-38 16,0 0 26-16,-39 85-1 16,34-42-18-16,5 1 11 15,0 4-24-15,17-3 7 16,5-3 0-16,5-10-6 16,3-6-2-16,0-11 0 15,0-10-13-15,-2-5 13 16,-4-7 0-16,-6-14 1 15,-2-9 13-15,-5-4-6 16,-7-10-7-16,-4-2 7 0,0-3-1 16,-9-2 28-16,-12-1-33 15,-4 4 11-15,-1 6 27 16,0 11-27-16,0 11 8 16,2 16-21-16,1 4-19 15,1 21 19-15,3 13-22 16,6 5-16-16,9 19-23 15,4-10-192-15,0-9-691 0</inkml:trace>
  <inkml:trace contextRef="#ctx0" brushRef="#br0" timeOffset="209387.26">17326 12828 1121 0,'0'0'664'0,"0"0"-582"16,0 0-67-16,0 0 10 16,0 0 51-16,16 113-2 15,-3-65-21-15,0 3-45 16,-3-2 3-16,2-6-11 16,-6-6-9-16,-3-5-6 15,-3-7-102-15,0-10-267 16,-5-7-468-16</inkml:trace>
  <inkml:trace contextRef="#ctx0" brushRef="#br0" timeOffset="209566.99">17336 13023 1196 0,'0'0'342'0,"0"0"-233"16,0 0 38-16,0 0 16 15,0 0-64-15,94 11-32 16,-61-2-50-16,2-4 2 15,-4 1-19-15,-3-5-7 16,-4-1-3-16,-3-1-55 16,-8-10-112-16,-3-3-383 0</inkml:trace>
  <inkml:trace contextRef="#ctx0" brushRef="#br0" timeOffset="209754.96">17614 12763 1096 0,'0'0'372'16,"0"0"-277"-16,0 0 42 16,-2 81 51-16,2-34-43 15,0 4-57-15,0 4-32 16,0-4-34-16,0-3 2 16,0-6-24-16,0 2-34 15,-7-11-79-15,-2-9-527 0</inkml:trace>
  <inkml:trace contextRef="#ctx0" brushRef="#br0" timeOffset="211233.43">13552 12709 616 0,'0'0'231'15,"0"0"-98"-15,0 0 54 16,0 0-73-16,0 0-18 15,0 0-28-15,0 0-46 16,-7 0 1-16,7 15-13 16,0 7-10-16,0 11 25 15,0 7 8-15,3 21 12 0,11 23-2 16,9 24-30-16,-1 8 10 16,2-7-11-16,-3-22-11 15,-7-29 11-15,-1-16-11 16,-1-4 11-16,4 1 1 15,1 3-12-15,3 1-1 16,0-5 8-16,1-8-7 16,0-4 7-16,-2-4-6 15,2-5 3-15,-2-5 10 16,1-1-14-16,1-5-1 16,2-2 0-16,3-3 0 15,2-1 4-15,8 0-4 16,3 0 9-16,7 0 10 15,5 0 3-15,7 0 55 16,6-3-46-16,17-2-19 0,16-2 14 16,17-3-11-16,6-2-5 15,-7-3 11-15,-10 2-21 16,-6 2 19-16,0-2-3 16,3 2-16-16,0-1 22 15,0-2-13-15,4 0-1 16,4-1-7-16,3 0 6 15,4 1-7-15,-1-1 0 16,-1 2-2-16,-1 0 1 16,-6 1 2-16,-2 0-1 0,-7-1 0 15,-4 3 2 1,-2-2-2-16,-2 0 0 0,2-2 1 16,0 0 1-16,1 0-2 15,1-2 0-15,1 4 0 16,2 3 0-16,-1-1 0 15,5 1 0-15,1-2 1 16,6-3 3-16,0 1-4 16,0 1 41-16,-1-2-20 15,-2 6-15-15,1-1-5 16,-2 0-1-16,-5 2 0 16,-19 2-4-16,-16 2 4 15,-17 1 0-15,-9 1 4 16,1-2-4-16,-4 2 0 15,-3-2 0-15,-13 1 0 16,-9 2-11-16,-6 0 8 0,-3 0-14 16,0 0-22-16,0 0-20 15,0 0 3-15,0 0-60 16,0-5-105-16,7 2-87 16,-1-4-291-16</inkml:trace>
  <inkml:trace contextRef="#ctx0" brushRef="#br0" timeOffset="211788.82">18856 12168 462 0,'0'0'246'0,"0"0"-23"16,0 0-7-16,0 0-41 15,0 0-52-15,0 0-19 16,0 0-49-16,2-16-33 15,-2 16 7-15,0 0-22 16,0 0 5-16,3 0 4 16,0 6-15-16,2 7 34 0,1 5-11 15,4 7 0-15,0 8 16 16,6 23-40-16,8 24 11 16,4 31-1-16,1 15-4 15,-8-3 0-15,-2-12-6 16,-10-31 0-16,-3-19 8 15,0-16-8-15,-5-7 0 16,4 2 0-16,-2 1 1 16,3 2 8-16,-1-11 23 15,-1-5 14-15,0-8 21 16,1-4-32-16,-4-5-1 16,2-4-13-16,-3-5-19 0,2 1 15 15,-2-2-11-15,0 0-5 16,1 0-1-16,2-3-36 15,0-6-71-15,-3 0-284 0</inkml:trace>
  <inkml:trace contextRef="#ctx0" brushRef="#br0" timeOffset="-211265.75">19489 13496 225 0,'0'0'1036'15,"0"0"-868"-15,0 0-123 16,0 0-3-16,0 0 56 0,0 0 11 16,28-7-29-1,-4 4-58-15,5-2 23 0,9 0 1 16,4-2-24-16,5-3 28 15,5 3-27-15,1-3-12 16,-1 1 4-16,0-1-14 16,-7 3-1-16,-6-1 0 15,-7 2-38-15,-9 3-2 16,-8 1-97-16,-9 2-164 16,-6 0-429-16</inkml:trace>
  <inkml:trace contextRef="#ctx0" brushRef="#br0" timeOffset="-211054.82">19678 13573 986 0,'0'0'242'0,"0"0"-170"15,0 0-44-15,0 0 95 16,0 0 75-16,118 10-103 15,-74-10-65-15,-2 0-6 16,-1 0-24-16,2-3-57 16,-12-4-156-16,-10-1-430 0</inkml:trace>
  <inkml:trace contextRef="#ctx0" brushRef="#br0" timeOffset="-210478.21">20052 13273 1117 0,'0'0'231'0,"0"0"-159"15,0 0-54-15,0 0 28 16,0 121 120-16,0-40-96 16,0 17-23-16,0-4-25 15,0-20-21-15,0-26 23 16,0-18-18-16,2-2 6 15,1-1 4-15,0-5-14 16,0-9 5-16,-3-8-7 16,1-5 0-16,-1 0 21 15,0-10 33-15,0-14-29 0,0-10-12 16,0-10-7-16,-1-8-7 16,-5-7 1-16,-4-3-23 15,1-3 22-15,-1-1-9 16,-1 7 8-16,2 6 1 15,1 8-31-15,2 11 17 16,3 10 5-16,2 9-9 16,1 8 19-16,0 7-12 15,1 0 7-15,10 7-3 16,4 10 6-16,7 6 2 16,5 5 0-16,6 3-1 15,4 3 0-15,5 1 1 16,-2 2 0-16,0-1 3 15,-1 1-2-15,-6-1-1 0,-8-3 0 16,-10 2-1-16,-9-5 0 16,-6 1 1-16,-7 1 0 15,-19-4 17-15,-5-1-15 16,-5-6-2-16,2-3 10 16,1-5-8-16,6-5 13 15,8-3-15-15,11-5-17 16,7-2-163-16,1-9-696 0</inkml:trace>
  <inkml:trace contextRef="#ctx0" brushRef="#br0" timeOffset="-209523.75">20810 13358 823 0,'0'0'241'0,"0"0"-112"15,0 0-31 1,0 0-46-16,0 0 9 0,0 0-32 16,0 0-10-16,-16 42 4 15,19-26-17-15,7 3 28 16,5-1-1-16,4-2 14 15,-1-6 28-15,5-6-28 16,0-4 14-16,3-4 46 16,-4-13-61-16,2-6-14 15,-3-5-25-15,-6-2-5 16,-3-1 14-16,-8 2-16 16,-4 1 1-16,0 1 10 15,-4 4-9-15,-9 3-2 16,-6 5 0-16,-1 3 0 15,-4 9-7-15,-4 3 7 0,-2 0-8 16,-2 6 8-16,1 10-16 16,3 3 15-16,4 2-6 15,6 4-3-15,2 0 9 16,7 0 2-16,4 0-1 16,5-1 0-16,0-3 0 15,3-3 0-15,11-3 0 16,3-3-9-16,3-5 8 15,-2-3 1-15,3-4 0 16,1 0 4-16,-3 0 4 16,1-9-8-16,-1 1 11 15,-1 2-10-15,-2 6 18 16,1 0-19-16,-1 12 0 16,1 13-1-16,0 10 8 0,-1 9-5 15,-3 5 7-15,-3 1-8 16,-4-4 14-16,0-3-7 15,-3-6 1-15,-1-8 0 16,-1-5-7-16,-1-9-3 16,2-5 1-16,-1-6-18 15,1-4-31-15,8 0-105 16,0-10-161-16,1-3-400 0</inkml:trace>
  <inkml:trace contextRef="#ctx0" brushRef="#br0" timeOffset="-209178.24">21329 13724 462 0,'0'0'516'16,"0"0"-394"-16,0 0-31 15,0 0-39-15,0 0-9 16,0 0 4-16,0 0-17 16,12 67-1-16,-7-67 31 15,-1 0-1-15,-1-11 39 16,-3-3-56-16,0-2-33 16,0 1 1-16,0 1-9 0,-3 3 19 15,-1 2 65-15,1 7 11 16,0 2-46-16,0 0-37 15,0 5-11-15,0 7-2 16,3 2 0-16,0 3-49 16,0-3-194-16,9-7-507 0</inkml:trace>
  <inkml:trace contextRef="#ctx0" brushRef="#br0" timeOffset="-208667.08">21592 13287 842 0,'0'0'214'16,"0"0"-76"-16,0 0-54 0,0 0 20 16,0 0-8-1,-30 83-42-15,32-62-14 0,14-3 7 16,4-1-35-16,6-5 17 15,6-7 7-15,1-3-17 16,0-2 12-16,-1-7-18 16,-6-10 31-16,-3-5 5 15,-7-5-35-15,-7-1 5 16,-6 0 3-16,-3 2-8 16,0-1 54-16,-9 3-26 15,-7 2-4-15,-3 1 0 16,-2 6-21-16,-1 5 11 15,-1 4-27-15,-2 6 6 16,-1 2-14-16,1 15-11 16,1 6-39-16,1 19-43 0,7-4-157 15,6-6-516-15</inkml:trace>
  <inkml:trace contextRef="#ctx0" brushRef="#br0" timeOffset="-208269.19">21678 13494 1099 0,'0'0'178'16,"0"0"-47"-16,0 0 14 15,-52 103 40-15,51-66-84 16,1 1-37-16,3 1-36 15,14 0-18-15,6-6 17 0,3-3-27 16,4-7 0-16,2-9 3 16,2-9 6-16,-1-5-2 15,0-4 18-15,-5-17-5 16,-3-9 17-16,-10-6-37 16,-3-4 1-16,-10-2 9 15,-2 1 1-15,-9 3-7 16,-11 3 3-16,-5 9 2 15,-3 6 24-15,-4 7-27 16,3 9 17-16,-3 4-23 0,1 9-7 16,0 11 6-1,4 11-18-15,5 0-15 0,9 14-16 16,7-9-150-16,6-7-412 16</inkml:trace>
  <inkml:trace contextRef="#ctx0" brushRef="#br0" timeOffset="-207819.38">22096 13347 1177 0,'0'0'223'16,"0"0"-153"-16,0 0-28 15,0 0-41-15,0 0 137 0,-49 74-52 16,43-37-48-16,3 5 7 16,3 4-14-16,0 5-11 15,4 2 5-15,14-4-19 16,5-5-6-16,5-8 0 16,5-12 0-16,4-8 3 15,0-10-2-15,2-6 0 16,1-8 27-16,-6-13-27 15,-2-11 39-15,-5-5-1 16,-8-3-17-16,-4-6 25 16,-8 1-12-16,-7 0 5 15,0 2 22-15,-6 5-28 16,-14 3 37-16,-9 4-22 0,-3 4-31 16,-7 8 11-16,-6 7-27 15,-1 10-2-15,-6 2-2 16,-2 16-75-16,4 10 15 15,4 4-19-15,0 21-47 16,11-7-45-16,10-4-414 0</inkml:trace>
  <inkml:trace contextRef="#ctx0" brushRef="#br0" timeOffset="-207165.93">22561 13384 1056 0,'0'0'271'16,"0"0"-181"-16,0 0-70 16,0 0-19-16,0 0 35 15,0 0 15-15,0 0 0 16,73 32-6-16,-50-29-7 15,2-3 40-15,2 0-19 0,-3-3-14 16,-2-13-4-16,-7-4-28 16,-2-5-5-16,-7-1-2 15,-4-3-5-15,-2 0 14 16,0-3-15-16,-13 1 9 16,-2 5 14-16,-3 3 1 15,1 9 7-15,-2 3-31 16,0 9 1-16,-1 2-2 15,-2 11 1-15,-3 14 0 16,1 8-1-16,1 6-4 16,5 1-30-16,9 8-60 15,6-12-181-15,3-8-348 0</inkml:trace>
  <inkml:trace contextRef="#ctx0" brushRef="#br0" timeOffset="-206890.12">23071 13043 1428 0,'0'0'195'16,"0"0"-166"-16,0 0-10 15,-9 87 52-15,-4-26 35 16,-7 22 5-16,-8 20-43 0,-3 8-29 15,1-21-20 1,6-25-13-16,8-24-6 0,4-11 0 16,0 3 0-16,0-1-12 15,5-6 11-15,4-11-62 16,3-15-89-16,10-1-389 16,5-15-522-16</inkml:trace>
  <inkml:trace contextRef="#ctx0" brushRef="#br0" timeOffset="-206544.17">23122 13466 567 0,'0'0'672'16,"0"0"-571"-16,0 0-53 0,-28 105-17 15,25-67 79-15,3-1-46 16,0-4-33-16,16-5-17 15,8-5-12-15,6-7 2 16,1-10-3-16,2-6 0 16,-2-2 9-16,-1-18-4 15,-3-6 4-15,-5-5 34 16,-7-2 9-16,-4-2-12 16,-10 1 13-16,-1 4-5 15,-1 1 17-15,-19 8-4 16,-5 7-20-16,-6 9 11 15,-4 5-32-15,-2 5-13 16,-1 18-8-16,3 6-28 16,8 6-10-16,11 10-77 15,8-6-259-15,7-7-932 0</inkml:trace>
  <inkml:trace contextRef="#ctx0" brushRef="#br0" timeOffset="-205589.96">23689 13389 841 0,'0'0'240'16,"0"0"-161"-16,0 0 21 0,0 0 9 15,0 0-22-15,0 0-56 16,0 0-31-16,12-8 33 16,-3 8 2-16,-2 11 17 15,5 11 65-15,-3 7-3 16,2 7-53-16,-1 7-36 15,-3 0-25-15,-2-1 14 16,-4-3-12-16,1-8-1 16,-2-4 14-16,0-10-14 15,0-8-1-15,0-6 0 16,0-3 7-16,0-3 11 16,0-13-9-16,2-8-9 15,2-7 0-15,2-5 0 0,0-4 0 16,3-4-10-1,1 2-28-15,5 1 14 0,0 6-33 16,4 6 7-16,2 9 26 16,-3 6 0-16,2 11 24 15,-5 3-2-15,-1 15 2 16,-1 14 21-16,-2 7 43 16,0 6-14-16,-4 1-16 15,0-2-33-15,-4-5 11 16,-1-7-9-16,-2-5 7 15,0-9-9-15,0-7 5 16,0-5-5-16,0-3 21 16,0-3-20-16,0-12 15 15,0-9-17-15,0-3 0 16,0-5-7-16,3-2 1 0,3-2-22 16,3 4 4-1,4 1-30-15,1 5 19 0,2 4 9 16,-1 8 3-16,3 9 22 15,-3 5 2-15,1 0 8 16,-2 22 37-16,1 7 24 16,-3 7-11-16,-1 3-21 15,0 1-14-15,-3-5 32 16,-4-4-45-16,-2-5-1 16,-1-8-3-16,-1-4-5 15,0-6-3-15,0-4 1 16,0-4-56-16,2-4-42 0,3-10-231 15,0-2-665-15</inkml:trace>
  <inkml:trace contextRef="#ctx0" brushRef="#br0" timeOffset="-205259.93">24500 12948 1020 0,'0'0'201'15,"0"0"-130"-15,0 0-10 0,0 0-3 16,0 0 75-16,0 0 17 16,0 0-62-16,9 115 1 15,-7-31-23-15,-2 24 27 16,-9 16-38-16,-12-6-2 15,-3-12-10-15,5-32-42 16,5-18 15-16,4-18-16 16,5-10 1-16,-1 0 7 15,3-4-8-15,2-4-1 16,1-13-52-16,1-17-111 16,11-14-218-16,2-5-979 0</inkml:trace>
  <inkml:trace contextRef="#ctx0" brushRef="#br0" timeOffset="-204993.23">24639 13219 1145 0,'0'0'516'15,"0"0"-442"-15,0 0-74 16,0 0 15-16,0 0 71 15,30 81-16-15,-15-42-5 16,6 5-17-16,1 1-1 16,1-1 1-16,0-4-39 15,-2-4-9-15,-3-6 0 16,0-8 6-16,-4-5-18 16,-3-8-20-16,1-9-96 0,-3-3-219 15,-1-11-530-15</inkml:trace>
  <inkml:trace contextRef="#ctx0" brushRef="#br0" timeOffset="-204768.84">24946 13162 1385 0,'0'0'235'0,"0"0"-163"16,0 0 21-16,-30 89 27 15,20-40-5-15,0 4-32 0,1 3-31 16,-3-3 12-16,3-3-55 16,0-6-3-16,1-10-6 15,4-7-15-15,4-7-24 16,0-7-123-16,6-8-583 0</inkml:trace>
  <inkml:trace contextRef="#ctx0" brushRef="#br0" timeOffset="-204232">25847 13162 766 0,'0'0'843'0,"0"0"-746"0,0 0-8 15,0 0 2 1,0 0 9-16,0 0-15 0,-80-58-69 16,56 55 4-16,-6 3-20 15,-1 0 9-15,-4 14-9 16,2 4 9-16,2 6-8 15,3 6 7-15,3 5-7 16,7 7-1-16,6 6 12 16,9 3-10-16,3 0 23 15,12-3-19-15,15-2-5 16,8-8 6-16,8-5-7 16,2-11-2-16,1-6-10 0,-2-9-55 15,9-7-31-15,-14-10-98 16,-7-7-492-16</inkml:trace>
  <inkml:trace contextRef="#ctx0" brushRef="#br0" timeOffset="-203826.06">25942 13401 348 0,'0'0'1087'0,"0"0"-929"15,0 0-76-15,0 0 4 16,0 0 19-16,0 0-11 15,80-10-71-15,-49 10 4 16,2 0-4-16,-2 3-11 0,-4 11 17 16,-8 6-13-1,-6 4-15-15,-10 3 40 0,-3 5-41 16,-8 2 10-16,-13 0-10 16,-5-1 6-16,-3 1-6 15,-1-4 1-15,2-5 0 16,4-5 7-16,5-6 1 15,8-5-9-15,6-6 0 16,5-3-14-16,0 0 14 16,3 0-7-16,11-6 7 15,2 2 21-15,5 0-20 16,-1 4 12-16,2 0 6 16,3 0-12-16,-1 0 37 15,0 0-32-15,3 0-10 16,-2 0-2-16,2 0-59 0,1-6-37 15,10-14-46-15,-5 2-73 16,-7-1-520-16</inkml:trace>
  <inkml:trace contextRef="#ctx0" brushRef="#br0" timeOffset="-203568.1">26397 13118 1328 0,'0'0'263'0,"0"0"-193"16,0 0-32-16,0 0 25 15,0 0-25-15,0 0 17 0,0 0 29 16,2 116-42-16,7-62 21 16,5 2-11-16,0 1-16 15,-2-5-4-15,2-5-31 16,-5-6-2-16,-3-9-11 15,-5-5-85-15,-1-7-77 16,-1-7-191-16,-8-6-349 0</inkml:trace>
  <inkml:trace contextRef="#ctx0" brushRef="#br0" timeOffset="-203372.99">26414 13479 947 0,'0'0'311'0,"0"0"-220"16,0 0-24-16,0 0 93 15,0 0 22-15,106-20-72 16,-70 20-28-16,1 0-2 16,5 0-55-16,2 0 0 15,-2 3-15-15,1-3-8 16,-5 0-4-16,-4 0-5 16,-4-15-87-16,-9 1-190 15,-11-1-623-15</inkml:trace>
  <inkml:trace contextRef="#ctx0" brushRef="#br0" timeOffset="-203139.85">26773 13081 1285 0,'0'0'386'15,"0"0"-288"-15,0 0-63 0,0 0-1 16,0 0 48-16,0 0 21 15,-1 110-33-15,4-60-23 16,3 3 4-16,3 0-40 16,-3 0-1-16,0-6-10 15,0-4-33-15,-2-8-36 16,8-4-126-16,-4-11-202 16,-1-9-496-16</inkml:trace>
  <inkml:trace contextRef="#ctx0" brushRef="#br0" timeOffset="-202645.95">27087 13447 1083 0,'0'0'156'0,"0"0"-117"16,0 0 60-16,0 0 165 16,0 0-108-16,0 0-85 15,83-45-16-15,-67 40-5 16,-3-1-7-16,-6 4-26 15,-4-1-8-15,-3 3 16 16,0 0 0-16,-12 0-8 16,-10 0-17-16,-5 3-2 15,-3 8 1-15,-1 3 2 0,3 0-1 16,3 1 3 0,5 1-3-16,3-3-2 0,8-1 1 15,6 0-19-15,3-3 19 16,0-2 1-16,15 1-9 15,8 0 9-15,5-2-19 16,3 5 12-16,2-2-2 16,2 5 8-16,0 0 1 15,-2 2 16-15,-6 3 0 16,-6 1 8-16,-8 0-23 16,-7 0 8-16,-6 0-6 15,-1-1 6-15,-19-2 14 16,-6 0-14-16,-6-5 10 15,-5-3-5-15,-1-6-6 16,1-3-8-16,2 0 0 0,9-10 0 16,5-4-10-16,9-1 10 15,9-4-50-15,6-13-60 16,15 5-253-16,1-1-435 0</inkml:trace>
  <inkml:trace contextRef="#ctx0" brushRef="#br0" timeOffset="-202188.76">27497 13055 1362 0,'0'0'255'0,"0"0"-209"0,0 0-35 16,0 0 36-16,0 0 3 15,0 0-12-15,-81 82-18 16,71-47-18-16,1 6 28 16,2 1-10-16,5 3-1 15,2 1-4-15,3-3-14 16,16-6-1-16,5-4 0 16,4-4 1-16,5-9 5 15,2-6-6-15,2-8 1 16,1-6 11-16,-2 0-6 15,-3-17-6-15,-3-6 0 16,-6-7 1-16,-4-5 15 0,-7-1-8 16,-7-4 6-16,-6 1 10 15,0-1-23-15,-18-2 58 16,-9 4 3-16,-4 2-34 16,-8 5 11-16,-3 8-33 15,-4 7-5-15,-1 9-1 16,0 7-22-16,3 0-23 15,5 15-16-15,4 7-52 16,2 13-66-16,11-6-116 16,7-3-460-16</inkml:trace>
  <inkml:trace contextRef="#ctx0" brushRef="#br0" timeOffset="-201893.91">27870 12990 1333 0,'0'0'203'16,"0"0"-149"-16,0 0-48 15,0 0 108-15,0 0 7 16,-22 94-35-16,16-41-33 15,6 6-13-15,0 2 30 16,0-2-23-16,4-3-16 16,3-5-15-16,-2-8-16 0,-1-9 0 15,-2-9-53-15,-2-13-107 16,0-5-192-16,-2-7-469 0</inkml:trace>
  <inkml:trace contextRef="#ctx0" brushRef="#br0" timeOffset="-201691.27">27810 13321 1403 0,'0'0'281'0,"0"0"-205"15,0 0-53-15,0 0 53 16,84-10 27-16,-47 10-62 16,6 0-9-16,2 0 25 15,6 3-30-15,-2 0-1 0,2 1-26 16,-4-4 1-16,-8 0-2 15,-6 0-22-15,-6-9-80 16,-12-3-184-16,-7-3-575 0</inkml:trace>
  <inkml:trace contextRef="#ctx0" brushRef="#br0" timeOffset="-201443.89">28212 12983 1075 0,'0'0'237'0,"0"0"-173"15,0 0-12-15,0 0 149 0,-19 79-32 16,16-23-62-16,0 22-2 16,2-3-17-16,-2-5-10 15,3-11-32-15,0-17-36 16,0 5 14-16,0 1-24 15,0-9-6-15,3 2-52 16,-2-10-134-16,-1-9-581 0</inkml:trace>
  <inkml:trace contextRef="#ctx0" brushRef="#br0" timeOffset="-199733.77">9558 8586 514 0,'0'0'599'15,"0"0"-485"-15,0 0-13 16,0 0-14-16,0 0 50 16,0 0-31-16,0 0-43 15,-5-1-9-15,5 1-32 16,0 11 14-16,0 5 39 16,0 2-32-16,0 3 5 15,0 2-12-15,0 1-21 16,0 2 23-16,0 3-16 15,0 0-7-15,0-3 4 16,0-3-17-16,0-4 9 16,0-8-11-16,6-6 0 15,2-5 40-15,15-27 60 0,31-51-17 16,48-63 5-16,35-43-61 16,25-26-11-16,6-4-16 15,-18 13-9-15,-43 54-72 16,-30 23-269-16</inkml:trace>
  <inkml:trace contextRef="#ctx0" brushRef="#br2" timeOffset="-192097.75">13170 8064 755 0,'0'0'107'0,"0"0"-58"0,0 0 64 16,0 0-15-16,0 0-40 16,0 0 10-16,-91-14-45 15,77 20-10-15,1 6-5 16,1 5-1-16,2 5-7 15,3 9 1-15,2 2-1 16,2 9 22-16,3-1-10 16,3 4 7-16,12-5 1 15,6-1 9-15,6-9 6 16,1-5-22-16,3-9-5 16,2-7 8-16,-1-9-16 15,0 0 18-15,0-19 5 16,-4-6-7-16,-1-7 2 0,-5-3-16 15,-5-1 4-15,-4 4 0 16,-7 2-5-16,0 7 8 16,-4 7-8-16,-2 7-1 15,0 9 0-15,0 5-26 16,0 17 17-16,3 10 0 16,1 5 11-16,8 1-2 15,1-4 11-15,8-6-9 16,4-8-2-16,1-9 7 15,-4-8-6-15,2-3 20 16,-3-7 8-16,-3-14 22 16,-3-6-2-16,-6-4-47 15,-6-1 8-15,-3-2-10 0,0 2 2 16,-14 3-8-16,-6 5-7 16,-6 4-9-16,1 9 4 15,-1 8 1-15,2 3 16 16,1 13-6-16,3 13-5 15,5 7 11-15,6 4 1 16,5-3 0-16,4-1 4 16,3-5 5-16,10-7-3 15,8-8-6-15,0-6 1 16,5-7 17-16,-1 0-12 16,2-15-6-16,-4-4 0 15,0-5 6-15,-2-3-6 16,-3 3 0-16,-3 2 0 15,-2 5 15-15,-4 9-15 0,-1 8-13 16,-1 0-13-16,5 21 22 16,-2 8 4-16,7 4 33 15,2 3-17-15,5-4 15 16,4-7-31-16,2-8 9 16,0-6 1-16,-2-11-10 15,1 0 1-15,-6-8 10 16,-1-13-9-16,-6-6 19 15,-4-5-21-15,-4-4 0 16,-6-4 6-16,-2-3-6 16,0 0 0-16,0-3-11 15,-10 4 3-15,-1 2 2 16,1 10 6-16,1 8 0 0,3 11 14 16,1 11-12-16,1 3 9 15,-1 25-11-15,1 13 0 16,0 11 57-16,4 9 9 15,0 2 11-15,4-2-15 16,12-7-51-16,5-9 6 16,6-12-17-16,1-7 2 15,2-11 3-15,1-9-5 16,1-6-29-16,-4-3-41 16,-2-16-75-16,-2-10-97 15,-4-6-42-15,1-23-241 16,-7-4 242-16,-7 8-111 0</inkml:trace>
  <inkml:trace contextRef="#ctx0" brushRef="#br2" timeOffset="-191158.52">14249 8165 443 0,'0'0'527'0,"0"0"-207"16,0 0-190-16,0 0-34 15,0 0 48-15,-47 114-24 16,40-64-28-16,5 2-44 16,2-8-17-16,3-5-15 15,12-9-10-15,6-8 18 16,3-10-23-16,3-7 0 15,2-5 54-15,3-5-40 16,1-19-4-16,0-8-11 16,-2-7-22-16,-6-5-23 15,-7-4-18-15,-4 3 9 0,-8 6 25 16,-5 10 8 0,-1 14 21-16,0 12 28 0,-1 4-27 15,-11 23 27-15,4 13-2 16,1 5 14-16,5 0 7 15,2-3-36-15,0-6 7 16,14-8-10-16,4-6-8 16,2-8 18-16,3-7-10 15,2-4 7-15,4-5-3 16,-1-15-6-16,-1-6-12 16,-2-10-15-16,-5-3-10 15,-4-1 5-15,-5 1-29 16,-5 6-22-16,-2 10 32 15,-4 13 22-15,0 10 15 16,0 13 7-16,0 20 1 0,-7 11 41 16,5 3 22-16,2 0-23 15,0-5-8-15,15-6-30 16,7-10 20-16,4-7 24 16,4-9-37-16,1-9 15 15,0-1-24-15,-1-13 9 16,0-13-9-16,-2-8 1 15,-6-10-2-15,-4-5-18 16,-10-18-15-16,-7 4 13 16,-1-4-43-16,-4 3 11 15,-11 15 18-15,1 3-7 16,3 13 40-16,3 15 2 16,1 17 1-16,1 2 15 0,-5 27-15 15,2 15 17-15,2 10 36 16,2 10-25-16,5 2 14 15,0-4-11-15,11-3-16 16,8-9 13-16,2-11-29 16,5-12 1-16,0-9 10 15,1-9-10-15,0-8 4 16,-2-5 6-16,0-18-5 16,-2-8 9-16,-2-5-14 15,-3-6-2-15,-5 5-5 16,-4 4-53-16,-3 10 15 15,-3 16 3-15,-2 7-38 0,1 17 63 16,3 16 3 0,2 5 13-16,6 2 19 0,5-6-18 15,6-5 61-15,6-9-36 16,4-8-7-16,1-11 23 16,-1-1-29-16,1-13 20 15,-6-12-1-15,-2-9-23 16,-9-7 26-16,-12-2-11 15,-6-1-8-15,-8 5 37 16,-22 7-41-16,-10 9-12 16,-9 11-5-16,-8 12-74 15,-34 3-22-15,13 14-210 16,4 0-1007-16</inkml:trace>
  <inkml:trace contextRef="#ctx0" brushRef="#br2" timeOffset="-190423.56">13661 7961 1356 0,'0'0'281'0,"0"0"-202"16,0 0-30-16,0 0 56 15,0 0-9-15,0 0-40 16,91-38-38-16,-58 21 12 16,-3 1-14-16,-7 3-4 15,-6 1 7-15,-7 7-18 16,-7 2-1-16,-3 3 9 16,-1 0-2-16,-20 4-4 15,-3 10-3-15,-6 6 0 16,1 1-7-16,0 0 7 15,8-4 0-15,5-4 0 16,8-5-7-16,7-5 1 0,1-3 6 16,0 0-8-1,15-9 2-15,7-8 7 0,3-4-1 16,2-3 6-16,-3 4 3 16,-6 3 14-16,-5 7 19 15,-5 3 2-15,-5 7 5 16,-3 0-35-16,0 0-1 15,-5 11-13-15,-9 7-1 16,-1 3-11-16,0 4 0 16,6 0-103-16,4-6-130 15,5-5-1034-15</inkml:trace>
  <inkml:trace contextRef="#ctx0" brushRef="#br2" timeOffset="-189229.32">16259 8074 793 0,'0'0'276'0,"0"0"-126"16,0 0-24-16,0 0-78 15,0 0-7-15,0 0-27 16,0 0 8-16,-46 33-3 16,45-11-9-16,1 0 13 15,0 3-2-15,14-2-11 0,4-7 16 16,8-3-25 0,1-8 28-16,2-5 6 0,1 0-6 15,-3-17 11-15,-2-3-27 16,-5-6 1-16,-5-3 8 15,-8 2-20-15,-7 0-2 16,0 3 13-16,-9 3 4 16,-10 7 21-16,-5 4-24 15,-6 10 0-15,-1 0 4 16,-3 14-18-16,1 12-2 16,4 4 2-16,9 3-13 15,11-3-16-15,9-5-183 16,14-8-331-16,7-9-384 0</inkml:trace>
  <inkml:trace contextRef="#ctx0" brushRef="#br2" timeOffset="-188972.7">16719 7860 1285 0,'0'0'258'0,"0"0"-191"15,0 0-42-15,-11 72-11 16,-8-9 80-16,-10 32 7 16,-8 25-35-16,2-8-17 15,9-23-13-15,8-30-35 16,8-28-1-16,-1-1 0 16,4 0 7-16,1-6-20 15,4-10 9-15,2-10-90 0,12-14-173 16,8-12-121-16,0-6-695 0</inkml:trace>
  <inkml:trace contextRef="#ctx0" brushRef="#br2" timeOffset="-188643.87">16801 8186 1187 0,'0'0'151'0,"0"0"-80"15,0 0-41-15,-17 105 17 16,17-69 78-16,0-5-39 16,8 1-53-16,13-8 2 15,4-6-34-15,3-8 6 0,4-7 3 16,-3-3 3-16,1-6 30 16,-2-14-11-16,-6-7-7 15,-3-4 26-15,-8-5-35 16,-5 1 8-16,-6 2-7 15,0 2-2-15,-13 4 36 16,-9 10-8-16,-6 8-18 16,-5 9-6-16,-6 3-19 15,-1 20-7-15,0 10-18 16,2 18-48-16,13-7-77 0,10-6-405 16</inkml:trace>
  <inkml:trace contextRef="#ctx0" brushRef="#br2" timeOffset="-187891.85">17326 8084 1114 0,'0'0'164'0,"0"0"-121"15,0 0 21-15,0 0-16 16,0 0 19-16,0 0 17 15,0 0-14-15,58 11 14 16,-46 14 30-16,-1 6-64 16,-1 5-12-16,-4 3-14 15,-3-3-8-15,-3-4 6 16,0-6-16-16,0-8 1 16,0-7 9-16,0-7-15 15,0-4-1-15,0 0 15 0,0-4 20 16,0-12-4-16,0-4-25 15,0-7-5-15,0-5-1 16,4-3-8-16,9 2-12 16,1 0-10-16,4 6-13 15,1 8 29-15,1 9-9 16,-3 8 23-16,0 2-9 16,-2 16 9-16,-3 11 0 15,-3 6 12-15,0 3-11 16,-3-3 16-16,-3-1-8 15,0-7 1-15,-2-8 3 16,-1-8-13-16,2-4 0 0,-2-5 0 16,0 0 6-1,1-14 7-15,4-9-13 0,1-8-1 16,2-3 1-16,3-6-34 16,4 0 6-16,0 5-13 15,3 5-17-15,-3 12 45 16,-1 9 4-16,-1 9 9 15,-3 10 9-15,-1 16 32 16,-3 10 5-16,0 3-5 16,0-1-26-16,-2-5 16 15,4-6-25-15,-2-7-6 16,3-13-8-16,-2-6-154 16,2-1-622-16</inkml:trace>
  <inkml:trace contextRef="#ctx0" brushRef="#br2" timeOffset="-187551.82">18125 7648 1113 0,'0'0'236'0,"0"0"-170"16,0 0-26-16,0 0-30 15,0 0 105-15,-20 89 51 0,6-27-57 16,-10 21-34 0,-9 21-15-16,-3-8-29 0,5-18 22 15,7-25-36-15,9-21-8 16,-1 2 1-16,4-3-9 15,-1-5-1-15,7-10 0 16,6-10-61-16,3-9-101 16,13-14-229-16,2-4-666 0</inkml:trace>
  <inkml:trace contextRef="#ctx0" brushRef="#br2" timeOffset="-187297.86">18310 7886 1277 0,'0'0'217'16,"0"0"-154"-16,0 0-47 16,-7 83 90-16,7-44 23 15,0 4-50-15,3 3-5 16,9-5-49-16,4-5 0 15,2-7-16-15,-2-6 1 16,1-9-4-16,-2-5-6 16,6-9-45-16,-5 0-166 15,-1-4-604-15</inkml:trace>
  <inkml:trace contextRef="#ctx0" brushRef="#br2" timeOffset="-187049.61">18591 7899 1333 0,'0'0'327'0,"0"0"-204"16,0 0-91-16,0 0-12 16,0 0 24-16,0 0 43 15,-20 84 3-15,6-42-40 16,-5 3-5-16,0 2-11 15,-2-3-33-15,3-1 24 0,0-7-23 16,3-4-2 0,-7-1-49-16,4-5-181 0,2-6-882 0</inkml:trace>
  <inkml:trace contextRef="#ctx0" brushRef="#br2" timeOffset="-179129.84">10905 14487 54 0,'0'0'498'0,"0"0"-309"0,0 0 24 16,0 0-44-16,0 0-13 15,1-21-18-15,-1 18-12 16,0-5-6-16,0 3-33 16,-1-3-24-16,-4 2 19 15,1 0-62-15,-4-2 1 16,1 4-8-16,-2-1-6 15,-2 2 10-15,-2 1-16 16,1 2-1-16,-4 0 21 16,2 0-21-16,-2 0-7 15,1 0 6-15,0 6-4 16,1 5 4-16,2 1 1 16,1 5 0-16,2 5 0 15,4 5 0-15,5 6-1 16,0 9 1-16,2 6-5 0,14 8 4 15,8-1 1-15,4 1 0 16,4-6 4-16,-1-9-4 16,5-9 0-16,-2-12 0 15,2-14-3-15,-2-6-9 16,-3-9 12-16,-1-16-8 16,-2-8-6-16,-5-8-23 15,-4 2 6-15,-4 1 2 16,-6 1-21-16,-4 8 24 15,-5 3 10-15,0 9 16 16,0 6-6-16,0 8 12 16,0 3-12-16,0 2 2 15,0 14-12-15,0 8 16 0,6 7 1 16,8-1-1-16,6-1 7 16,5-2-7-16,5-8-1 15,2-4 1-15,0-8-6 16,1-7 0-16,-1 0 1 15,-7-10-16-15,-4-10-39 16,-8-4 12-16,-4-2 22 16,-9-2-4-16,0 1-1 15,-6 0 31-15,-10 3 0 16,-8 4 9-16,-4 3 62 16,-2 4-48-16,-2 6-1 15,1 7-7-15,1 0-14 16,2 7 13-16,4 10-13 0,3 2 0 15,5 4 11-15,5-1-12 16,5 1 0-16,5-3 0 16,1-2 2-16,0-1 1 15,12-3-3-15,5-2 1 16,2-5 14-16,3-3-15 16,0-3-1-16,-1-1 1 15,2 0 0-15,-4 0 6 16,-4 0-6-16,1 0 1 15,-1 5 15-15,1 7-16 16,-2 2 21-16,2 1 5 16,-2 2-25-16,1-5 18 0,-3 0-10 15,-2-4-8-15,0-6-1 16,-2 0-12-16,3-2-148 16,-1-3-141-16,-4-5-399 0</inkml:trace>
  <inkml:trace contextRef="#ctx0" brushRef="#br2" timeOffset="-178873.78">11358 14335 1262 0,'0'0'262'15,"0"0"-202"-15,0 0-18 0,-9-97 3 16,9 73 68-16,0 5 7 16,3 4-73-16,0 5-24 15,0 5-14-15,0 2-8 16,0 3-2-16,0 0-47 16,6 9-132-16,-3 7-119 15,0-1-358-15</inkml:trace>
  <inkml:trace contextRef="#ctx0" brushRef="#br2" timeOffset="-178572.41">11570 14209 1385 0,'0'0'246'15,"0"0"-190"-15,0 0-48 16,0 0-4-16,0 0 46 16,19 116 21-16,-11-33-2 15,2 23-43-15,-1-4 8 16,-3-20-27-16,-2-29 5 16,-2-21-12-16,3 1 0 15,-1-2 1-15,2-6 9 16,-2-9-9-16,2-12-2 0,2-4-49 15,2-22-85-15,2-7-172 16,-3 0-712-16</inkml:trace>
  <inkml:trace contextRef="#ctx0" brushRef="#br2" timeOffset="-177447.05">11907 14559 1084 0,'0'0'258'15,"0"0"-170"-15,0 0-16 0,0 0 2 16,0 0 73 0,0 0-49-16,0 0-53 0,-37-34-27 15,24 34-18-15,0 16-6 16,0 8 5-16,0 9-5 15,3 3 6-15,4 4 0 16,5 1 1-16,1-5 4 16,0-4-5-16,9-7 0 15,12-8 0-15,-2-8 0 16,7-7 8-16,-1-2-8 16,0-11-11-16,-1-10-2 15,-6-7-54-15,0-5-12 16,-9-2-51-16,0-2 43 15,-5 3 51-15,-2 6 20 16,-2 6 16-16,0 11 3 0,0 11-3 16,0 2 0-16,0 24 0 15,0 8 0-15,0 7 57 16,0 5 16-16,6-5-14 16,7-3-5-16,5-10-33 15,0-10-7-15,4-7-6 16,2-11-8-16,0 0 27 15,0-15-8-15,-5-9-10 16,1-7-9-16,-7-3-38 16,-3-3 12-16,-4 2-18 15,-4 4-19-15,-2 5 31 16,0 7-11-16,0 11 43 16,0 8-13-16,-3 8 12 0,0 17 1 15,1 11 1-15,2 2 53 16,0 3 17-16,5-3-17 15,12-9-29-15,6-8 0 16,6-8 54-16,4-11-38 16,-1-2-24-16,3-15-8 15,-1-13 7-15,-4-8-8 16,-2-7-8-16,-5-5 0 16,-9-5-17-16,-5-1-2 15,-7-2-19-15,-2 1 0 16,0 4 38-16,-9 7 0 15,-6 8 0-15,4 11 7 0,0 13 3 16,3 10 30 0,4 2-40-16,-2 27 7 0,3 13-7 15,1 10 6-15,2 8 16 16,0 2 25-16,8-2-46 16,7-8 17-16,4-5-14 15,5-9 2-15,3-11 0 16,1-10-6-16,3-7 2 15,1-8 11-15,-3-5-6 16,-3-13-8-16,-5-6 1 16,-3-2 0-16,-6 3-6 15,-5 4-1-15,-3 8-25 16,-4 9-17-16,0 2-81 16,0 24 88-16,2 5 29 15,1 10 13-15,4-3 8 0,4-2 1 16,8-8 0-16,2-9 29 15,3-10-9-15,0-7-10 16,0-3 15-16,-5-17-27 16,-5-7 25-16,-5-2-10 15,-8-3 9-15,-1-2 29 16,-9 3-28-16,-15 4 37 16,-5 9-5-16,-9 9-29 15,-4 9-12-15,-1 12-23 16,6 18-7-16,7 4-5 15,12 7-61-15,15 13-67 16,3-11-252-16,3-5-999 0</inkml:trace>
  <inkml:trace contextRef="#ctx0" brushRef="#br2" timeOffset="-176344.95">13673 14330 1088 0,'0'0'278'0,"0"0"-199"16,0 0-35-16,0 0-27 15,0 0 31-15,0 0 44 16,0 0-54-16,0 31-29 16,0-1 21-16,0 9-8 15,4 9 45-15,-1 6-15 16,2 1-27-16,-2 3 7 16,1-2-23-16,-1-8-8 15,2-14 12-15,-4-8-12 16,2-14-1-16,0-11 7 0,0-1-6 15,2-14 45-15,-2-14-28 16,1-6-6-16,-1-8 1 16,0-5-13-16,-1-2 0 15,-1-2 0-15,1-1 0 16,-2 1 1-16,1 1 0 16,2 7-1-16,0 6 5 15,0 7-5-15,0 11 0 16,0 7-2-16,0 9-20 15,2 3 15-15,-1 8 6 16,6 13 1-16,1 6 16 16,2 11-9-16,5 4-7 15,3 3 0-15,3 0 1 16,-2 1 13-16,1-8-14 16,-1-4 0-16,-5-6 0 0,-3-9 1 15,-3-6-1-15,-4-6 0 16,-1-6 0-16,-3-1 11 15,0 0 34-15,0-10-18 16,2-5 5-16,-1-4-32 16,2-8 6-16,1-2-6 15,-1-4-6-15,2-6 0 16,-2-2 5-16,6 0-21 16,-5 2 10-16,1 4-13 15,-1 7 15-15,0 8-2 0,-2 8 0 16,1 8 12-1,-3 4-15-15,3 10 15 0,0 16 16 16,1 12-15-16,1 8 7 16,-1 5 0-16,3 3-7 15,0-4 29-15,-1-4-11 16,0-10 3-16,1-6 3 16,-4-9-25-16,0-7-1 15,-3-4 0-15,0-5-16 16,-1-4-59-16,-2 0-173 15,0-1-716-15</inkml:trace>
  <inkml:trace contextRef="#ctx0" brushRef="#br0" timeOffset="-135970.04">10775 11558 902 0,'0'0'191'15,"0"0"-130"-15,0 0-28 16,0 0-13-16,0 0 32 16,0 0-7-16,0 2-7 15,9-2 17-15,4 0-11 16,2-5-10-16,4 3 0 16,5-1-25-16,3 0 12 15,12-1 22-15,3 4-25 16,5-3 13-16,4 2-19 15,1-1-4-15,-1 2 1 0,-3 0-8 16,1 0-1-16,0 0 0 16,-10 0 2-16,-2 0 5 15,-7 0-7-15,-6 3 0 16,-9-3 6-16,-5 3-5 16,-4-3-1-16,-1 0 1 15,-4 3-1-15,-1-3 20 16,0 1-2-16,0-1 3 15,0 0 1-15,0 0-22 16,0 0 6-16,0 0-6 16,2 0 1-16,-2 0 0 15,3 0-1-15,0 0 1 16,0 0 15-16,1 0-16 0,1-4 1 16,-2 1-1-1,-2 3 1-15,1-1-1 0,-1 1 0 16,1 0 1-16,-1 0-2 15,2 1-9-15,2 13 10 16,2 3 0-16,-3 4 1 16,2 2-1-16,-1 1 0 15,-2-3 0-15,2-5 3 16,-4-2-2-16,2-3-1 16,-3-7 0-16,3-1 1 15,-3-1-1-15,0-2 0 16,0 0 13-16,0 0 15 15,0-8-19-15,0-6 10 16,0-3-19-16,0-6 6 16,0 0-6-16,-4-4 0 0,2-2 1 15,-2 0 5-15,-1-1-6 16,2 3 0-16,3-1 0 16,-3 3 0-16,1 2 0 15,1 2 2-15,-1 3-1 16,1 1 4-16,-1 1-4 15,2 5-1-15,-1 1 0 16,-2 4-1-16,3 2 0 16,0 3 2-16,0-1-1 15,0 2 14-15,0 0-14 16,0 0-6-16,0 0 0 16,0 0-8-16,0 0 14 0,0 0-9 15,0 0 9 1,0 6-3-16,3 5 2 0,1 1 1 15,2 2 0-15,2 6 0 16,0 6 0-16,3 2 0 16,-2 5 0-16,2 2 1 15,1 2 1-15,-5 2-2 16,1 0 0-16,-1-3 1 16,-4-1-2-16,0-2 1 15,-3-6 0-15,1-5 2 16,-1-5-2-16,0-3 0 15,0-7 0-15,0-2-1 16,0-5 1-16,2 0 0 16,-2 0 11-16,0 0 41 15,0 0 1-15,0-6 2 0,0-8-42 16,0-3-12-16,0-6 6 16,-5-4-6-16,-5-4-1 15,1-2 7-15,-1-3-6 16,-1 1-1-16,2 0 0 15,0 2-1-15,-1 2 1 16,3 3 0-16,2 5 0 16,0 3 0-16,2 4 1 15,2 5-1-15,-1 4 0 16,2 3-1-16,0 1 0 16,0 3 1-16,0 0 0 15,0 0 0-15,0 0-9 16,0 0 3-16,0 0-4 0,0 0 2 15,6 0 6-15,2 8 2 16,4 1 0-16,1 2 1 16,1 2 0-16,8 1-1 15,2 2 0-15,1 2-1 16,2-2 0-16,4 0 1 16,-2-1 0-16,-1-1 5 15,-1-2-5-15,-1 1 0 16,-3-4-1-16,-5 1-2 15,0 0 3-15,-6-3 0 16,-3-2 0-16,-5 1-1 16,-2 0 1-16,-2 0 0 15,0 1 0-15,-3 3 0 16,-11 4-1-16,-8 1 1 0,-5 3 0 16,-3 2-1-16,-4 2 2 15,0-3-1-15,-1 0 0 16,4-4-3-16,1 1 3 15,3-4 0-15,7 0 0 16,6-5 3-16,4-1-2 16,5-4-1-16,4 0 0 15,1-2-7-15,0 0 5 16,0 0-2-16,0 0 1 16,7 0-6-16,10 0 10 15,1 0-1-15,4-6 0 0,3-5-4 16,1 1-2-1,0-3 6-15,-3 0-9 0,1 3 3 16,-5-1-11-16,-2 1 9 16,-4 5 1-16,-7-1-2 15,2 5 9-15,-7-1 0 16,-1 2-1-16,0 0 0 16,0 3-12-16,-12 8 13 15,-7 3 0-15,-4 3-10 16,1-1 9-16,-2-1 1 15,2-2 0-15,2-4 0 16,2-1 0-16,6-4 0 16,2-1 0-16,6-3 1 0,4 0 6 15,0 0-6 1,0 0 0-16,6-6-1 0,10-6-5 16,3-5 5-16,5 0 0 15,0-3-3-15,4-2 3 16,-2-3 0-16,-1-1 1 15,-4-1 5-15,-2 0-5 16,-1 3-1-16,-6 2 0 16,-4 0 0-16,-5 6 6 15,-2 1-5-15,-1 3 7 16,0 0 17-16,-7 2-25 16,-5 2 0-16,-6 2-1 15,0-2 0-15,-3 2-1 16,-1 1 2-16,-2-1 0 15,1 1 0-15,-1-1-3 0,2 2 3 16,1 0 0 0,3 0-5-16,4 2 4 0,0-1 1 15,5 0 0-15,0 1 2 16,5-1 0-16,2 3-2 16,2-3 0-16,0 2-4 15,0 0-3-15,0 1 4 16,0-2-5-16,6 2 7 15,4 0-12-15,-1 0 13 16,4 10-1-16,-2-1-8 16,0 2 2-16,-4 0 5 15,-1 0-33-15,0-5-3 0,-4 1-35 16,-2-4 34 0,0-3 27-16,0 0 9 0,-8 0 2 15,-7 0 1-15,-1 0 0 16,-4 0 9-16,3-8-7 15,0 1 2-15,-1 0 12 16,6-1-4-16,-1 2 30 16,4 1-27-16,3-1-8 15,1 4 19-15,2 1-24 16,3 1 5-16,0 0-7 16,0 0-19-16,0 0 19 15,0 0-18-15,0 0 3 16,6 12-24-16,2 3-236 15,0 0-617-15</inkml:trace>
  <inkml:trace contextRef="#ctx0" brushRef="#br0" timeOffset="-135333.78">10918 13208 438 0,'0'0'514'0,"0"0"-427"15,0 0-67-15,0 0 38 16,0 0 26-16,0 0 35 15,118 0 7-15,-70 0-36 16,19 0-42-16,22 0-12 16,18 0-35-16,8-1 7 15,-10-1-8-15,-23 2 0 16,-23 0 0-16,-14 0 0 0,-2 0 1 16,4 0 10-1,3 0-11-15,0 0 2 0,-9 0-2 16,-9 0-15-16,-7 0-93 15,-8-3-165-15,-10 0-358 0</inkml:trace>
  <inkml:trace contextRef="#ctx0" brushRef="#br0" timeOffset="-133884.4">12044 13033 1069 0,'0'0'265'0,"0"0"-192"16,0 0-52-16,0 0-21 16,0 0 21-16,0 88 21 0,0-47-17 15,0-1 4-15,0 4-15 16,0-3-2-16,0-4-2 16,0-6-3-16,0-6-7 15,0-8 0-15,0-6 1 16,0-5-1-16,0-4 0 15,0-2 54-15,0 0 74 16,0-11-46-16,0-8-53 16,0-7-8-16,0-5-20 15,-2-4 38-15,-5-4-20 16,1 1-1-16,-1-3 0 16,-1-1-17-16,2 4-1 15,-1 4 0-15,4 3 1 16,0 7 5-16,1 4-6 15,1 6 0-15,-1 5 9 0,2 1-8 16,0 6-1-16,0 1 0 16,0 1-16-16,0 0 14 15,0 13-4-15,0 13 6 16,5 8 2-16,7 13-1 16,-2 9-1-16,-1 4 0 15,0 2 0-15,-2-5 4 16,-2-7-4-16,-2-7 0 15,-3-11 0-15,0-7-4 16,0-11 4-16,0-7-1 0,0-2 2 16,0-5 6-1,-1 0 3-15,-6-15-2 0,-3-9 1 16,1-8-8-16,0-6-1 16,-1-5 0-16,1-2 1 15,3-1 5-15,0 3-6 16,0 4 0-16,0 5 13 15,3 4-12-15,0 5-1 16,0 1 0-16,0 7 1 16,2 2-1-16,-1 3 1 15,2 3-1-15,-3 3 6 16,3 3-6-16,0 2 0 16,0 1-1-16,0 0-16 15,0 0 15-15,0 0-5 16,14 0 7-16,5 4-2 0,5 6 3 15,5 2-1-15,4 1 0 16,6 2-4-16,2 1-4 16,2 1 8-16,-1 0-21 15,-2 0 21-15,1 0-23 16,-2-1 14-16,2 2 8 16,0-1-7-16,-3 0 8 15,-5-1 5-15,-8-3-4 16,-10-1-2-16,-2-1 0 15,-11 2 0-15,-2-1 1 16,-2 2-3-16,-16 3 3 16,-3 0 0-16,-7 5 6 15,-9 0 1-15,-2-1-7 0,-6 0 0 16,-4-3-1 0,-3-1-8-16,-1-5 9 0,3 0 1 15,1-2 0-15,4-3 7 16,7-2-7-16,7 0-1 15,7-2 0-15,10-2 1 16,5 0 7-16,6-1-6 16,1 0 5-16,2 0-4 15,0 0-3-15,0 0-1 16,6 0-1-16,10 0-4 16,7 0 6-16,7 0 0 15,4-1 0-15,9-6 5 16,2-3-5-16,6-1 0 0,1-1 0 15,-1-2-1 1,-2 0-1-16,-6 0 2 0,-3-3 0 16,-8 1 1-16,-6-1-1 15,-6 2 0-15,-5 1 0 16,-5 1 1-16,-2 5 2 16,-4 2-3-16,1 1 0 15,-4 5 8-15,-1 0-7 16,0 0-1-16,0-2 3 15,0 2 4-15,0 0-1 16,-3-1-6-16,-7-2 1 16,-2 0-2-16,-6-2-2 15,-2-1 2-15,-3 0 0 16,-6-7-26-16,-2 1 27 0,0-5-7 16,-1-2 7-16,1-2-1 15,4 0-13-15,2 1 3 16,3 4 11-16,2 2-3 15,2 5 3-15,3 1 0 16,-1 3 1-16,1 2-1 16,0 3 0-16,1 0 0 15,1 0 0-15,3 0-17 16,2 0-49-16,1 6-127 16,1 3-132-16,6-2-459 0</inkml:trace>
  <inkml:trace contextRef="#ctx0" brushRef="#br0" timeOffset="-109015.39">9841 11584 1237 0,'0'0'207'16,"0"0"-160"-16,0 0 2 16,0 0 33-16,0 0-49 0,0 0 39 15,33-29-11-15,0 21 5 16,8-2 1-16,3-1-46 15,2 4-7-15,-7-1-14 16,-6 3 2-16,-8 0-5 16,-10 4 3-16,-2 1-28 15,-8 0-48-15,-5 0-136 16,0-3-26-16,-9-2-98 16,-8 0-278-16</inkml:trace>
  <inkml:trace contextRef="#ctx0" brushRef="#br0" timeOffset="-107776.48">9983 11413 512 0,'0'0'270'16,"0"0"-48"-16,0 0-9 0,0 0-68 16,0 0-51-1,0 0-43-15,0 0 3 0,-15 76 48 16,27-22-48-16,0 4-37 16,-3 1 14-16,-2-7-30 15,-1-7 9-15,-3-8-2 16,-3-10-2-16,0-7-12 15,0-6 4-15,0-9-29 16,0-5 30-16,0 0-12 16,-9-17-30-16,-1-14-64 15,-5-18 46-15,-6-25 61 16,6 3-9-16,2 3 0 16,4 11 9-16,4 19 0 15,5 5 8-15,0 7 24 16,0 15-32-16,11 11 10 0,5 15-7 15,8 30 14 1,8 27 43-16,-3 0-12 0,-5-2-25 16,-3-13-4-16,-11-19-17 15,3-1-2-15,-3-6 0 16,-3-12 0-16,-2-9 1 16,-1-10 0-16,-4 0 13 15,0-12 3-15,0-17-17 16,0-13-17-16,0-10-6 15,-4-9-14-15,2 1 29 16,1 2-16-16,1 10 24 16,0 13-7-16,0 14 10 0,0 10-6 15,0 11-3 1,0 0-21-16,0 14 27 0,-3 14 36 16,-8 8-8-16,-7 3-2 15,-4 6-19-15,-8-1-7 16,-2-4 0-16,-3-3 0 15,2-5-1-15,2-6 2 16,1-6-1-16,10-6 6 16,3-4-3-16,6-5-6 15,8-3 3-15,3-2-15 16,0 0-17-16,9-17-17 16,12-5 37-16,9-7-7 15,4-7-17-15,8-3 35 16,0 0 0-16,-1 2 1 15,-5 6 5-15,-9 7-5 0,-6 7 1 16,-11 8 12-16,-8 6-4 16,-2 3 20-16,-18 0 47 15,-15 6-75-15,-9 8 11 16,-7 5-12-16,0-1 0 16,-2 0 1-16,4-3 9 15,6-4-11-15,8-5 1 16,7-2 0-16,9-4 9 15,7 0-7-15,7 0-2 16,3 0-19-16,4 0-8 16,20 0 26-16,9 4-17 15,13 13 18-15,7 4 53 16,3 1-30-16,-2 2-8 0,-4-7 4 16,-8-2-13-16,-10-6-6 15,-10-6 0-15,-10-2 0 16,-12-1 16-16,0-4 38 15,-17-13-8-15,-14-12-26 16,-9-4-11-16,-5-4-9 16,-1-6 0-16,1-1 0 15,6 5 5-15,6 6-4 16,8 12-1-16,13 11 0 16,11 10-17-16,1 13-14 15,22 32 18-15,8 5 13 16,7 7-1-16,8 1 1 0,-6-16 0 15,1-1 8 1,-4-12-7-16,-6-9-1 0,-8-9 0 16,-7-4-23-16,-8-4 22 15,-5-3-37-15,-2-2 38 16,-3-15 4-16,-16-11-4 16,-5-9-7-16,-2-7 6 15,-2-5 2-15,1 6 0 16,6 7-1-16,8 14 50 15,4 12 67-15,3 10-95 16,4 4-13-16,2 21-9 16,-1 11 3-16,1 8-4 15,0 2 1-15,3 17-85 0,13-17-146 16,1-4-713-16</inkml:trace>
  <inkml:trace contextRef="#ctx0" brushRef="#br0" timeOffset="-104977.2">15200 15115 835 0,'0'0'225'0,"0"0"-99"15,0 0-12-15,0 0 44 16,0 0-2-16,0 0-31 15,0 0-60-15,0-20-19 16,0 11-16-16,0-2-17 16,0-5 21-16,0-2-26 15,3-5 1-15,2-2 3 16,-2-2-12-16,0-1 0 16,1 1 0-16,-2 0 0 15,2 1-1-15,-1 4 1 16,-2 2 0-16,1 4 3 15,-2 4 3-15,1 4-6 0,-1 4 0 16,0 1-8 0,0 1-3-16,0 2 9 0,0 0 1 15,0 2-5-15,0 11-28 16,0 9 34-16,0 7 0 16,0 9-7-16,5 3 7 15,1 5 0-15,3 3 7 16,0-2-4-16,1-2-2 15,0-4-2-15,1-5 1 16,-2-4-3-16,0-6 3 16,-2-2 1-16,-2-7 5 15,-2-5-6-15,-3-3 7 0,0-1-8 16,0-3 1-16,0 0 0 16,-2-1 2-16,-11 1-1 15,-2 0-1-15,-6-3 9 16,1 1-9-16,0-2-1 15,-1-1 1-15,3 0-3 16,2 0 3-16,4 0 1 16,2 0-1-16,5-2 5 15,2-1 3-15,2 2-15 16,1-1 7-16,0 1-32 16,0-3 32-16,4 2 1 15,7-1 9-15,6-1 16 16,4 0-25-16,4 0 31 15,3-1-11-15,4 2-21 16,-1 1 28-16,-1 0-27 0,-2 1 9 16,-3 0-3-1,-3 1-1-15,-4 0-6 0,-5 0 0 16,-4 0-12-16,-1 0 1 16,-4 0 11-16,1 0-12 15,2 0-29-15,11-8-122 16,-3-3-201-16,0-5-633 0</inkml:trace>
  <inkml:trace contextRef="#ctx0" brushRef="#br0" timeOffset="-104450.34">15551 14901 522 0,'0'0'498'0,"0"0"-446"16,0 0-36-16,0 0 13 16,0 0 27-16,0 0-2 15,0 0-35-15,-55 44-18 16,50-22 67-16,1 4-7 16,1 1 19-16,3 2 24 15,0 2-51-15,0 5 19 16,4-1-10-16,12-2-23 15,4-1 1-15,4-1-24 16,3-8-3-16,1-5-7 0,2-4 0 16,3-8-7-1,0-6 2-15,-1 0 9 0,1-9 36 16,-4-11-30-16,-3-7-3 16,-5-4 15-16,-6-3-22 15,-5 0 1-15,-7-2 6 16,-3-1-13-16,0 2 44 15,-8-2-16-15,-9 4 12 16,-4-1 13-16,-5 2-40 16,-3 6 36-16,-4 1-34 15,1 8-7-15,-3 1 0 16,2 3-8-16,4 6 0 16,-1 2 1-16,4 5-1 15,5 0-1-15,2 0-33 0,4 9-19 16,6 7 5-16,3 5-44 15,6 19-31-15,2-5-150 16,7-3-421-16</inkml:trace>
  <inkml:trace contextRef="#ctx0" brushRef="#br0" timeOffset="-104132.46">16160 15262 660 0,'0'0'645'16,"0"0"-529"-16,0 0 69 15,0 0-13-15,0 0 18 16,0 0-51-16,0 0-32 15,-20-3 12-15,18 2-67 16,2 1 3-16,-1 0-45 16,1 0 1-16,0 0-20 15,0 0 9-15,0 0-39 16,0 0-55-16,15 0-106 16,3 4 5-16,-3-1-440 0</inkml:trace>
  <inkml:trace contextRef="#ctx0" brushRef="#br0" timeOffset="-103641.34">16392 14862 869 0,'0'0'170'0,"0"0"-113"16,0 0-36-16,0 0 56 0,0 0 36 16,-69 80-62-1,61-49-15-15,3 4 37 0,4-1-6 16,1 2 14-16,1-2-17 16,15 0-33-16,4-3 17 15,7-4-32-15,3-4-6 16,7-7 8-16,0-9-11 15,2-6-4-15,0-1 19 16,-1-8-12-16,-3-12 50 16,-6-6-26-16,-7-1-9 15,-6-6 28-15,-9-1-46 16,-5-1 25-16,-2-4 3 16,-5 1-1-16,-10-1 34 0,-7 3-33 15,-3 2-11 1,-4 1 25-16,1 6-43 0,-3 5 13 15,-1 5-19 1,1 4-2-16,1 6 1 0,0 5 1 16,5 2-13-16,2 3-1 15,4 13-83-15,6 6-11 16,7 19-15-16,6-5-121 16,0-3-393-16</inkml:trace>
  <inkml:trace contextRef="#ctx0" brushRef="#br0" timeOffset="-103159.05">17069 15078 1279 0,'0'0'219'0,"0"0"-120"16,0 0 0-16,0 0 66 15,0 0-89-15,0 0-28 16,0 0-41-16,-88-70-6 16,67 70 10-16,0 9-11 15,1 11-6-15,0 2 5 16,4 5-1-16,4 2 2 16,6-3 0-16,6 1 0 15,0-5-2-15,6-3 2 16,10-5-10-16,8-4-5 0,1-6-26 15,2-4 34 1,0 0-9-16,-4-5-17 0,-1-11 33 16,-3-1-6-16,-2 0 6 15,-2 0 31-15,-6 6-21 16,-2 3 21-16,0 8-31 16,-2 0 13-16,1 24-10 15,0 10 13-15,3 24 18 16,1 3-21-16,-1 4-11 15,-1 1 31-15,-1-11-20 16,-1 1-13-16,2-10 15 16,-2-11-15-16,0-10-9 15,7-8-36-15,-2-7-128 16,0-8-216-16</inkml:trace>
  <inkml:trace contextRef="#ctx0" brushRef="#br0" timeOffset="-102768.54">17903 14808 1117 0,'0'0'335'15,"0"0"-168"-15,0 0-30 0,0 0-17 16,0 0-46 0,-88-64-16-16,60 60-30 0,-2 3-27 15,-2 1 6-15,0 4-7 16,-1 16 7-16,-2 5-4 16,4 9-2-16,0 6 4 15,2 6 16-15,6 4-20 16,5 0 19-16,9 3-5 15,9-5-8-15,0-2 30 16,15-4-36-16,13-6 9 16,9-7 1-16,4-9-10 15,2-7-2-15,6-9-41 16,15-4-78-16,-10-11-87 16,-11-5-550-16</inkml:trace>
  <inkml:trace contextRef="#ctx0" brushRef="#br0" timeOffset="-102333.54">17954 15108 1092 0,'0'0'194'0,"0"0"-146"16,0 0-10-16,0 0-21 16,0 0 66-16,0 0-35 15,0 0-42-15,57-2 5 16,-29 2-5-16,3 0 16 15,-1 10 83-15,-2 6 6 16,-4 2-47-16,-9 7-17 0,-8 4-29 16,-7 5 20-16,-7 4-27 15,-15 2-5-15,-11-1 5 16,-4-2-11-16,-1-4 7 16,4-10 2-16,4-4 1 15,9-8-2-15,8-6 13 16,8-5-6-16,5 0 3 15,0-10-18-15,5-5 0 16,10 1-2-16,6 0-2 16,1 8 4-16,3 4 1 15,2 2 13-15,0 0 36 16,3 11-8-16,1 0 1 16,2 3-18-16,-2-5-24 0,0-1-2 15,-1-5-18 1,-1-1-48-16,-2-2-9 0,8-12-50 15,-9-5-175-15,-4-2-398 0</inkml:trace>
  <inkml:trace contextRef="#ctx0" brushRef="#br0" timeOffset="-102077.36">18391 14815 1227 0,'0'0'251'15,"0"0"-149"-15,0 0-30 16,0 0-2-16,0 0 24 0,0 0-94 16,0 0 17-16,-16 19-17 15,19 29 40-15,8 8 16 16,3 10 8-16,4 0-23 16,-2 1-9-16,0-8-32 15,0-7 10-15,-3-9-10 16,-4-7 0-16,-2-6-67 15,-7-9-94-15,0-8-315 16,-1-9-243-16</inkml:trace>
  <inkml:trace contextRef="#ctx0" brushRef="#br0" timeOffset="-101865.84">18336 15159 396 0,'0'0'941'0,"0"0"-745"16,0 0-52-16,0 0-87 0,0 0 57 15,0 0-28-15,0 0-18 16,104-16-29-16,-56 17-17 16,4 3 24-16,3-2-34 15,-1-1 7-15,-2-1-15 16,-6 0-4-16,-9 0-10 16,-8-5-73-16,-13-8-88 15,-5-2-220-15,-8 1-672 0</inkml:trace>
  <inkml:trace contextRef="#ctx0" brushRef="#br0" timeOffset="-101643.04">18692 14847 844 0,'0'0'324'0,"0"0"-150"16,0 0-14-16,0 0 0 16,0 0-36-16,0 0-45 15,0 0-60-15,-21-13 13 16,21 46 31-16,0 11-20 15,2 7 8-15,5 5-22 16,3 1-13-16,1-6 12 16,-2-2-27-16,3-8-1 15,-2-3-8-15,1-9-98 16,5-4-100-16,-4-10-182 16,0-6-398-16</inkml:trace>
  <inkml:trace contextRef="#ctx0" brushRef="#br0" timeOffset="-101108.18">18898 15182 1144 0,'0'0'258'16,"0"0"-178"-16,0 0 11 15,0 0 29-15,0 0 48 16,88-41-98-16,-64 40-57 16,3-2 25-16,-1 0 1 15,0 2-11-15,-7-3-14 16,-2 1-8-16,-8 2-7 15,-6 1 1-15,-3-1-19 16,0 1 19-16,-6 0-9 16,-8 0 9-16,-5 0 0 0,-2 0 0 15,-2 0-1 1,0 0 1-16,2 5-3 0,1 4 2 16,4-1 1-16,4 3 0 15,2-3 1-15,4 0-1 16,1 1 0-16,4-1 0 15,1-2-6-15,0 2 4 16,4 1 2-16,12-1 0 16,4 3 0-16,7 0-1 15,3 1 1-15,3 2 0 16,1 3-4-16,3 2 4 16,-4 1 2-16,-5-1 9 15,-7 0 5-15,-6-2-10 16,-11 0-3-16,-4-2 8 0,-7-1-1 15,-18 1 25 1,-11-3-16-16,-9-2 5 0,-3-5 20 16,-1-3-23-16,2-2 19 15,8 0-34-15,7-5 3 16,10-5-18-16,8-1 4 16,11-1-55-16,3-5-39 15,20-15-78-15,8 1-298 16,4 2-387-16</inkml:trace>
  <inkml:trace contextRef="#ctx0" brushRef="#br0" timeOffset="-100704.34">19415 14909 1114 0,'0'0'367'0,"0"0"-155"15,0 0-76-15,0 0-47 16,0 0-51-16,0 0-4 15,-89-8-32-15,73 32 8 16,5 9 3-16,6 6-11 16,5 4-2-16,0-1 0 15,14 0 6-15,11-5 6 16,7-5-11-16,5-6 0 16,2-8 16-16,1-7-16 15,-3-8-1-15,-2-3 0 16,-5-7 1-16,-7-14 25 15,-7-8-1-15,-5-6-1 16,-6-6 4-16,-5-4-16 0,-2-3 20 16,-15-5 2-16,-9 0-16 15,-4 4 29-15,-4 6-32 16,-2 11-8-16,-1 11-5 16,1 13-2-16,-3 8-7 15,4 11-22-15,2 16-21 16,1 8 31-16,9 6-36 15,9 18-48-15,8-8-119 16,6-10-634-16</inkml:trace>
  <inkml:trace contextRef="#ctx0" brushRef="#br0" timeOffset="-100455.7">19736 14833 1577 0,'0'0'221'0,"0"0"-151"16,0 0-68-16,0 0 79 15,0 0-22-15,0 88 5 16,5-36 7-16,8 4-45 16,1-1 5-16,3-2-31 15,-2-8 6-15,-1-6-13 16,-5-6-32-16,-5-11-62 15,-4-10-69-15,0-6-209 0,-4-6-530 16</inkml:trace>
  <inkml:trace contextRef="#ctx0" brushRef="#br0" timeOffset="-100280.89">19713 15112 1169 0,'0'0'322'15,"0"0"-216"-15,0 0-36 16,0 0 23-16,0 0 62 15,0 0-92-15,99 21-26 16,-63-16-17-16,0-3-19 16,-2-2 19-16,-2 0-20 15,8-11-59-15,-12-2-120 16,-5-3-434-16</inkml:trace>
  <inkml:trace contextRef="#ctx0" brushRef="#br0" timeOffset="-100071.87">19944 14774 1224 0,'0'0'216'0,"0"0"-179"16,0 0 3-16,-5 76 109 16,5-32-1-16,8 5-27 15,6 2-65-15,3-3-8 16,-1-4-4-16,1-5-43 15,0-5-2-15,7 0-98 16,-3-11-196-16,-3-6-598 0</inkml:trace>
  <inkml:trace contextRef="#ctx0" brushRef="#br0" timeOffset="-99799.95">20409 15044 1149 0,'0'0'204'16,"0"0"-110"-16,0 0 65 15,0 0 29-15,0 0-40 16,0 0-76-16,115 0-10 16,-71 0 43-16,7 0-43 0,3 0-7 15,1-3-5-15,0-1-28 16,-4 1 10-16,-2 0-25 15,-8 0-1-15,-9 0-11 16,-9 3 5-16,-16 0-59 16,-5 0-78-16,-2 0-163 0</inkml:trace>
  <inkml:trace contextRef="#ctx0" brushRef="#br0" timeOffset="-99096.85">21444 14956 1026 0,'0'0'262'16,"0"0"-195"-16,0 0 29 15,0 0 59-15,9-98-5 16,-6 69-60-16,0 0-66 16,0 0 4-16,-2 4 5 15,3 2-9-15,-4 5 26 0,1 2-32 16,-1 3-5-16,0 5 10 16,0 4-22-16,0 2 13 15,0 2-14-15,0 5-6 16,0 17 0-16,0 15 12 15,0 13-3-15,0 8 25 16,0 7-12-16,0-2 34 16,2-7-12-16,6-8-29 15,0-8 22-15,-2-12-30 16,0-8 6-16,-2-9-2 16,-1-6-5-16,3-5-21 15,2 0-57-15,1-2-49 16,10-28 21-16,-1 1-403 15,-2 0-814-15</inkml:trace>
  <inkml:trace contextRef="#ctx0" brushRef="#br0" timeOffset="-98707.14">21708 14821 1205 0,'0'0'276'0,"0"0"-185"16,0 0-67-16,0 0 59 15,-22 98 66-15,20-56-91 16,2 0-4-16,2-1-14 16,16-3-24-16,4-4 16 15,6-5-31-15,3-4 14 16,2-8-10-16,0-7-4 0,-1-3-1 16,-3-7 0-16,-2-3 0 15,-2-14 4-15,-5-6 13 16,-2-6-4-16,-8-6 7 15,-2-1-12-15,-6-5-5 16,-2 0-3-16,0 0 7 16,-10 4 42-16,-8 5-18 15,-9 4 15-15,-4 4-20 16,-7 7-24-16,-4 7-3 16,-2 3 1-16,1 7-21 15,4 0 21-15,7 10-51 16,2 6-29-16,6 5 18 15,10 13-71-15,6-2-155 0,6-6-357 16</inkml:trace>
  <inkml:trace contextRef="#ctx0" brushRef="#br0" timeOffset="-98151.14">22193 14754 1164 0,'0'0'207'0,"0"0"-95"16,0 0 29-16,0 0-60 15,0 0-8-15,0 0-14 16,0 0-42-16,82-21 23 15,-52 21-9-15,-1 0-20 16,1 0 29-16,0 4-28 16,-5 2 2-16,-5 2-3 15,-4 1-11-15,-7-1 0 16,-3 2 0-16,-6 3 0 16,0 3 4-16,-1 1-2 15,-13 3-1-15,-6 6 8 16,-4 4-9-16,-3 3 0 15,-3 3-9-15,2 0 4 16,-1 0 5-16,2-4 1 0,2-1-1 16,6-6 11-1,5 0-9-15,6-7-3 0,8-3 1 16,0-8-23-16,7-1 23 16,11-6 1-16,6 0 5 15,5 0 36-15,3-6-25 16,2-4 33-16,2 1 12 15,-1 2-18-15,-2 1-4 16,-3 5-39-16,-2 1 11 16,-2 0-12-16,-1 0-49 15,2 1-46-15,6 0-62 16,-6 1-228-16,-3-2-631 0</inkml:trace>
  <inkml:trace contextRef="#ctx0" brushRef="#br0" timeOffset="-97467.92">22837 14863 61 0,'0'0'1368'16,"0"0"-1253"-16,0 0-62 15,0 0-21-15,0 0 71 16,0 0-50-16,0 0-53 15,26 9 47-15,-17 11-12 16,2 9 18-16,-2 5-2 16,3 1-35-16,-1 0 8 0,-2-3-15 15,0-6-8-15,-2-3 7 16,-2-8-2-16,-4-4-4 16,-1-6 5-16,0-4 0 15,0-1-7-15,0 0 17 16,0-6-16-16,0-10 22 15,0-5-22-15,-1-5-1 16,1-3 10-16,0-6-10 16,0 2 0-16,0 0-9 15,9 5-25-15,2 5 28 16,3 7-30-16,0 7 30 16,0 4-4-16,1 5 11 15,2 4-1-15,-2 16 1 0,1 5 1 16,-2 6 37-16,0 4-20 15,-2 0-7-15,-3-6 1 16,-5 0-11-16,-4-8-2 16,0-4 0-16,0-6-1 15,0-6 0-15,0-4 2 16,0-1 11-16,0 0 11 16,0-12-23-16,0-6 0 15,0-7-9-15,5-7 1 16,3-2-3-16,3-4-20 15,1 5-2-15,0 6 27 16,3 8-25-16,-3 8 29 16,1 8-11-16,-2 3 13 0,0 13 15 15,-1 10 18-15,2 8 11 16,0 5 18-16,3-4-56 16,-2-2 1-16,2-7-7 15,-3-9-23-15,1-3-14 16,-1-11-80-16,-3 0-214 15,0-3-420-15</inkml:trace>
  <inkml:trace contextRef="#ctx0" brushRef="#br0" timeOffset="-97107.33">23410 14537 42 0,'0'0'1207'0,"0"0"-1030"15,0 0-93-15,0 0-53 0,0 0 130 16,0 0-26-16,0 0-85 16,22 106 4-16,-14-60-37 15,-2 5 27-15,1 3 12 16,-4-2-41-16,-1-2 15 16,-1-5-22-16,1-7 1 15,-2-5 1-15,1-8-10 16,1-5 1-16,1-8 6 15,1-5-5-15,2-5-3 16,4-2 1-16,3 0 0 16,3 0 35-16,2-8-1 15,4 1-14-15,2 1 2 0,3 3-16 16,-1 0-6-16,4 3 0 16,3 0-19-16,0 0 17 15,12 0-49-15,-9 0-61 16,-8 3-235-16</inkml:trace>
  <inkml:trace contextRef="#ctx0" brushRef="#br0" timeOffset="-96274.45">24217 14832 1026 0,'0'0'371'15,"0"0"-259"-15,0 0-63 16,0 0 72-16,0 0-11 16,0 0-56-16,0 0-5 15,-35-52-47-15,19 52 4 0,0 0-6 16,-5 7-6-16,-1 10 6 16,1 6 0-16,4 8 0 15,4 3 9-15,7 4 3 16,6 1-12-16,3-4 0 15,18-5-2-15,6-7 2 16,2-9 0-16,4-6 6 16,2-8 0-16,-4 0-6 15,-3-14-6-15,-4-11-3 16,-6-10-20-16,-3-8 27 16,-8-7-2-16,-5-7 4 15,-2-15 5-15,-6 7-5 16,-9-3 0-16,-3 5 0 0,4 21 1 15,0 4 6-15,5 16 0 16,4 15 8-16,0 7 7 16,1 17-9-16,1 20-13 15,2 20 21-15,1 24-15 16,4-2 49-16,11-7-20 16,7-13 12-16,1-16 3 15,7 3-48-15,4-6-4 16,2-8 2-16,-2-11-5 15,-1-10-3-15,-5-9 16 16,-2-2-8-16,-7-10 7 16,0-15-7-16,-5-7-1 15,-2-9-12-15,-6-3-21 16,-5-2 32-16,-1 5-30 0,0 7 26 16,0 12-6-16,0 16-2 15,0 6-1-15,0 21-11 16,0 14 26-16,0 10 9 15,9-1-8-15,6-1 5 16,6-4 7-16,6-8-13 16,4-9-1-16,2-8 0 15,-1-9-65-15,5-5-54 16,-9-15-173-16,-10-6-476 0</inkml:trace>
  <inkml:trace contextRef="#ctx0" brushRef="#br0" timeOffset="-96136.77">24626 14609 1448 0,'0'0'369'0,"0"0"-280"0,0 0-82 15,0 0-1-15,0 0-6 16,0 0-32-16,0 0-159 16,-11 42-406-16</inkml:trace>
  <inkml:trace contextRef="#ctx0" brushRef="#br0" timeOffset="-95756.59">24978 14733 1416 0,'0'0'284'0,"0"0"-226"16,0 0-33-16,0 0 18 15,0 0-7-15,0 0-2 16,-99 33-33-16,78-19-1 15,4 1 9-15,4-1-9 16,9 1-12-16,4 0-21 16,0 0-46-16,17 1 31 15,9 1-6-15,7 1-28 16,3 3 21-16,4 0 7 16,-4 1 54-16,-3 0 0 15,-6-2 63-15,-8-3 69 16,-9-1-15-16,-8-3-32 0,-2-4 17 15,-11-2-2 1,-14 0-10-16,-8-3-43 0,-5-1-35 16,-1-2 14-16,3-1-19 15,5 0-7-15,5 0-25 16,10 0-101-16,10 0-22 16,6 0-210-16,0-4-557 0</inkml:trace>
  <inkml:trace contextRef="#ctx0" brushRef="#br0" timeOffset="-93765.54">25127 14908 1196 0,'0'0'253'0,"0"0"-208"16,0 0-29-16,0 0 19 0,-21 85 109 15,21-60-82-15,0-3-36 16,6-4 3-16,15-6-27 15,6-4 43-15,5-6-19 16,3-2-26-16,-1-2 24 16,-1-14-24-16,-5-4 8 15,-5-5 8-15,-8-5-8 16,-8-2-5-16,-7-5-3 16,-7-1 1-16,-18-1 53 15,-10 2-42-15,-5 6-6 16,-4 8-5-16,0 14-1 15,5 9-7-15,3 8-3 16,6 17-7-16,8 9 9 0,8 5 8 16,9 4 0-1,5 0 5-15,7-3-4 0,14-8-2 16,9-8 1-16,4-6-2 16,1-11 2-16,1-7 1 15,-3-3 6-15,-1-14 0 16,-6-12 2-16,-2-5-9 15,-4-9 0-15,-4-6-4 16,-7-16-4-16,-7-17 9 16,-2 5-1-16,0 9 0 15,-10 13-6-15,0 20-10 16,3 7 4-16,1 10 5 16,0 18-6-16,1 7 7 15,-3 27 6-15,1 22 32 16,6 22-19-16,1-2 9 0,0-5-10 15,12-11-2-15,4-14 32 16,5 0-41-16,7 0 10 16,2-13 6-16,3-10-16 15,0-10-1-15,0-12 0 16,-2-1 1-16,-1-14-3 16,-3-15 2-16,-5-7-28 15,-5-7 6-15,-4-4-40 16,-9 1 23-16,-2 6 7 15,-2 5 0-15,0 13 29 16,0 12-1-16,-2 10-5 16,-5 1 9-16,0 22-3 0,1 8 3 15,1 7 57 1,2 3-45-16,3 0 46 0,0-2-31 16,6-5-8-16,6-7 1 15,4-6-11-15,-1-7-9 16,3-9 0-16,1-5 1 15,0 0 3-15,0-14-3 16,-3-9 7-16,2-9-8 16,-4-8-9-16,-4-5-6 15,-6-2 6-15,-4 2-16 16,0 6 24-16,0 10-5 16,-4 14 6-16,-5 15 0 15,2 3-1-15,-4 26 1 0,-2 10 6 16,4 9 11-1,4 5 18-15,5 0-21 0,0-4 3 16,12-10 2-16,8-6-17 16,3-11-2-16,3-8 0 15,-1-10-2-15,2-4 1 16,0-7 1-16,-2-16-14 16,-2-11 13-16,-4-9-43 15,-4-5 30-15,-4-6-18 16,-4 1 13-16,-6 4 10 15,-1 12 9-15,0 12 0 16,0 14 6-16,0 11-6 16,-8 11 0-16,-3 20 0 15,0 10 0-15,3 5 45 16,5 4-32-16,3-3 9 0,0-5-11 16,6-9-10-1,10-7-1-15,2-9 0 0,1-9-3 16,4-8 2-16,0 0 1 15,0-12 0-15,1-13-1 16,-2-7-25-16,-1-8 11 16,-5-6-18-16,-2-4-22 15,-5 5-22-15,-5 9-11 16,-2 12 19-16,-2 16 61 16,0 8-21-16,-3 23 29 15,-8 17 47-15,0 9 36 16,3 5-17-16,6-3-21 0,2-6-5 15,0-7-10-15,17-11-28 16,1-9 5 0,4-7-7-16,2-10 5 0,0-1-5 15,3-10 6-15,0-13-4 16,-2-10-2-16,-3-8-5 16,-5-7 4-16,-3-4-11 15,-6 0-26-15,-2 7 12 16,-3 8-40-16,-3 17 28 15,0 12 36-15,0 8-27 16,0 15 28-16,-6 17-5 16,-1 7 6-16,3 7 20 15,4-3-20-15,0-2 0 0,4-7 11 16,8-8-11-16,5-6 0 16,3-11 0-16,-1-9 1 15,4 0 6-15,-3-6-6 16,0-13 13-16,-5-6 22 15,-5-3-25-15,-5-3 24 16,-5-2-14-16,0 4-15 16,-8 2 26-16,-8 7-25 15,-4 6 1-15,-2 6-8 16,-2 7-1-16,3 1 0 16,0 0 1-16,5 7-16 15,4 4 10-15,6-3-7 16,4-1-18-16,2-1-19 15,5-2-49-15,12-3-31 16,5-1-53-16,2 0-59 0,2 0-20 16,3-1 165-16,-1-2 97 15,0 3 258-15,4 0 1 16,-2 8-12-16,-1 12-85 16,0 6-63-16,-5 6 13 15,-3 4-45-15,-8-3-30 16,-3-4-12-16,-7-5-25 15,-3-7 0-15,0-7-1 16,0-7 1-16,2-3 9 16,-1 0-9-16,6-8 1 15,3-11-1-15,2-8-33 16,3-8 32-16,1-8-1 16,3 0-24-16,0-1 26 0,-2 8-10 15,0 11 9-15,-1 12 1 16,-4 13-24-16,-2 5 24 15,-2 20 9-15,0 8 4 16,-4 1 34-16,2-2-31 16,0-3-6-16,-2-9 4 15,1-5-14-15,-4-7-22 16,-1-8-73-16,-6-6-165 16,-8-9-827-16</inkml:trace>
  <inkml:trace contextRef="#ctx0" brushRef="#br0" timeOffset="-93598.43">26756 14401 1791 0,'0'0'267'15,"0"0"-168"-15,19-97-50 16,-4 65-11-16,0 8 17 16,-3 2-54-16,0 5-1 15,-6 6-31-15,-6 8-98 16,-8 1-75-16,-11 2-801 0</inkml:trace>
  <inkml:trace contextRef="#ctx0" brushRef="#br0" timeOffset="-93419.53">26143 14310 1774 0,'0'0'349'16,"0"0"-173"-16,0 0-41 15,0 0 30-15,0 0-76 16,0 0-89-16,0 0-43 16,-5 8-139-16,-6 2-87 15,-12 2-762-15</inkml:trace>
  <inkml:trace contextRef="#ctx0" brushRef="#br1" timeOffset="-83104.84">14911 15241 90 0,'0'0'101'0,"0"0"-54"16,0 0 8-16,0 0 1 15,0 0 3-15,0 0 14 16,5 4-4-16,-5-4-4 16,0 0 14-16,0 0-28 15,0 0-18-15,0 0 3 16,0 0-19-16,0 0 19 16,0 0 6-16,0 0 10 15,0 0 15-15,0 0-25 0,0 0 1 16,0 0 24-1,0 0-17-15,0 0 18 0,0 0-1 16,0 0 4-16,0 0 51 16,0 0-40-16,0 0-24 15,-5 0 14-15,-3 0-46 16,1 2 5-16,-5-1-12 16,2 2-3-16,-1-2 19 15,-1 2-26-15,0 1-8 16,-1 0 15-16,1 1-9 15,0 1-6-15,-1 0-1 16,1 2-3-16,-2 3 2 16,2-2 1-16,0 1 0 15,-1 1 3-15,1 0 4 16,-1 0-8-16,1 1 1 0,1 2-4 16,-2 0 3-1,1 2 2-15,0 1-1 0,1-3 2 16,4 2 0-16,-3 0-2 15,4-2 0-15,0 2-4 16,0-3-2-16,1 2 6 16,2-1 0-16,-3 0 9 15,3 1-9-15,2 1 0 16,-1 1-7-16,1 2 3 16,1-2 3-16,0 3 1 15,0 0 0-15,0 1 2 16,0 0-1-16,0 1-1 0,4-3 0 15,2 1-3-15,2 1 2 16,-1-4 1-16,1 2 0 16,2-1 3-16,-1-1-3 15,0-1 0-15,2-3-1 16,0 0-6-16,0-2 0 16,-1-1 7-16,2 1 0 15,-1-5-1-15,0 0 1 16,0-1 0-16,0-1 0 15,2 1-3-15,-1-2 2 16,4 2 1-16,-1-2 0 16,4 3 8-16,2 0-7 15,0-1-1-15,2-1 0 0,2 1 0 16,2-2 13-16,1-2 30 16,0-1-21-16,0 0 9 15,-3 0-31-15,-1 0 14 16,-5 0-14-16,-2 0 0 15,-1 0 7-15,-4 0 0 16,1 0-5-16,-2 0 8 16,-2 0-8-16,-1 0-2 15,-3 0 0-15,-1 0 0 16,-1 0 1-16,0 0-1 16,-1 0-6-16,-1 0-18 15,1 0-71-15,3 0-67 16,0-1-173-16,-2-4-367 0</inkml:trace>
  <inkml:trace contextRef="#ctx0" brushRef="#br1" timeOffset="-82219.1">15230 15916 33 0,'0'0'896'16,"0"0"-740"-16,0 0-97 15,0 0-21-15,0 0 63 16,0 0-6-16,0 0-76 16,-3-2-2-16,0 13-3 0,-1 1 36 15,-1 6 52 1,1 6-25-16,-2 4-13 0,0 3-6 16,1 1-30-16,-2 0 3 15,2-3-31-15,2-3 6 16,0-4 5-16,2-5-11 15,-1-2 1-15,1-4 5 16,1-4 0-16,0-3-6 16,0-2 0-16,0-2 0 15,0 0 7-15,0 0-1 16,0-3 18-16,-2-7 18 16,-1-6-41-16,0-3-2 15,1-6 1-15,-1-3-3 16,1-2-4-16,1-4 7 15,1 2 0-15,0 1 5 16,0 5-4-16,0 3-2 16,0 3 1-16,0 7 0 0,0 1 1 15,0 5 0-15,0 1 4 16,0 5 13-16,0-1-17 16,0 2 6-16,0 0-7 15,0 0 7-15,0 0 1 16,0 0-8-16,0 0 0 15,0 0 0-15,0 0-3 16,0 0 3-16,0 0-8 16,0 6 8-16,0 2-1 15,6 1 1-15,4 4 0 16,3 1 5-16,4 0-5 16,2 0-1-16,2 0 1 15,1 0-1-15,1-2 0 0,-2 0 2 16,0-1-1-16,-4 0 3 15,-2-1 3-15,-2 1-6 16,-3-3 0-16,-4-1-5 16,-3 0 5-16,-3-1 0 15,0 0 1-15,0 1 31 16,-6 1-32-16,-11 2 9 16,-1-1-9-16,-5 3 2 15,-6 0 3-15,-2 0-4 16,-2-1-1-16,0 0 6 15,0 1-4-15,0-2-2 16,4-1 0-16,0 1-1 16,4-3 0-16,4 3 1 0,5-5 0 15,4-1 3-15,4-1-2 16,4 0-1-16,2-3 0 16,1 0 1-16,1 0 0 15,0 0-1-15,0 0-15 16,3 0-53-16,4 0-115 15,1-5-385-15</inkml:trace>
  <inkml:trace contextRef="#ctx0" brushRef="#br1" timeOffset="-80100">11473 15322 514 0,'0'0'340'15,"0"0"-205"-15,0 0-60 16,0 0-29-16,0 0 58 15,0 0-17-15,0 0-40 16,0-31-33-16,0 31-5 16,0 0 22-16,1 0-30 15,4 4-1-15,2 9 48 16,4 6 6-16,-1 4 36 16,2 4-52-16,1 3-22 0,-2-3 15 15,-1 3-30-15,-4-3 6 16,-3-5-6-16,-1-2 10 15,-1-8-11-15,-1-1 0 16,0-8 0-16,0-3 13 16,0 0-13-16,2 0 13 15,-2 0 32-15,0 0-8 16,0-9 8-16,0-2-45 16,0-4 6-16,-5 2-14 15,1-3 14-15,1 2-6 16,1 1 0-16,2-1-5 15,0 1 4-15,0-1-5 16,0 2-13-16,0-3 10 0,0 1-8 16,0-1 2-16,0-1 8 15,3-1-34-15,3 2 25 16,0 0-2-16,2 2-27 16,-1 1 45-16,4 1-20 15,-1 1 20-15,2 5-2 16,0 2-12-16,0 3 13 15,1 0-7-15,-1 14 8 16,0 6 4-16,0 8 2 16,-1 5-6-16,-1 1 0 15,-4-2 13-15,-3-2-13 16,0-5 0-16,0-3 0 16,-1-6 6-16,-2-6-5 0,0-5-1 15,0-4 3 1,0-1 8-16,0 0-1 0,0 0 18 15,0-2 25-15,0-9-26 16,0-5-26-16,0-2-1 16,0-6 0-16,0-2-10 15,0-1 9-15,0-4-12 16,7 4-22-16,0 3 27 16,1 4-33-16,-1 5 22 15,-1 7 9-15,3 5-20 16,-3 3 29-16,2 2-7 15,-1 15 8-15,5 7 21 16,-3 5-20-16,6 4 32 0,-3 1 5 16,-2-4-26-16,2-1 24 15,-1-4-17-15,-5-7-17 16,1-2 18-16,-4-8-19 16,-2-2-1-16,1-4 0 15,-1-2-30-15,2 0-77 16,0-11-169-16,0 0-761 0</inkml:trace>
  <inkml:trace contextRef="#ctx0" brushRef="#br1" timeOffset="-79695.7">11983 15392 676 0,'0'0'128'16,"0"0"-83"-16,0 0-2 16,0 0 142-16,0 0-5 15,0 0-76-15,0 0 11 16,70 0-45-16,-46 0 20 16,1 0-10-16,2 0-38 15,3 0 8-15,0 0-16 16,1 0-9-16,0 2 27 15,1-1-43-15,-4 1 7 16,-5-2 2-16,-4 1-17 16,-9-1 24-16,-1 0-9 0,-6 0 7 15,-1 0 35-15,-2 0-29 16,0 0 23-16,0 0-6 16,0 2-45-16,0-2 30 15,0 0-30-15,0 0-1 16,0 0 0-16,0 0-24 15,0 0-72-15,0 0-34 16,1 2-186-16,2 0-516 0</inkml:trace>
  <inkml:trace contextRef="#ctx0" brushRef="#br1" timeOffset="-78966.91">12399 15280 933 0,'0'0'187'0,"0"0"-63"0,0 0-54 16,0 0-12-16,0 0 29 16,0 0-62-16,0 0-8 15,-4 72 25-15,4-38-33 16,0-3 14-16,0-1 9 15,3-4-32-15,-2-8 24 16,3-7-22-16,-2-5 0 16,-2-6 27-16,0 0-19 15,0 0 84-15,0-13-23 16,0-5-71-16,0-5 26 16,-6-4-26-16,-1-2 0 15,-1-3 9-15,1 2-8 16,-2-1-1-16,1 5 0 0,4 2 0 15,-1 7 0-15,4 6 0 16,-1 5 1-16,2 5-2 16,0 1 0-16,0 0-6 15,0 6-4-15,12 6 7 16,5 4 4-16,1-1 0 16,6 2 0-16,-1-1 7 15,1-2-6-15,-3-1-1 16,-3-1 0-16,-4-2-2 15,-6-2 2-15,-3 2 6 16,-5-2 11-16,0 1 45 16,-2 0-61-16,-11 3 18 15,-1-3-19-15,-3 2 16 16,0-1-8-16,1-2-7 16,4 0-1-16,0-3 16 0,6 0-16 15,5-4 0-15,1 0-38 16,0-1-90-16,11 0-182 15,1 0-225-15</inkml:trace>
  <inkml:trace contextRef="#ctx0" brushRef="#br1" timeOffset="-70648.95">12781 15244 514 0,'0'0'147'16,"0"0"-81"-16,0 0-2 0,0 0 40 15,0 0 53-15,0 0-64 16,0 0-35-16,27-35-41 15,-26 35-17-15,1 0 28 16,1 0-7-16,0 4-2 16,1 10 31-16,2 6-39 15,0 5 11-15,0 5-17 16,2 4-4-16,-1 1 19 16,0 1-20-16,-2-6 7 15,-2-2 2-15,-2-6-3 16,-1-5-7-16,0-3 1 15,0-8 0-15,0-2 0 16,0-4 2-16,0 0 14 0,0 0 53 16,0-5 1-1,0-6-35-15,0-4-35 0,0-2-4 16,0-5 4-16,0-4 1 16,5-2 7-16,4-4-8 15,1 0-2-15,2 0-14 16,3 3 4-16,0 2-24 15,3 5 36-15,-3 4-17 16,3 3 17-16,-5 5-2 16,2 5 2-16,-4 3 0 15,-1 2-13-15,2 2-14 16,0 10 27-16,1 7 0 0,1 5 6 16,0 1 10-1,-1-1-8-15,-3 1 0 0,-1-3-7 16,-5-5-1-16,1-1 28 15,-4-5-27-15,1-5 8 16,-2 2 1-16,0-4-10 16,0 1 0-16,0-1 0 15,0-1-15-15,0 1-23 16,0-2-142-16,0-2-440 0</inkml:trace>
  <inkml:trace contextRef="#ctx0" brushRef="#br1" timeOffset="-69296.46">13130 15315 33 0,'0'0'175'0,"0"0"-41"16,0 0-26-16,0 0-67 15,0 0-4-15,0 0-5 16,0 0-22-16,3 21 28 16,-3-15 32-16,1 2 36 15,-1 1 5-15,0 3-46 16,2 3 0-16,-1 1 4 15,1 2 1-15,1 0 22 16,1 2-67-16,1-3-9 16,0 0 25-16,0-2-39 15,-2-4 9-15,-1-1-7 16,-1-4 5-16,1 0 7 0,-2-3-9 16,1-3 0-1,-1 0 24-15,0 0-21 0,0 0 39 16,0 0-17-16,0 0-31 15,0 0 19-15,0 0-20 16,0 0 0-16,2 0-7 16,-1 0-110-16,2 0-201 15,0 0-172-15</inkml:trace>
  <inkml:trace contextRef="#ctx0" brushRef="#br1" timeOffset="-68177.96">11158 16218 205 0,'0'0'234'16,"0"0"-156"-16,0 0-41 16,0 0-25-16,0 0 12 15,0 0 17-15,0 0 25 16,15 11-4-16,-10 3-13 16,1 3 26-16,1 6 42 0,0 5-75 15,1 2-14-15,-2 4 5 16,4 2-21-16,-4-4 11 15,-3-3-22-15,0-6 6 16,-1-3-3-16,-1-5 5 16,-1-8-9-16,2 0 0 15,-2-6 0-15,1-1 10 16,-1 0 2-16,0 0 15 16,0 0 64-16,0-5-21 15,0-5-29-15,0-5-41 16,0-3 1-16,0-2-2 15,0-4 0-15,2-1-27 16,2-1 16-16,3-3-15 0,-2 2-4 16,6 3 0-1,-4 4 12-15,3 4 13 0,-2 3 6 16,-1 4 0-16,-2 4 0 16,4 0-6-16,-3 3 6 15,-3 0-2-15,1 2-2 16,-1 0-3-16,2 0 7 15,2 0 0-15,-1 4 7 16,2 6-1-16,1 3-6 16,1 4 1-16,-1 4 0 15,0 1 18-15,0 4-13 16,-2 1 19-16,-2-1 15 16,-1 0-28-16,-2-3 14 15,-1-6-26-15,1-2 10 16,-1-4-5-16,1-7-4 0,-2 1 0 15,0-4 6-15,1 1-7 16,-1-2 0-16,4 0-40 16,-1 0-92-16,0-8-244 0</inkml:trace>
  <inkml:trace contextRef="#ctx0" brushRef="#br1" timeOffset="-67875.33">11506 16329 377 0,'0'0'111'16,"0"0"24"-16,0 0 85 0,0 0 2 15,0 0-83-15,0 0-40 16,0 0-28-16,92 16-51 16,-77-16 12-16,-2 1-23 15,-2-1-8-15,-1 1 6 16,-4 1-7-16,-1 1-9 16,-5 3-136-16,0 2-250 15,0 1-331-15</inkml:trace>
  <inkml:trace contextRef="#ctx0" brushRef="#br1" timeOffset="-67683.56">11545 16497 750 0,'0'0'202'16,"0"0"-151"-16,0 0 1 15,0 0 78-15,0 0-42 16,0 0-30-16,0 0-46 15,52 3 7-15,-35-3-19 16,0 1-6-16,8-1-56 16,-4 0-313-16,-4-3-412 0</inkml:trace>
  <inkml:trace contextRef="#ctx0" brushRef="#br1" timeOffset="-66969.3">11825 16293 354 0,'0'0'303'0,"0"0"-221"16,0 0-45-16,0 0 1 16,0 0 88-16,0 0-37 15,0 0-8-15,39 20 16 16,-32 0-13-16,-1 5-6 15,0 2-25-15,0 2-11 0,-2 2 9 16,-2-2-32-16,-1-3-2 16,1-3-5-16,-2-6-5 15,0-5-7-15,0-3 0 16,0-5 0-16,0-3 1 16,0-1 0-16,0 0 15 15,1 0 4-15,-1-5-10 16,2-14-20-16,-1-3-38 15,1-4 28-15,1-6 19 16,3 3 1-16,3-2-29 16,-2 2 18-16,4 5-47 15,-1 4 47-15,-1 7 10 0,0 8-17 16,0 5 17-16,-2 0-23 16,2 8 24-16,1 12 1 15,1 8 7-15,0 5 15 16,-1 3 6-16,2 1-7 15,-3-2 17-15,-1-3-25 16,-1-8-3-16,-3-7 2 16,-1-5-6-16,0-7-7 15,-1-2 0-15,-1-3 0 16,-1 0 50-16,0-8 6 16,2-11-18-16,-2-6-15 15,0-6-23-15,1-6-16 16,1-1-48-16,1 1-61 15,4 4 71-15,1 6 2 16,-1 8 37-16,1 7 14 0,0 9-15 16,0 3 10-16,3 7 0 15,-1 15 6-15,0 4 48 16,1 6 13-16,-1-2-10 16,-2-1-2-16,-1-3-48 15,1-2 9-15,-4-5-10 16,0 2-95-16,-2-7-118 15,-2-3-537-15</inkml:trace>
  <inkml:trace contextRef="#ctx0" brushRef="#br1" timeOffset="-66436.03">11658 16871 15 0,'0'0'1345'16,"0"0"-1124"-16,0 0-179 16,0 0-26-16,0 0 29 15,0 0 26-15,0 0 3 16,-5 0-64-16,7 0-9 15,8 0 22-15,10 0-22 16,5 0 11-16,8 0-12 16,7 0 1-16,6-2 13 15,4-1-13-15,3-2-1 16,-1-4 12-16,-2 2-11 0,-4 0-2 16,-7 1 1-16,-6-1-3 15,-8 4 2 1,-4-1 1-16,-8 2-2 0,-4 1 2 15,-3 1-52-15,-3 0-32 16,-3 0-123-16,0 0-203 16,0 0-646-16</inkml:trace>
  <inkml:trace contextRef="#ctx0" brushRef="#br1" timeOffset="-65535.04">11691 17082 570 0,'0'0'303'0,"0"0"-257"16,0 0-4-16,0 0 31 16,0 0 41-16,0 0-37 15,0 0 12-15,52-32-68 16,-42 32-8-16,2 7-13 16,-1 12 7-16,1 8 57 15,-2 2 0-15,-1 6 2 0,-3 3-11 16,0-4-54-1,-3-3 15-15,0-4-16 0,-3-8 6 16,0-5 1-16,1-6-7 16,-1-3 2-16,0-4 14 15,0-1-10-15,0 0 5 16,0 0 5-16,0-11-14 16,0-9-4-16,0-6-11 15,0-7-3-15,0-6-6 16,0-3-53-16,0 1-23 15,0 2 55-15,3 5 14 16,8 9 20-16,-1 10 9 0,2 8-5 16,-3 7 4-16,2 0-22 15,0 19 23-15,0 7 13 16,4 8 7-16,-2 3 42 16,-2 1-30-16,2-3-7 15,-4-4 15-15,-1-5-39 16,-1-10 4-16,-3-3-5 15,-1-7 2-15,-1-2 2 16,-2-4 2-16,0 0 15 16,0-10-14-16,0-7-7 15,0-5-64-15,0-7 9 16,0 0-12-16,0-2 22 16,0 4-20-16,6 1 11 15,3 6 53-15,4 4-14 16,1 5 15-16,-1 6 20 0,-1 5-7 15,1 0 23-15,-1 16-5 16,-1 9 22-16,4 8 17 16,-5 6-61-16,-1 2 17 15,-2 5 6-15,-5 2-31 16,-2-1 29-16,0 4-23 16,0-2-6-16,0-3 8 15,-3-2-9-15,3-8 0 16,0-5 0-16,3-6-3 15,11-5-13-15,2-6 13 16,2-9-26-16,3-5 28 16,2 0-23-16,1-15 2 15,9-20-8-15,-6 2-189 0,-7 0-599 16</inkml:trace>
  <inkml:trace contextRef="#ctx0" brushRef="#br1" timeOffset="-65066.87">12360 16748 570 0,'0'0'297'0,"0"0"-217"16,0 0 14-16,0 0 40 15,81 14-35-15,-56-13-14 16,-5-1-64-16,-1 2-14 15,-7-2-14-15,-6 4-25 16,-6 1-278-16,0 0-439 0</inkml:trace>
  <inkml:trace contextRef="#ctx0" brushRef="#br1" timeOffset="-64904.96">12381 16933 1189 0,'0'0'309'0,"0"0"-193"0,0 0 37 16,0 0-56 0,88 3-40-16,-54-3-10 0,2 0-37 15,15-3-10-15,-11-3-8 16,-8-5-269-16</inkml:trace>
  <inkml:trace contextRef="#ctx0" brushRef="#br1" timeOffset="-54195.98">12921 16532 662 0,'0'0'226'0,"0"0"-150"15,0 0-51-15,0 0 9 16,0-87 62-16,0 67-34 15,0-1-20-15,0 2 0 16,0 0 0-16,0 2 20 16,0 1-18-16,0 3-16 15,0 1 37-15,0 2-23 16,0 0 5-16,0 3 17 16,0 0-45-16,0 3 10 15,0 3-10-15,0-2-18 16,0 3 17-16,0 0-18 0,0 0 0 15,0 4 0 1,0 12 3-16,0 10-3 0,8 8 0 16,2 8 1-16,2 6 20 15,-2-3-8-15,-2 2 16 16,4-7 12-16,-6-5-40 16,0-9 6-16,-3-6-7 15,0-4 0-15,-2-6-9 16,1-6 9-16,-1-3-30 15,1-1-8-15,5-3-136 16,-1-9-108-16,0-2-380 0</inkml:trace>
  <inkml:trace contextRef="#ctx0" brushRef="#br1" timeOffset="-53754.32">13166 16347 970 0,'0'0'172'0,"0"0"-89"15,0 0-49-15,0 0 52 16,0 0-21-16,0 0-7 16,-27 94 6-16,27-61 18 15,0 4 37-15,1 1-47 16,10-1-12-16,7-3-2 15,1-5-43-15,4-5 13 0,0-7-28 16,3-8 1-16,-1-9 18 16,-1 0-19-16,-2-3 13 15,-1-17 2-15,-4-7-1 16,-4-4-4-16,-5-3-10 16,-5-1 8-16,-3-2 5 15,0 2-13-15,-5 1 11 16,-9 5 5-16,-5 3-7 15,-5 4-10-15,-1 5 1 16,-3 5-15-16,1 5 8 16,0 6 4-16,3 1 2 15,3 0-5-15,3 12 6 16,2 5-22-16,5 3-86 0,3 13-109 16,5-5-264-1,3-5-701-15</inkml:trace>
  <inkml:trace contextRef="#ctx0" brushRef="#br1" timeOffset="-53548.7">13546 16726 91 0,'0'0'1486'0,"0"0"-1270"16,0 0-163-16,0 0-20 15,0 0 4-15,0 0-2 16,0 0-33-16,6 0-2 16,4-5-100-16,-2 0-102 0,0-4-448 15</inkml:trace>
  <inkml:trace contextRef="#ctx0" brushRef="#br1" timeOffset="-53063.71">13659 16363 453 0,'0'0'394'0,"0"0"-267"15,0 0-58-15,0 0 17 16,0 0 50-16,0 0 7 16,-28 87-38-16,28-57-3 15,0 4-33-15,12-1-13 16,6-2 4-16,7-3-54 16,2-5 7-16,1-4 15 15,4-9-27-15,-1-6 28 16,0-4-11-16,-1-3-17 15,0-12 48-15,-5-8-48 16,-5-3 33-16,-4-4 3 0,-7-3-25 16,-6-1 30-16,-3-2-25 15,0 5-17-15,-13 0 58 16,-5 3-36-16,-6 5 7 16,0 6 14-16,-6 4-41 15,-1 7 27-15,-5 5-29 16,4 1 1-16,0 4-10 15,5 9-31-15,5 5-60 16,1 13-26-16,6-3-129 16,8-1-258-16</inkml:trace>
  <inkml:trace contextRef="#ctx0" brushRef="#br1" timeOffset="-52320.49">14207 16421 1224 0,'0'0'255'15,"0"0"-152"-15,0 0-56 16,0 0 39-16,0 0-28 16,0 0-33-16,-90-24-13 15,75 24-2-15,-1 9-10 16,2 7 0-16,1 4-8 16,6 3 1-16,2 1 7 15,5-1-1-15,0 2 1 0,3-5-25 16,11-3 25-1,5-3 0-15,0-4 6 0,1-8-18 16,2-2 10-16,-3 0 2 16,-3-5-12-16,-3-9 19 15,-3-1-7-15,-4-3 0 16,-1-3 1-16,-2 0 15 16,-3-1 9-16,0 5 2 15,0 3-3-15,0 6-10 16,0 5-8-16,0 3-6 15,0 8-12-15,2 16 12 16,6 10 25-16,3 6 3 16,5 5 23-16,1 2-50 15,2-2 44-15,-1-3-34 16,1-4-2-16,-1-7 16 0,-4-4-24 16,-4-8 1-16,0-3 5 15,-5-5 0-15,-2-3-14 16,-3-6 6-16,0 2-39 15,0-4 11-15,0 0-81 16,0 0-70-16,-3 0-228 0</inkml:trace>
  <inkml:trace contextRef="#ctx0" brushRef="#br1" timeOffset="-51276.96">12823 17069 120 0,'0'0'1191'0,"0"0"-972"16,0 0-94-16,0 0 2 15,0 0-17-15,0 0-29 16,0 0-48-16,1 0-22 16,5 0-11-16,0 0 14 0,5 0 5 15,3 0 27 1,5 0-32-16,4-4 5 0,9 1 12 15,7-3-31-15,11 2 18 16,22-3-18-16,26-2 6 16,23-1 18-16,10-2-4 15,-2-4 0-15,-10-1-6 16,-12 3-3-16,-4-6-11 16,-18 4 0-16,-19 5 0 15,-19 3 5-15,-8 3-4 16,2-4-1-16,3 5 15 15,-2-2-3-15,-8 1-13 0,-7 5 1 16,-8-2 0-16,-5 2-1 16,-2 0 2-16,-6 0-1 15,-3 0 0-15,0 0 4 16,0 0-5-16,0 0 1 16,0 0 0-16,0 0 1 15,2 0 0-15,0 0-1 16,-2 0 0-16,2 0 6 15,-2 0-8-15,0 0 2 16,-2 0 0-16,-1 0-12 16,0 0-14-16,0 0-23 15,0 0-26-15,0 2-65 16,0 1-56-16,-1 0-601 0</inkml:trace>
  <inkml:trace contextRef="#ctx0" brushRef="#br1" timeOffset="-35521.32">12198 13147 67 0,'0'0'73'0,"74"104"-45"16,-32-38-10-16,-9-2-18 0</inkml:trace>
  <inkml:trace contextRef="#ctx0" brushRef="#br1" timeOffset="-33927.45">12906 17430 129 0,'0'0'141'0,"0"0"-79"16,0 0-36-16,0 0 37 15,0 0 34-15,0 0-9 16,0 0 7-16,-4 14 27 0,4-14-14 15,0 0-26 1,0 0-41-16,0 0-12 0,0 0-8 16,0 0-8-16,0-2 15 15,0 0-9-15,0 0-5 16,0 2 5-16,0 0-19 16,0 0 8-16,0 0-7 15,0 0 0-15,0-1 9 16,0 1-9-16,0 0 5 15,0 0-1-15,0 0-5 16,0 0-11-16,0-3-114 16,0 2-217-16,0-2-360 0</inkml:trace>
  <inkml:trace contextRef="#ctx0" brushRef="#br1" timeOffset="-33459.11">12902 17274 613 0,'0'0'280'0,"0"0"-196"15,0 0-42-15,0 0-13 16,0 0-19-16,0 0 14 16,0 0-15-16,-5-16-8 15,5 16 63-15,0 0-21 16,0 0-21-16,0 0-21 15,-1 0 12-15,1 10-13 16,-2 0 1-16,1 9 0 0,-1-3 17 16,1 2-18-1,-1-1 0-15,2 0-2 0,0-2 4 16,0-1 0-16,0-2-2 16,0 1 0-16,0-5 1 15,0-2-1-15,0-1 0 16,0-1 0-16,0-4-7 15,2 0 6-15,2 0 1 16,4 0 0-16,1 0 8 16,1 0-8-16,5-2 0 15,1-2 0-15,1 1 2 16,7 3 51-16,-2-3 5 16,3 3-26-16,-5 0-13 15,1 0-18-15,-6 0-1 0,-2 0 0 16,-4 0-15-16,-1 0-14 15,-4 0-139-15,-3 0-344 16</inkml:trace>
  <inkml:trace contextRef="#ctx0" brushRef="#br1" timeOffset="-33171.39">13054 17180 702 0,'0'0'248'0,"0"0"-180"15,0 0-29-15,0 0 49 16,0 0 11-16,0 88-15 16,1-54-64-16,1 2 50 15,1 0 20-15,-3 1-44 16,3-4-11-16,-1-4-29 15,-1-2 3-15,3-3 0 16,-1-4-9-16,0-5-18 16,3-4-84-16,-1-8-169 15,1-3-340-15</inkml:trace>
  <inkml:trace contextRef="#ctx0" brushRef="#br1" timeOffset="-32758.09">13197 17278 307 0,'0'0'329'0,"0"0"-221"16,0 0-40-16,0 0 23 16,0 0 22-16,0 0-55 15,-10 96-47-15,10-67 11 16,0 1-9-16,1-4 11 15,8 3 4-15,3-5-28 16,3 0 9-16,0-6-9 16,3-4 1-16,-3-4 4 0,1-7-4 15,-2-3 28 1,-1 0 37-16,-3 0-13 0,-2-6 31 16,-5-1 12-16,3-3-6 15,-6 0 18-15,0-6-57 16,0 3-18-16,-9-4 2 15,-3 1-27-15,-3 3-2 16,0 4-6-16,2 1-8 16,1 4 8-16,0 4-23 15,1 0-28-15,2 12-8 16,3 7-66-16,3 10-33 16,3-2-174-16,0-4-268 0</inkml:trace>
  <inkml:trace contextRef="#ctx0" brushRef="#br1" timeOffset="-32534.2">13498 17541 588 0,'0'0'895'0,"0"0"-761"15,0 0-83-15,0 0-31 16,0 0-2-16,0 0 14 16,0 0-32-16,3 0-11 15,-1 0-41-15,-2 0-245 16,0-2-602-16</inkml:trace>
  <inkml:trace contextRef="#ctx0" brushRef="#br1" timeOffset="-32119.98">13516 17218 899 0,'0'0'202'0,"0"0"-156"15,0 0-27-15,0 0 0 16,-15 84-9-16,15-55 19 15,0 3-16-15,5 2-3 16,5 2 47-16,5-7-43 0,0-2-2 16,6-4-9-16,1-6 10 15,1-5-10-15,1-5 4 16,1-7-7-16,-1 0 30 16,-2-19-30-16,-4-5 1 15,-2-6-1-15,-7-3 13 16,-4-5 13-16,-5 1 48 15,0 3 5-15,-6 3 21 16,-10 6-56-16,-1 2 16 16,-4 7-5-16,-1 2-23 15,1 8 11-15,-3 6-43 0,2 0 6 16,4 11-6-16,0 9-52 16,6 16-67-16,3-5-147 15,6-3-408-15</inkml:trace>
  <inkml:trace contextRef="#ctx0" brushRef="#br1" timeOffset="-31755.05">13844 17231 720 0,'0'0'142'0,"0"0"-79"16,0 0-9-16,0 0-14 16,-4 73-2-16,10-56-27 15,9-2-2-15,0-4 8 16,1-6-17-16,1-5 0 16,-1 0 32-16,-1-4 30 15,-2-11 35-15,-4-2 43 16,-3-2 11-16,-4-5-41 15,-2 2-26-15,0-2-4 16,0 5-33-16,-8 2-13 16,-4 4 33-16,-3 4-34 15,-1 6-27-15,-3 3-6 16,-2 1-18-16,1 18-48 0,-5 16-75 16,6-4-193-1,5-3-376-15</inkml:trace>
  <inkml:trace contextRef="#ctx0" brushRef="#br1" timeOffset="-31401.23">13858 17470 677 0,'0'0'148'16,"0"0"-57"-16,0 0-44 15,6 78-15-15,9-58-17 16,4-7-14-16,3-4 13 16,1-4-14-16,-1-5 8 0,-1 0 45 15,-4-10 63-15,-4-5 23 16,-4-2 42-16,-6-4-37 16,-3 1-5-16,0-3-36 15,0 0-36-15,-9 1 12 16,-6 3-48-16,-1 5 17 15,-4 0-14-15,0 8-32 16,0 4-2-16,-1 2 0 16,0 2-11-16,5 11-5 15,1 6-60-15,9 10-18 16,3-3-101-16,3-6-372 0</inkml:trace>
  <inkml:trace contextRef="#ctx0" brushRef="#br1" timeOffset="-30898.82">14216 17379 149 0,'0'0'1206'0,"0"0"-1030"16,0 0-101-16,0 0-3 15,0 0 43-15,0 0-61 16,0 0-29-16,-45-63-16 15,39 61-8-15,-1 1 6 16,-1 1-7-16,-1 0-6 16,0 11 5-16,-3 9-13 15,3 3 14-15,0 4 0 0,4 2 0 16,2-5-5-16,3-2 5 16,0-8-7-16,4-4-6 15,8-5-34-15,0-5 3 16,6 0 15-16,-5-9 3 15,2-8 25-15,-1-1-42 16,-3-3 35-16,-3-1 6 16,-1 2 4-16,-2 3 5 15,-2 4 2-15,0 7 4 16,-1 6 23-16,0 0-35 16,1 11 5-16,0 17 17 15,0 6-17-15,0 10 25 16,0 7-15-16,0 4 16 0,0 1 15 15,0-3-47-15,-1-4 0 16,-2-5 0-16,1-8 5 16,-1-3-17-16,0-12 12 15,0-5-41-15,0-16-117 16,0 0-144-16,0-1-325 0</inkml:trace>
  <inkml:trace contextRef="#ctx0" brushRef="#br1" timeOffset="-30545.44">14268 17020 895 0,'0'0'156'15,"0"0"-111"-15,0 0 12 16,0 0 41-16,0 0-8 16,0 0-68-16,0 0-12 15,9-6 16-15,-3 28 15 16,-3 11 62-16,0 7-28 16,1 10-35-16,-1 3 24 15,-1 3-38-15,1-3-13 0,-2-4 2 16,1-6-14-1,-1-7-1-15,1-7 0 0,-2-7-11 16,5-7-9-16,-1-6-98 16,0-7-119-16,-1-2-258 15,0 0-156-15</inkml:trace>
  <inkml:trace contextRef="#ctx0" brushRef="#br1" timeOffset="-28345.44">14461 17277 601 0,'0'0'254'0,"0"0"-134"16,0 0-13-16,0 0-1 15,0 0-44-15,0 0-18 16,0 0-34-16,-2 0-9 16,2 14 25-16,0 6-11 15,0 5 9-15,0 2 0 16,0 1-8-16,0-2 27 0,2-1-18 16,-1-6-12-1,-1-5-6-15,0-6 0 0,2-3-7 16,-2-4 0-16,0-1 0 15,0 0 25-15,2 0 3 16,0-11 2-16,1-5 0 16,0-4-30-16,1-3-1 15,1-2 1-15,1 1-30 16,1 3 21-16,-1 5-1 16,0 6-12-16,0 3 9 15,-1 7-7-15,2 0 10 16,-1 0 1-16,0 12 2 15,2 5 7-15,-1 1 2 16,2-2-2-16,-2-1 11 16,1-3-11-16,-2-4-1 0,1-2 1 15,1-3-2-15,-2-3 2 16,1 0 0-16,2-10 6 16,-2-4 6-16,0-5-12 15,-1-1 0-15,-3 0 0 16,2 3-8-16,-3 4 6 15,-1 5-3-15,1 5 5 16,-1 3 0-16,1 5-18 16,1 12 18-16,0 5 0 15,1 0 0-15,2-3 5 16,0-3-5-16,3-3 0 16,0-9 11-16,-1-2-10 15,2-2 0-15,-3 0 10 0,1-5-11 16,0-6 11-1,-3-3-10-15,0-1-1 0,-2 1 0 16,-2 1-11-16,-1 2 2 16,0 2-19-16,0 5-12 15,0 0 40-15,0 4-24 16,-1 0-20-16,-4 0 11 16,-1 12 4-16,1 1 28 15,2 3 1-15,1 1 0 16,2 0-1-16,0 0 1 15,0-5 0-15,0-1 0 16,8-3-13-16,2-5 12 0,0-3-11 16,2 0 4-16,2 0 1 15,-2-9 0-15,-1-4 5 16,0-4 2-16,-5-3-1 16,1-3 1-16,-4-4 1 15,0-7 7-15,-3 0 26 16,0-10-24-16,0-2 6 15,0-6 0-15,0-1-15 16,-8-2 17-16,0 4-9 16,-1 4 54-16,3 10-7 15,0 6-56-15,-1 11 7 16,4 4-6-16,1 11 0 16,1 5-2-16,-1 0 0 15,1 8 1-15,-1 14-9 16,1 9 10-16,-1 10-2 0,2 19 0 15,0 20-3-15,6-4 3 16,5-7 1-16,0-9 0 16,0-21 5-16,4 0-4 15,-2-1-1-15,3-8 0 16,-2-9 1-16,-2-8 17 16,1-6-17-16,-5-3 0 15,5-4 24-15,-4 0-24 16,2-7-2-16,-4-2-66 15,-1-1-537-15</inkml:trace>
  <inkml:trace contextRef="#ctx0" brushRef="#br1" timeOffset="-27563.08">14720 16832 760 0,'0'0'175'16,"0"0"-125"-16,0 0-35 16,0 0 89-16,0 0-6 15,85-24-43-15,-67 18-13 16,1 2-42-16,-1-3 9 15,-6 5-9-15,-1 1-13 16,-8 1-6-16,-2 0-220 16,-1 3-363-16</inkml:trace>
  <inkml:trace contextRef="#ctx0" brushRef="#br1" timeOffset="-27391.05">14739 16970 810 0,'0'0'237'0,"0"0"-181"16,0 0-24-16,0 0 43 15,0 0 18-15,80 0-51 16,-48-2-42-16,-5 1-1 16,-8 1-300-16</inkml:trace>
  <inkml:trace contextRef="#ctx0" brushRef="#br0" timeOffset="-10985.57">16149 16295 933 0,'0'0'274'16,"0"0"-170"-16,0 0-21 15,0 0 2-15,0 0 32 16,0 0-46-16,-14-1-32 16,10 1-28-16,0 0-9 0,-2 0 16 15,0 6-17-15,-4 4-1 16,2 4 0-16,-1 1 1 16,3 7 5-16,0 2-5 15,2 2 5-15,4 6 7 16,0 2-12-16,5 0 15 15,9 0-16-15,3-3 1 16,6-4 5-16,3-7-6 16,2-6 1-16,0-8 12 15,3-6-12-15,1 0 7 16,-2-19-7-16,-2-7 0 16,-4-4 26-16,-8-7-13 15,-4 0 2-15,-7-1 1 0,-5 1-10 16,0 4 8-16,-8 2 1 15,-10 3-6-15,-2 3 10 16,-5 3-8-16,-2 3 4 16,-1 4 6-16,0 4-21 15,1 3 9-15,0 7-10 16,2 1-8-16,2 0 8 16,1 14-13-16,3 5-10 15,5 16-33-15,6-5-120 16,6-1-329-16</inkml:trace>
  <inkml:trace contextRef="#ctx0" brushRef="#br0" timeOffset="-10780.02">16571 16690 1490 0,'0'0'310'0,"0"0"-204"16,0 0-59-16,0 0-20 16,0 0-12-16,0 0-15 15,0 0-72-15,24-17-291 16,-15 5-689-16</inkml:trace>
  <inkml:trace contextRef="#ctx0" brushRef="#br0" timeOffset="-10264.77">16662 16254 722 0,'0'0'350'0,"0"0"-232"15,0 0 5-15,0 0-73 16,0 0-7-16,0 0-20 16,0 0 15-16,54-4 0 15,-30 4-5-15,3 0 7 0,1 0-20 16,2 6 5-16,-2-1-8 16,-1 3-17-16,-5-1 22 15,-4 0-11-15,-5 4 1 16,-7-2-3-16,-2 3-3 15,-4 0-6-15,0 5 5 16,-14 2-3-16,-7 4 8 16,-3 2-8-16,-2 3-1 15,-1-2 5-15,4 0-5 16,4-2-1-16,4-2 0 16,5-3 0-16,4-1-1 15,4-2 2-15,2-2-1 16,0-1 1-16,8-3 1 15,8-1-2-15,2-4 14 16,4-1 39-16,5-4 14 0,1 0-17 16,1 0-19-16,-3 0-9 15,1-4-22-15,-1-5-16 16,8-6-120-16,-7 1-253 16,-5-2-802-16</inkml:trace>
  <inkml:trace contextRef="#ctx0" brushRef="#br0" timeOffset="-9905.09">17200 16346 713 0,'0'0'695'16,"0"0"-563"-16,0 0-9 0,-14-85-39 15,11 57 23-15,3 4-54 16,0 3-28-16,0 4-9 15,0 4-8-15,0 5 20 16,0 1-10-16,0 2 0 16,0 4 7-16,0 0-24 15,0 1-2-15,0 0-5 16,0 0-20-16,0 14 15 16,0 11 11-16,0 11 1 15,1 9 11-15,5 9-11 16,3 3 5-16,0 2 5 15,2-3-9-15,0-6 5 0,1-11-7 16,-3-7 0-16,1-11 0 16,-2-8-13-16,-2-10-38 15,0-9-93-15,0-13-173 16,-2-6-622-16</inkml:trace>
  <inkml:trace contextRef="#ctx0" brushRef="#br0" timeOffset="-9491.05">17294 16175 1122 0,'0'0'186'0,"0"0"-101"16,0 0-34-1,0 0 65-15,0 0-26 0,94 10-59 16,-61-7-19-16,2-3 5 15,-3 0 1-15,0 0-7 16,-5-7 2-16,-5-4-12 16,-4-4-1-16,-5 0 7 15,-5-2-6-15,-2-2 12 16,-5 0-12-16,-1-1 8 16,0 1 23-16,0 5-4 15,0 4-6-15,-3 4-5 16,-1 6-15-16,-2 3 17 15,0 21-19-15,-3 15 0 16,4 10-1-16,2 11 3 16,3 1-1-16,0-1-1 0,3-5 0 15,8-6 8-15,-1-7-8 16,1-9-1-16,-1-7 1 16,-4-6-40-16,-3-3-126 15,-3-6-351-15,0-5-327 0</inkml:trace>
  <inkml:trace contextRef="#ctx0" brushRef="#br0" timeOffset="-9280.02">17446 16433 955 0,'0'0'357'15,"0"0"-216"-15,0 0 53 16,0 0-46-16,0 0-13 15,108-21-47-15,-72 17-41 16,-1 1 1-16,-3 0-23 16,-4 3-13-16,-5-2-12 15,4 2-51-15,-5 0-156 16,-9 0-1003-16</inkml:trace>
  <inkml:trace contextRef="#ctx0" brushRef="#br0" timeOffset="-7373.58">17933 16297 228 0,'0'0'755'16,"0"0"-627"-16,0 0-23 16,0 0-44-16,0 0-3 15,0 0-30-15,0 0 1 0,13 47 37 16,-3-16 20-16,0 6 25 16,-3 6-34-16,-1 2-21 15,-1-1-18-15,-1-5-19 16,-3-5-18-16,-1-10 19 15,2-9-13-15,-2-6-6 16,1-8 9-16,-1-1-3 16,0-1 59-16,0-16-19 15,2-5-41-15,-1-9 4 16,1-2-9-16,1-5-1 16,2-2 0-16,-1 1-23 15,5 0 7-15,0 8-3 16,1 2-5-16,4 8 10 0,-2 7-10 15,0 6 16-15,2 8 7 16,0 0-10-16,1 21 11 16,0 7 0-16,0 8 1 15,-2 4 19-15,0-1-18 16,-2 0 15-16,-3-8-6 16,0-4-3-16,-3-8-6 15,-1-7-2-15,-1-4 0 16,-1-5 9-16,-1-3-2 15,-1 0 1-15,2-6-4 16,1-11 6-16,0-4-20 16,0-6 1-16,2 0-20 15,0-5 6-15,0-1-32 16,-1 6 26-16,1 2 3 0,1 7 0 16,2 10 24-16,0 8-8 15,1 0 10-15,3 22 2 16,-2 7-2-16,2 7 25 15,3 1-9-15,0-3-10 16,3-5 24-16,0-7-20 16,0-5 1-16,-1-5 0 15,2-8-10-15,-2-4-1 16,-1 0 0-16,-2-12 0 16,-2-7-1-16,0-6-18 15,-4-3-15-15,-4-4 23 16,-1 3-7-16,-3 3 18 15,0 2 0-15,0 9-2 0,0 5 2 16,0 8 0-16,0 2-1 16,-1 6-10-16,-1 15 1 15,1 8 10-15,1 2 0 16,0 1-5-16,4-1 4 16,11-4 1-16,3-5 0 15,3-5 1-15,1-6 0 16,-1-5-1-16,-2-6 0 15,-1 0 0-15,-7-1 0 16,-4-10 1-16,-2-5 12 16,-5-1 1-16,0-2-3 15,0-3 13-15,-11 1-12 0,-8-4-11 16,-4 1 5 0,-2 4-6-16,-2 3-6 0,2 3 5 15,3 7-13-15,5 5 6 16,5 2-3-16,5 4-10 15,4 12 21-15,3 4-8 16,1 3 8-16,17 1-1 16,3-2-4-16,8-2 5 15,2-6-1-15,2-5-23 16,1-9 4-16,-2 0-2 16,0-9 12-16,-5-11 9 15,-5-7-37-15,-4-6 2 16,-4-4 13-16,-4-5 8 15,-4-5 14-15,-5-6-24 16,-1-1-25-16,0-1 25 0,-9 2 3 16,-2 8 3-16,0 10 13 15,3 13 6-15,1 10 19 16,1 12 38-16,2 5-24 16,-2 20-4-16,-2 11-1 15,3 11 19-15,3 5-5 16,2 6-7-16,0 3 17 15,13 0-27-15,4-4-14 16,4-7 2-16,4-6-13 16,0-13 0-16,2-7-2 15,-3-12-39-15,0-9 19 16,-2-3 5-16,-5-10-1 16,-3-14-11-16,-4-4-6 0,-4-6 21 15,-2-1 13 1,-4 2-8-16,0 6-30 0,0 7-16 15,0 10 37-15,0 10 10 16,0 6-13-16,0 20 21 16,-4 6 1-16,4 5-1 15,0 1 11-15,0-4-10 16,11-5 0-16,3-7 9 16,4-6-9-16,-2-8-1 15,3-8 2-15,1 0-1 16,-2-10-2-16,1-12-13 15,2-4-33-15,-3-4 7 16,3 1 11-16,-3 4 29 0,-2 6 31 16,-2 13 60-16,-3 6-18 15,-5 3-31-15,-1 20 44 16,-3 6-16-16,-2 3-46 16,-7 13-24-16,-6-9 0 15,-5-3-298-15</inkml:trace>
  <inkml:trace contextRef="#ctx0" brushRef="#br0" timeOffset="-6353.16">14353 17059 1081 0,'0'0'289'0,"0"0"-199"15,0 0-37 1,-48 73-4-16,30-36 56 0,1 6-6 15,-3 8-24-15,2 7-30 16,-3 4-10-16,3 2-13 16,-2 1-21-16,0 1 12 15,2-7-13-15,-1-5 0 16,4-8 6-16,0-10-6 16,6-10 0-16,3-10-18 15,2-7-23-15,4-9-76 16,0-5-168-16,1-11-345 0</inkml:trace>
  <inkml:trace contextRef="#ctx0" brushRef="#br0" timeOffset="-5902.1">14353 16107 1028 0,'0'0'266'15,"0"0"-193"-15,0 0-52 16,0 0 53-16,0 0-27 16,0 0-18-16,0 0 42 15,-49 101 18-15,31-40 9 16,-8 23-34-16,-5 22-18 15,-2 9-10-15,0-7-20 16,7-24-5-16,8-26 0 16,7-16-10-16,4-8-2 15,0 2-10-15,7 5-31 16,0-4-67-16,0-14-265 0</inkml:trace>
  <inkml:trace contextRef="#ctx0" brushRef="#br0" timeOffset="-4490.88">19945 16124 1020 0,'0'0'237'15,"0"0"-139"1,0 0 16-16,0 0-32 0,0 0 22 16,0 0-50-16,0 0-29 15,-95-17 14-15,77 17-26 16,1 4-1-16,-2 5-6 16,1 2-5-16,-1 6-1 15,-1 0 0-15,4 5 1 16,1 2 7-16,6 5-2 15,6 2 20-15,3 5 37 16,1 2-32-16,15 0 23 16,7-2-30-16,4-3-23 0,4-5 16 15,2-7-16-15,5-4 8 16,0-8-8-16,3-5-1 16,-4-4-32-16,9-7-88 15,-12-9-223-15,-7 1-611 0</inkml:trace>
  <inkml:trace contextRef="#ctx0" brushRef="#br0" timeOffset="-4016.62">20102 16366 882 0,'0'0'204'15,"0"0"-153"-15,0 0-44 0,0 0 32 16,0 0 57-16,0 0-41 16,89 16-15-16,-65-3-5 15,-5 6 4-15,-5 3-8 16,-8 4-9-16,-6 6 21 16,0 2 4-16,-12 2-15 15,-10 0 1-15,-5 0-9 16,-2-2-4-16,0-5 2 15,2-4-21-15,6-8 14 16,4-5-15-16,7-5 1 16,5-5 10-16,4-2-1 0,1 0-2 15,0-13-8 1,7 0-28-16,7-2 27 0,5 3-1 16,2 2 2-16,-1 4 21 15,0 5 15-15,3 1 16 16,-4 0-7-16,4 0-19 15,-3 7 12-15,-2 1-11 16,2 1-18-16,-3-6 8 16,0 1-17-16,-2-3 0 15,0-1-1-15,1 0-81 16,5-8-69-16,-3-2-207 16,-4-3-499-16</inkml:trace>
  <inkml:trace contextRef="#ctx0" brushRef="#br0" timeOffset="-3670.21">20472 15961 393 0,'0'0'720'0,"0"0"-622"0,0 0-76 16,0 0 5-16,0 0 143 16,0 75-36-16,7-29-16 15,2 8-25-15,-1 1-27 16,2 3 11-16,-4-5-40 15,0-3-19-15,-2-7-8 16,1-5-10-16,-2-9-16 16,-3-4-69-16,0-8-197 15,0-7-410-15</inkml:trace>
  <inkml:trace contextRef="#ctx0" brushRef="#br0" timeOffset="-3484.34">20485 16335 978 0,'0'0'204'16,"0"0"-155"-16,0 0 43 15,0 0 57-15,108 0 5 16,-69 2-63-16,2 0-70 16,-2-2-12-16,-5 0-9 15,0 0-172-15,-11-3-151 16,-9-6-571-16</inkml:trace>
  <inkml:trace contextRef="#ctx0" brushRef="#br0" timeOffset="-3257.01">20707 16034 1167 0,'0'0'284'16,"0"0"-197"-16,0 0-31 15,-3 103 44-15,3-56 43 16,5 4-33-16,6 0-70 16,2-4-9-16,-1 0-30 15,1-5 12-15,-3-6-13 16,0-7-58-16,1-5-109 16,-2-8-339-16,-4-9-622 0</inkml:trace>
  <inkml:trace contextRef="#ctx0" brushRef="#br0" timeOffset="-2727.14">20894 16445 879 0,'0'0'133'0,"0"0"14"16,0 0-45-16,0 0 66 15,83 5-52-15,-62-6-74 16,-4-6-27-16,-4 1-15 15,-7-1-60-15,-6 3-30 16,0-2-42-16,-5 6-78 16,-11 0-20-16,-1 0 154 15,-3 0 76-15,-1 6 150 16,1 2-1-16,0 2-23 16,0 3-13-16,2 1-22 0,0 0-24 15,3 2 1-15,2-2 4 16,4-1-30-16,3-3 2 15,4 0-30-15,2-3-8 16,0-4 31-16,10 1-31 16,7-1 1-16,6-1 2 15,5 2-8-15,4 2 5 16,-1 4-6-16,2 4 0 16,-3 4 17-16,-4 4-8 15,-3 1 23-15,-7 4-6 16,-10-1-15-16,-6-2 9 15,0-2 2-15,-9-1 7 16,-9-3 11-16,-4-6-24 16,-5-5 10-16,-1-7-1 0,-2 0-17 15,0-5 15-15,3-11-22 16,5 0 0-16,2-1 1 16,10 2-2-16,4-3-37 15,6 4-42-15,1-9-69 16,13 3-231-16,4 2-936 0</inkml:trace>
  <inkml:trace contextRef="#ctx0" brushRef="#br0" timeOffset="-2261.31">21304 16049 1247 0,'0'0'219'0,"0"0"-160"16,0 0-44-16,0 0 47 15,-91-9 65-15,76 23-68 16,4 10-32-16,2 7-27 16,2 5 9-16,3 10 32 15,4 4-11-15,0 7 14 16,4 3-22-16,16-2-10 15,3-5 1-15,7-7-13 16,3-10-1-16,3-11 1 0,0-11 0 16,-2-11 12-1,1-3-11-15,-5-12-1 0,-5-17 11 16,-6-8-10-16,-7-8-1 16,-5-6 0-16,-7-2 0 15,0-3 6-15,-19 0-6 16,-6 0 2-16,-5 6 15 15,-2 8 9-15,3 11 26 16,-1 7-23-16,1 13-28 16,1 9 10-16,0 2-11 15,-2 23-11-15,2 8-11 16,6 8-49-16,6 18-24 16,9-8-222-16,5-7-713 0</inkml:trace>
  <inkml:trace contextRef="#ctx0" brushRef="#br0" timeOffset="-1995.35">21592 16070 1239 0,'0'0'171'0,"0"0"-122"16,0 0-33-16,-9 104 97 16,9-60 14-16,0 4-58 15,4-1-27-15,5 1-27 0,3-5-5 16,-3-6-10-16,-1-8-11 16,-3-4-61-16,-3-8-189 15,-2-6-452-15</inkml:trace>
  <inkml:trace contextRef="#ctx0" brushRef="#br0" timeOffset="-1801.15">21523 16391 897 0,'0'0'161'0,"0"0"-50"15,0 0 15-15,0 0 34 0,96 3-37 16,-55-3-34-16,3 0-29 15,-4 0-19-15,-3-6-5 16,-8-2-36-16,-2-3-34 16,-8 0-188-16,-9 0-482 0</inkml:trace>
  <inkml:trace contextRef="#ctx0" brushRef="#br0" timeOffset="-1532.32">21775 16076 1028 0,'0'0'207'16,"0"0"-154"-16,0 0 55 0,0 0 78 16,-3 81-26-16,3-40-65 15,6 5-34-15,3 5 33 16,-3 3-21-16,0-1-12 15,-1-2-5-15,-1-6-55 16,2-3 6-16,-2-4-7 16,1-6-23-16,1-2-32 15,2 3-84-15,-1-7-216 16,-3-4-752-16</inkml:trace>
  <inkml:trace contextRef="#ctx0" brushRef="#br0" timeOffset="3010.92">22208 16358 750 0,'0'0'324'0,"0"0"-154"16,0 0-17-16,0 0 34 0,0 0-41 15,0 0-37 1,0 0-34-16,0 0-18 0,0 0 19 16,-2 0-23-16,2 0 0 15,0 0-4-15,0 0-23 16,0 0 13-16,0 0-14 15,0 0-7-15,0 0 1 16,0 0-19-16,0 0 0 16,0 0 0-16,0 0 1 15,2-2-2-15,8 1 1 16,4-2 0-16,3 0 0 16,4 1-1-16,0 1 1 15,6 1 0-15,2-1 1 16,2 1 5-16,2 0-6 15,-2 0 0-15,-1 0 0 0,-2 0-2 16,-1 0 2 0,-5 0 1-16,-4 0 0 0,-3 0 4 15,-3 0-4-15,-3 0-1 16,-2 0 10-16,-1 0-10 16,-1-1 42-16,1-6-1 15,0 3-10-15,-3 1 14 16,-2 2-30-16,1-1 10 15,-2 2 2-15,0 0-20 16,0 0 19-16,0 0-16 16,0 0-9-16,0 0 10 15,0 0-11-15,0 0 0 0,0 0-1 16,0 0-15-16,0 0 16 16,0 0-54-16,13 0-98 15,2 0-103-15,2 0-427 0</inkml:trace>
  <inkml:trace contextRef="#ctx0" brushRef="#br0" timeOffset="4955.3">23119 16202 75 0,'0'0'582'15,"0"0"-464"-15,0 0 21 16,0 0 27-16,0 0-14 15,0 0-42-15,0 0-38 16,6-71-25-16,-6 60 1 16,0-2-15-16,0 1 18 15,0 1 6-15,0 0-29 0,0 0 2 16,0 5 5 0,0-1-20-16,-2 4 1 0,2 2-9 15,-1 1-7-15,1 0 6 16,0 0-6-16,-2 1-6 15,2 17 5-15,0 10-8 16,0 11 9-16,0 9 0 16,0 10 2-16,5-1 15 15,3 1-1-15,-1-6 11 16,0-7 10-16,-1-10-19 16,-1-7 11-16,-1-8-10 15,-2-8-19-15,-1-5 9 16,1-4-8-16,-2-3 5 15,0 0 6-15,1 0-11 0,-1 0-1 16,2 0 0-16,-1-3-42 16,10-16-77-16,-4 2-232 15,1-1-549-15</inkml:trace>
  <inkml:trace contextRef="#ctx0" brushRef="#br0" timeOffset="5458.78">23355 16205 867 0,'0'0'230'16,"0"0"-172"-16,0 0-23 15,0 0-2-15,0 0 41 16,0 0-29-16,0 0-31 15,-24 38 62-15,18-20 17 16,3 4-9-16,2 7-7 16,1 3-24-16,0 1-11 15,1 2-20-15,15-2-22 16,2-4 21-16,8-3-11 16,1-9-3-16,1-6 8 15,3-5-14-15,1-6 17 16,-1 0 16-16,0-17-12 15,-1-5 8-15,-5-6-15 0,-2-3 3 16,-10-6 7-16,-3-1-25 16,-8-3 15-16,-2 4-4 15,0 3-11-15,-16 3 20 16,-7 3-5-16,-3 5 7 16,-6 6 9-16,-5 5-19 15,-2 5 1-15,-1 7-13 16,0 0-3-16,4 5-3 15,6 11 6-15,5 6-2 16,8 2-18-16,4 3-47 16,7 2-37-16,6 7-100 15,3-7-176-15,8-4-444 0</inkml:trace>
  <inkml:trace contextRef="#ctx0" brushRef="#br0" timeOffset="6096.3">23726 16121 1113 0,'0'0'223'0,"0"0"-151"16,0 0-50-16,0 0 100 0,0 0-25 16,0 0-62-16,0 0-16 15,6-8-17-15,6 4 15 16,6-1 11-16,2-1-15 16,5 0 8-16,0 1-10 15,2 0-9-15,1 1 14 16,-4 2-16-16,-3 2 1 15,-3 0 5-15,-4 0-5 16,-4 0-2-16,-6 8 1 16,-1 3-6-16,-3 6 6 15,0 2 6-15,-4 5-4 16,-9 3 12-16,-4 2-13 16,-4 1-1-16,-1 2 0 0,-1 0 1 15,-1-1 0-15,4-1-1 16,1-2 1-16,3-3 2 15,6-6-2-15,1-1-1 16,5-4 0-16,4-4-3 16,0-1 3-16,0-3 0 15,3 0 0-15,8-1 11 16,4-3-10-16,5-2 11 16,2 0 28-16,2 0-2 15,3 0 12-15,0 0-16 16,1 0 3-16,-3 0-3 15,-3 0-27-15,-2 0 4 16,-5 3-10-16,-3-3-1 16,-2 0 0-16,-2 1-3 15,-1 1-54-15,4-2-62 0,1 0-193 16,-3 0-460-16</inkml:trace>
  <inkml:trace contextRef="#ctx0" brushRef="#br0" timeOffset="6817.2">24208 16226 1305 0,'0'0'298'0,"0"0"-205"0,0 0-42 15,0 0 31-15,0 0 38 16,0 0-73-16,0 0-26 15,-6-15-21-15,18 17 0 16,0 12 21-16,4 5-21 16,-1 5 16-16,0 3-1 15,-3 3-3-15,-1 1 11 16,-3-3-15-16,-3-2-7 16,-4-5 9-16,-1-4-9 15,0-5-1-15,0-7 0 16,0-2 0-16,0-3 1 15,0 0 1-15,0-3 14 16,0-11-7-16,0-6-9 16,0-5-1-16,0-5 0 0,0-1-26 15,6 0 8-15,5 3-19 16,2 4 14-16,-1 4 23 16,3 8-21-16,-1 3 21 15,0 8-6-15,-2 1-9 16,2 4 16-16,1 16 0 15,-2 4 0-15,2 6 14 16,0 0-12-16,-2 3 8 16,-4-4 4-16,-1-2-14 15,-5-5 7-15,0-7-6 16,-3-6 1-16,0-2 14 16,0-6-15-16,0-1 7 15,0 0 4-15,0-12-11 0,0-7 3 16,0-7-4-1,0-2-6-15,0-2-7 0,0-3-24 16,0 3 22-16,3 6 6 16,6 5-7-16,0 7 10 15,1 5 0-15,0 7 3 16,1 0 3-16,1 16-1 16,0 6 1-16,2 5 16 15,0 2 1-15,-2 0 17 16,1 0-11-16,-2-5-10 15,-3-2-8-15,0-5-5 16,-3-3-9-16,-1-7-52 16,-1-4-139-16,0-3-356 0</inkml:trace>
  <inkml:trace contextRef="#ctx0" brushRef="#br0" timeOffset="7322.07">24779 15955 1128 0,'0'0'324'15,"0"0"-229"-15,0 0 5 16,0 0-1-16,0 0-1 16,0 0-76-16,0 0-15 0,0-6-7 15,0 23 8 1,3 5 11-16,3 6 16 0,0 4-19 15,0 4 16-15,0 0 1 16,-1 1-15-16,2-3 10 16,-4 1-20-16,1-2 2 15,-1-4 2-15,2-1-12 16,1-3 0-16,0-5 0 16,3-3 1-16,0-3 0 15,-2-4-1-15,2-3 0 16,0-4 0-16,3-3 6 15,4 0-7-15,3 0 2 16,3-4-1-16,2-4 5 16,-1 0-4-16,0 2-1 15,-1 3 8-15,-4 2-2 0,-6 1 14 16,-3 0-11-16,-2 0 4 16,-4 0 24-16,0 0-29 15,-1 1-1-15,-1 1-7 16,1-1 0-16,-1 0-10 15,2 0-8-15,4 1-57 16,3-1-22-16,9 0-55 16,-1-1-174-16,0 0-505 0</inkml:trace>
  <inkml:trace contextRef="#ctx0" brushRef="#br0" timeOffset="8177.56">25458 16167 884 0,'0'0'345'16,"0"0"-211"-16,0 0 33 0,0 0-28 16,0 0 2-16,0 0-58 15,0 0-67-15,-21-22 9 16,9 22-16-16,-4 0-9 15,-3 0 0-15,0 7 1 16,-1 11-2-16,0 3 1 16,5 8-6-16,3 5 6 15,5-2 1-15,7 1 0 16,0-2 5-16,7-6-6 16,10-5 0-16,3-7-1 15,3-7 2-15,-1-6-1 16,2 0 0-16,-2-15 8 15,-3-9-8-15,-2-5-3 0,-5-6 1 16,-1-6-7-16,-8-6-4 16,-3-14 12-16,0 3-8 15,-12-6 9-15,-3 0-7 16,-1 15 8-16,1 3-1 16,4 15 7-16,4 17-6 15,2 11 7-15,4 6-8 16,-2 23 0-16,3 16 20 15,0 12-5-15,1 8 2 16,17 2 7-16,5-3 2 16,8-10 3-16,4-6-28 15,3-10 13-15,-2-9-1 16,-2-9-13-16,-4-7 0 16,-3-9 0-16,-5-1 1 15,-4-5-1-15,-3-13 1 0,-5-6 10 16,-1-5-11-16,-3-2-8 15,-6-4-17-15,0-1-3 16,0 5-14-16,0 6 13 16,0 13 11-16,0 10 17 15,0 4-11-15,0 23-2 16,0 7 14-16,0 6 0 16,6 3 1-16,9-4 0 15,4-4-1-15,5-7 1 16,3-6 7-16,0-6-8 15,-3-8 0-15,4-6-53 16,-7-12-262-16,-9-5-542 0</inkml:trace>
  <inkml:trace contextRef="#ctx0" brushRef="#br0" timeOffset="8336.23">25724 15944 1209 0,'0'0'646'15,"0"0"-597"-15,0 0-43 16,0 0-6-16,0 0-6 16,0 0-3-16,0 0-115 15,17 29-184-15,3-13-443 0</inkml:trace>
  <inkml:trace contextRef="#ctx0" brushRef="#br0" timeOffset="8738.96">26123 16056 1136 0,'0'0'261'0,"0"0"-199"16,0 0-40-16,0 0 72 16,-101 23 33-16,77-15-76 15,7 4-33-15,3-2-16 16,6 0 3-16,5-1-5 15,3-1 0-15,0-1 0 16,5 0-46-16,12-2 16 0,6 5 17 16,2-3-20-16,8 5 18 15,1 2 1-15,-1 3 14 16,-2 0 6-16,-5 1-5 16,-7 1 33-16,-4-2 35 15,-9-3-8-15,-6 1 46 16,0-3-34-16,-9-3 15 15,-13-1-39-15,-10-6-40 16,-2-1 7-16,-4-1-16 16,2 0 1-16,4 0-2 15,9 0-24-15,9-2-46 16,6-2-34-16,8-7-107 16,3 1-301-16,11-2-500 0</inkml:trace>
  <inkml:trace contextRef="#ctx0" brushRef="#br0" timeOffset="10699.96">26265 16185 1243 0,'0'0'251'15,"0"0"-194"-15,0 0-40 16,0 0 34-16,0 0 53 16,-6 75-49-16,6-54-39 15,0-2 3-15,16-2-8 16,4-5 6-16,7-5 5 15,2-6-22-15,1-1 9 16,-3-4-9-16,-2-12 1 16,-6-3-2-16,-5-3-3 0,-8-4 3 15,-6-1 1-15,0-1-5 16,-15-2 4-16,-10-1 1 16,-7 6-32-16,0 3 25 15,-4 13-8-15,5 9 5 16,5 0 9-16,2 21-15 15,7 8 15-15,5 3-8 16,5 3 9-16,7 0 21 16,2-2-11-16,16-6 2 15,7-7 1-15,7-8-13 16,1-7-1-16,-1-5-5 16,0 0-29-16,-4-19-25 15,-4-8-90-15,-5-5-4 0,-5-8-6 16,-5-4 4-1,-5-6 46-15,-4-7 81 0,-3-6 29 16,-10 1 7-16,-2 4-6 16,-2 13 10-16,5 15 25 15,4 17 13-15,0 13 32 16,2 17-39-16,-2 23 80 16,0 10 45-16,3 11-17 15,4 4-2-15,1 0-39 16,4-5-57-16,16-10-14 15,3-5-22-15,4-11-15 16,3-8 8-16,0-10-8 16,0-7-1-16,-3-9 3 0,0-3-3 15,-5-17-32 1,-3-6-35-16,-5-9-24 0,-7-1 19 16,-4-4 5-16,-3 3-4 15,0 3 24-15,-1 10 20 16,-5 10 27-16,0 14 6 15,0 9-5-15,0 20 63 16,-2 8 19-16,5 6 12 16,3-1-17-16,0-2-23 15,5-5-5-15,11-7-23 16,3-6-11-16,3-5 27 16,0-9-26-16,2-8-7 15,-2 0-10-15,-2-11-3 16,-1-12-15-16,-6-6-21 15,-1-4 1-15,-4-4 19 0,-5-1-13 16,-3 1 5 0,0 5-17-16,0 8-26 0,0 12 55 15,0 12 8-15,-3 1-3 16,-3 24 10-16,-2 7 7 16,2 7 31-16,3-1 0 15,3-2-7-15,0-3 3 16,6-7-20-16,9-5-8 15,3-4 15-15,3-9 2 16,1-7-7-16,2-1-16 16,-1-9-22-16,-2-8 4 15,-2-9-26-15,-6-3-11 0,-1-5 33 16,-4-3-9 0,-5 1 5-16,-3 2-31 0,0 8 4 15,0 9 52-15,0 13 1 16,0 4 0-16,-3 17 13 15,-4 13 31-15,0 7 51 16,4 3-41-16,3-2-15 16,0-4-1-16,9-6-16 15,8-5 0-15,2-7 4 16,2-7-25-16,1-7 20 16,4-2-14-16,-3-9-7 15,0-10 0-15,-4-8-23 16,1-4 10-16,-5-1 13 15,-4-2-12-15,-2-2 12 16,-4 6-37-16,0 7-3 0,-4 8 40 16,-1 12-3-16,0 3-13 15,0 18 16-15,0 9 0 16,-1 9 7-16,-1-1-2 16,2 0-4-16,0-5 11 15,15-5-11-15,3-7 0 16,4-6 5-16,2-6 1 15,1-6-7-15,2 0 0 16,-1-16-8-16,0-7 8 16,0-2-5-16,-2-6 5 15,-4-2 3-15,-6 0-3 16,-3 1-6-16,-4 1-27 16,-4 11-33-16,-3 7 35 0,0 13 16 15,0 0-7-15,-5 21 22 16,-7 8 0-16,5 7 38 15,2 2-6-15,5-1-20 16,0-3-2-16,0-7-9 16,9-3 0-16,6-10 9 15,-1-7-10-15,2-7 0 16,-2 0 9-16,-1-12-9 16,0-9-2-16,-7-6-15 15,-3-4-5-15,-3-3 22 16,0-1 0-16,-13 0 10 15,-5 1-10-15,-3 7 0 16,2 5 0-16,-4 11 0 16,1 10 0-16,2 1 0 0,0 3-8 15,2 13 7-15,6-1 0 16,4-3-10-16,5 0 9 16,3-2-4-16,2-5-41 15,13-2-135-15,7-2 22 16,3-1-114-16,4 0-89 15,-2 0 128-15,1 0 121 16,-4 0 114-16,1 0 240 16,-1 0 53-16,-2 10-76 15,-2 7-23-15,-2 5-33 16,-3 2-21-16,-3 3-34 0,-3 0-46 16,-2-3-6-1,0 0-10-15,-4-6-38 0,0-5 3 16,-1-5-9-16,1-5 2 15,-1-3-9-15,2 0-2 16,2-16-22-16,3-5 8 16,1-4-8-16,1-3 18 15,2-1 1-15,-1 4 12 16,1 5-6-16,0 6 6 16,-3 11 0-16,-1 3-1 15,-3 7 2-15,-2 11 37 16,1 6 0-16,-2-2-1 15,1 0 0-15,-1-3-37 0,0-6 7 16,-3-2-7 0,0-8-58-16,-7-1-121 0,-4-2-343 0</inkml:trace>
  <inkml:trace contextRef="#ctx0" brushRef="#br0" timeOffset="10918.51">27572 15754 1326 0,'0'0'256'0,"0"0"-208"15,0-74 85-15,11 48 51 16,4 0-46-16,3 5-62 16,0 1-59-16,2 3-16 15,-4 3 9-15,-3 3-10 0,-5 3-16 16,-5 5-41-16,-3 3-93 15,-14 0-254-15,-5 3-577 0</inkml:trace>
  <inkml:trace contextRef="#ctx0" brushRef="#br0" timeOffset="11120.49">27076 15807 1662 0,'0'0'294'16,"0"0"-198"-16,0 0 78 0,0 0-8 16,0 0-38-1,0 0-76-15,0 0-52 0,-1 0-1 16,1 0-45-16,0 1-99 16,0 2-70-16,-2-1-169 0</inkml:trace>
  <inkml:trace contextRef="#ctx0" brushRef="#br1" timeOffset="15338.83">15700 15773 720 0,'0'0'264'0,"0"0"-177"16,0 0-17-16,0 0 6 0,0 0 24 15,0 0-26-15,0 0-65 16,0 10 1-16,0 7 28 15,0 10 42-15,0 11 20 16,6 24-18-16,7 33-3 16,4 34-11-16,1 18-28 15,-5 0-6-15,-3-11-28 16,-4-27-5-16,-3-22 10 16,1-23-11-16,-3-22 1 15,1-5 14-15,1 1-6 16,2 2 5-16,0-2-2 15,1-9-9-15,-2-10 3 16,-1-7-5-16,2-5-1 0,-2-7 0 16,4 0-32-16,7-13-74 15,-2-7-121-15,1-2-305 16</inkml:trace>
  <inkml:trace contextRef="#ctx0" brushRef="#br1" timeOffset="17493.8">15827 15911 438 0,'0'0'153'16,"0"0"-75"-16,0 0 1 15,0 0 91-15,0 0-9 16,88-10-64-16,-64 6-18 15,1 1-25-15,3 0 0 16,2 0-1-16,1 1-9 16,2-1-6-16,3 1-8 0,7 0-2 15,7-2 58-15,6-1-15 16,8-2-20-16,15 1-22 16,15-3-28-16,15-2 5 15,5-1-6-15,-7 3 1 16,-12-2 7-16,-10 3-8 15,-2-1 0-15,0 1 0 16,1 1 10-16,-3-1-10 16,-9 1 1-16,-11 1 0 15,-12 3 25-15,-4 0-14 16,10 1-5-16,8-4-7 16,9 3 10-16,-1-3-5 15,-1 1-4-15,1-3-1 16,0 1 7-16,-1 0-5 15,1 0-2-15,0-2 0 0,-1 1 6 16,3-2-6-16,3-2 1 16,11-1-1-16,-11 2 0 15,3-1 6-15,-1 3-6 16,-9 1 0-16,8-1 0 16,2 2 0-16,-2-1 0 15,11 0 0-15,-9 3 4 16,1-2-3-16,-2 1-1 15,-9 3 0-15,9-2-5 16,-1 0 5-16,1 1 0 16,-3 1 0-16,0 0 5 0,-3 1-5 15,1-2 0 1,-4 2 0-16,-2 0 0 0,0 1 0 16,-3 1 0-16,1 0 1 15,-2 0 4-15,-2 0-4 16,0 0-1-16,-1 0 0 15,-2 0 0-15,-2 0-7 16,2 0 7-16,-1 0 0 16,1 0 11-16,1 0-11 15,1 0-1-15,1 0-1 16,2-3-5-16,0 2 7 16,-1-2 0-16,1 0 0 15,0 1 6-15,-1-1 0 16,2 0-7-16,-1 0 1 15,-1 2 0-15,3-2 1 0,0 1-1 16,1 1 0 0,1-3 3-16,1 4-3 0,1-3-1 15,1 3 0-15,3 0-4 16,0 0 4-16,2 0 1 16,1 0 0-16,0 0 3 15,2 0 5-15,-1 0-8 16,-1 0 0-16,11 0 0 15,11 0 1-15,-8 0-1 16,-10 3 0-16,-9 0 1 16,-12-2-1-16,10-1 0 15,11 1-1-15,-2-1-3 0,1 0 4 16,1 0 0-16,-3 0 1 16,2 0-1-16,-5 0 6 15,1 0-6-15,-4-2 0 16,-2-4 2-16,1 2-2 15,-3-1 0-15,-1 0 0 16,-2-2 2-16,0 2-2 16,-4-2 0-16,0 1-1 15,-5 2 2-15,-2-1-8 16,-2 2 7-16,0-1 0 16,-2 0 2-16,-1 1-2 15,-1-2 0-15,0 1 0 16,-1 0 1-16,-1-1-1 0,1-1 7 15,-1 2-7-15,2-2 1 16,2 1-1-16,1 0 0 16,2-2 0-16,5 2 0 15,1-2-1-15,3 0 1 16,5 2 0-16,1-1 0 16,2 1 1-16,3-1-1 15,0 1 0-15,1 3 0 16,9-1-1-16,-6 1-3 15,1 0 4-15,0 1 0 16,-8-1 2-16,19 1-2 16,-8 0 0-16,-2 1 0 15,2 0 6-15,-14 0-6 16,7 0 0-16,0-3 0 16,-6 3 1-16,-4-3-1 0,-5 1 0 15,-4-2 0 1,-6-1 1-16,-4-1-1 0,-5 0-1 15,-5 0 1-15,-2 0-6 16,-6 2 6-16,-2 1 1 16,-2 2 0-16,-2-3 1 15,1 3-2-15,1-1 0 16,-1 1 0-16,6-1 2 16,3 1-1-16,3 0-1 15,4-1 0-15,2 1 3 16,4 1-3-16,5-2-1 15,5 2 1-15,1 0-5 0,6-1 4 16,-2 0 1-16,-1 1 0 16,-4-2-6-16,-8 2 2 15,-5-1 4-15,-8-1 0 16,-10 1-6-16,-9 0 6 16,-5-2 0-16,-5 3 1 15,-3 0 13-15,0 0-13 16,0 0-1-16,0 0 0 15,0 0 0-15,0-1 0 16,2 1 1-16,-1-3 0 16,3 1-1-16,-2 1-11 15,-1-1 10-15,1 1 1 16,-2 1-6-16,1 0 4 16,-1 0 2-16,0 0-9 15,0 0 9-15,0 10-17 0,2 8 17 16,-1 10 0-16,1 4-3 15,-2 8 3-15,0 7 0 16,0 6-1-16,0 5 1 16,0 3-38-16,0 1 10 15,0 1 9-15,4-2 0 16,2-1 19-16,3-1-1 16,0-3 1-16,0-1-1 15,3-5-8-15,-2-5-20 16,1-3 2-16,-1-5-9 15,-2-3 2-15,-2-6 15 16,-3-4-29-16,-2-4 21 16,-1-5 2-16,0-2 6 0,0-4-39 15,0-1-22-15,0-3-89 16,0-2-136-16,0 2 74 16,0-4 76-16,0 1-63 0</inkml:trace>
  <inkml:trace contextRef="#ctx0" brushRef="#br1" timeOffset="19221.71">27647 16532 97 0,'0'0'176'0,"0"0"-117"16,-113 12-59-16,63-8-3 0,-3 0-11 16,1 0 14-1,-3 1 25-15,1-1-14 0,0 1 53 16,1-2-1-16,-1 2 6 16,2-2 54-16,1 0-9 15,2 0-1-15,0 0-25 16,2-2-22-16,1 1 5 15,1 0 10-15,4-2-13 16,-2 0 3-16,2 0-27 16,0 0 2-16,0 0 8 15,1 0-19-15,-2 0 13 16,3 0-19-16,-1 0-10 16,-1 0 10-16,0 0-6 15,-1 0-1-15,1 0 9 16,-3 0-19-16,0 0 9 0,-3 0 3 15,-2 0-14-15,0 3 11 16,-3-3-13-16,-3 0 0 16,-2 2-1-16,-3-2-6 15,1 1-1-15,-4 1 8 16,0-1-7-16,-2 1 14 16,-1-1-13-16,-1 0 18 15,-2 1 10-15,1 0-17 16,-1-2 3-16,-4 3-16 15,1-3 1-15,1 0 7 16,-5 0-8-16,1 0 1 16,-1 0 3-16,-12 0-2 15,-9 2-2-15,-15-1 0 0,-1 1 1 16,8 1 8-16,10-2-3 16,10 4-6-16,1-2 1 15,-1 3 1-15,0 0-3 16,2 1 1-16,2 1 0 15,-2-1 0-15,1 2 1 16,-2-1-1-16,0 1 7 16,-1-2-6-16,-1 4-2 15,-3-2 1-15,-1 1 0 16,-1-1-1-16,3 1 2 16,-1 0-1-16,2-2 3 15,2 0-3-15,0-1-1 16,-2 0 1-16,1-1 0 0,-2-1 0 15,0-1 0-15,0 1 0 16,-1 0 3-16,2 1-2 16,-1-1-1-16,1-1 0 15,2 4 1-15,1-2-1 16,1 4 0-16,-2-5 0 16,2 4 0-16,-2 0 0 15,0 2 0-15,1-2 0 16,-1-1 0-16,2 1 3 15,1-2-3-15,12 1 0 16,10-5 0-16,12 1 1 16,2 1 2-16,-9-3-3 0,-8 1 0 15,-7 0 13 1,0 0-13-16,1 0 0 0,2 0-1 16,1-1 2-16,1 3 1 15,-1-1-2-15,-1-3 0 16,2 4 9-16,-1-1-9 15,-1-1 0-15,-1 0 0 16,-1 1 1-16,-3-1 9 16,0 4-10-16,-1-6 0 15,0 3-1-15,0 0-1 16,0-4 2-16,1 3 0 16,-2 0-5-16,2-1 5 15,-2 0 1-15,1 0-1 16,-3-1 5-16,2 0-5 15,0 1 0-15,-1-1 0 0,2-1 0 16,-3 1 4 0,3-1-4-16,-1 2 1 0,0 0-1 15,2-1-4-15,0 1 4 16,1 0 0-16,4-2-2 16,1 1 2-16,0-1 0 15,3 0 0-15,-1 0 4 16,1 0-4-16,1 0 0 15,-1 0 0-15,-3 0 0 16,0 0 4-16,0 0-4 16,0 0 0-16,2-1 4 15,-2 1-4-15,2 0 0 16,1 0-7-16,4 0 4 16,-1 0 2-16,5 0 1 15,1 0 0-15,3 1 2 0,1 4-2 16,1 1 0-16,2-1 0 15,0-1 0-15,3 2-2 16,1-1 2-16,1-1 0 16,3 0 3-16,2-3-3 15,3 2 0-15,4-1 0 16,2-2 0-16,2 0 5 16,1 2-5-16,-2-2 0 15,0 1 3-15,0 1-3 16,1-2 0-16,0 0 0 15,5 2 0-15,2-2 1 16,5 0-1-16,4 1 0 0,4-1 1 16,5 0-1-16,1 0-6 15,0 0-89-15,9-8-239 16,1 2-761-16</inkml:trace>
  <inkml:trace contextRef="#ctx0" brushRef="#br0" timeOffset="24019.55">22445 17344 1109 0,'0'0'352'16,"0"0"-209"-16,0 0-85 16,0 0 21-16,0 0 28 15,0 0-6-15,0 0-43 16,-6 1-49-16,6-1 7 15,0 0-6-15,0 0-3 0,3 2 8 16,9-2-14-16,1 1 17 16,10-1 1-16,5 0-18 15,5 0 7-15,6 0-6 16,4 0 8-16,0 0 6 16,1-4-16-16,-3 0 0 15,-4 0 0-15,-4 1 6 16,-6 0-2-16,-6 1-3 15,-8 1 9-15,-5 1 21 16,-4 0-17-16,-2 0 23 16,-2 0 1-16,0 0-14 15,0 0 17-15,0 0-30 16,0 0-4-16,0 0-1 16,0 0-6-16,0 0-15 15,6-2-69-15,17-4-95 0,0 3-19 16,4-3-387-16</inkml:trace>
  <inkml:trace contextRef="#ctx0" brushRef="#br0" timeOffset="24708.66">23550 17238 909 0,'0'0'337'0,"0"0"-233"16,0 0-14-16,0 0 60 0,0 0-25 15,-4-78-37-15,4 55-47 16,0 1-18-16,0 1 5 16,0 1-12-16,1 0 7 15,-1 3 2-15,0 0-24 16,0 3 0-16,0 0-1 16,0 2 1-16,0 2 8 15,0 4-2-15,0 0-6 16,0 6-1-16,0 0-4 15,0 0 4-15,0 0-6 16,2 19-8-16,2 10 12 0,2 13 4 16,2 8-1-16,3 8 8 15,0 1-9-15,1-6 0 16,0-7 8-16,-3-10-7 16,-2-6 24-16,1-6-10 15,-4-8 2-15,-1-3-1 16,-1-8-13-16,-2-1 1 15,1-4-4-15,-1 0 0 16,0 0 5-16,2 0-5 16,-1 0-44-16,7-9-66 15,0-1-369-15,0-2-496 0</inkml:trace>
  <inkml:trace contextRef="#ctx0" brushRef="#br0" timeOffset="25251.11">23840 17034 882 0,'0'0'282'15,"0"0"-202"-15,0 0-40 16,0 0-31-16,0 0 61 16,0 0-12-16,0 0-18 15,-5 103 50-15,4-66 8 0,1 4-25 16,0-1-7-16,0-1-34 16,13-2 0-16,2-2-24 15,6-7-7-15,4-3 26 16,1-8-17-16,2-6-4 15,-1-9 15-15,1-2-20 16,-1-2 14-16,0-15-3 16,-4-7-5-16,-4-5 18 15,-5-1-14-15,-5-4 9 16,-6-1 21-16,-3 1-19 16,0 0 4-16,-6-2 7 15,-11 4-20-15,-1-1 18 0,-6 5-10 16,-2 4 1-1,0 4 10-15,-1 5-31 0,0 2-1 16,-2 6-1-16,3 3-11 16,0 4 11-16,4 0-8 15,4 4-25-15,3 10-16 16,6 4-45-16,3 4-19 16,6 12-112-16,0-6-168 15,9-4-386-15</inkml:trace>
  <inkml:trace contextRef="#ctx0" brushRef="#br0" timeOffset="25710.07">24256 17077 927 0,'0'0'362'15,"0"0"-251"-15,0 0-83 16,0 0-21-16,0 0 60 16,0 0-26-16,-23 82-12 15,23-43 35-15,0 2-9 16,0 3 1-16,15 1-33 16,2-4-20-16,5-6 10 15,2-6-12-15,1-11 0 16,3-7 14-16,2-7-14 15,-1-4-1-15,-1-5 1 0,-2-14-1 16,-3-4 19 0,-5-7-11-16,-7-2 17 0,-5-2 10 15,-5-2 9-15,-1-2 33 16,-1 1-22-16,-13-2-17 16,-5 1 20-16,-3 2-17 15,-7 2-7-15,2 5-10 16,-3 8-17-16,2 5 11 15,1 9-18-15,2 7 0 16,1 0-2-16,4 9-48 16,1 10-19-16,9 20-68 15,2-5-110-15,7-2-533 0</inkml:trace>
  <inkml:trace contextRef="#ctx0" brushRef="#br0" timeOffset="26180.91">24757 17045 788 0,'0'0'524'0,"0"0"-456"16,0 0 21-16,0 0 23 0,0 0 6 15,0 0-64 1,0 0-54-16,-49 20 8 0,47 9-7 16,2 9 5-16,0 3 34 15,0 4-17-15,12 0-11 16,7-1-2-16,5-6-9 16,3-9-1-16,0-6 0 15,3-7 1-15,-2-10 4 16,1-6-5-16,-6 0 8 15,-2-16 4-15,-6-7-11 16,-3-4 16-16,-6-5 5 16,-4-2 6-16,-2-5 39 15,0-1-22-15,-11-1 5 16,-8-1-1-16,-7 1-14 16,-3 5-2-16,-3 4-18 0,-1 10-15 15,-1 9 1 1,1 10-1-16,3 3-18 0,4 16-21 15,3 10-47-15,10 24-55 16,4-8-222-16,8-2-926 0</inkml:trace>
  <inkml:trace contextRef="#ctx0" brushRef="#br0" timeOffset="26985.64">25351 17103 1113 0,'0'0'327'0,"0"0"-302"16,0 0-12-16,0 0 12 16,0 0 85-16,0 0-36 15,0 0-42-15,16-27-24 16,-7 33 34-16,3 16-7 0,1 11 5 16,2 6 11-1,3 7-32-15,-3 1 3 0,-2-2-10 16,-4-7-5-16,-1-6 0 15,-2-5 4 1,-2-11-3-16,-2-6 1 0,-2-5-1 16,0-5-1-16,0 0 39 15,0-9 9-15,0-13-24 16,0-6-30-16,0-6 0 16,0-2-1-16,0-5 0 15,0 0-12-15,1 3-12 16,4 5-8-16,1 10 26 15,3 9-14-15,1 4 17 0,1 10-3 16,-2 2-10 0,2 18 16-16,0 5 0 15,1 6 0-15,-2 0 3 0,1 1-1 16,0-6 0-16,-3-2 8 16,-2-5-9-16,-3-6-1 15,0-5 0-15,-1-3 0 16,-2-4 2-16,1-1-2 15,-1 0 1-15,0 0 2 16,0-6-3-16,0-8-15 16,0-5-18-16,0-5-11 15,0-8 16-15,0-1-13 16,6-2 6-16,1 2-5 16,4 5 9-16,1 8 11 15,0 8 10-15,-2 9-3 16,2 3 11-16,-2 13 4 15,3 15 14-15,0 5 36 0,0 6-8 16,1 1 16-16,-2 1-19 16,1-7-26-16,-3-5 4 15,0-7-19-15,0-5 0 16,0-10-63-16,-1-7-157 16,-3 0-371-16</inkml:trace>
  <inkml:trace contextRef="#ctx0" brushRef="#br0" timeOffset="27367.51">25910 16874 1234 0,'0'0'549'0,"0"0"-473"0,0 0-38 16,0 0-26-16,0 0 13 15,0 0 3-15,0 0-9 16,-4 70 15-16,4-31-8 15,0 6-9-15,0 4 10 16,0 0-7-16,4 1-12 16,-1-5 8-16,0-8-10 15,0-4-5-15,1-8 10 16,1-8-11-16,1-5 0 16,2-8-1-16,2-4 1 0,0 0 8 15,3 0-8 1,1-8 10-16,2-2-1 0,-1 0-8 15,2 3 7-15,2 4-8 16,5 2-6-16,3 1 6 16,4 0 0-16,2 4 0 15,0 3-6-15,0 0-50 16,-2-2-35-16,10-5-85 16,-9 0-197-16,-7 0-364 0</inkml:trace>
  <inkml:trace contextRef="#ctx0" brushRef="#br0" timeOffset="28028.89">26427 17234 230 0,'0'0'919'0,"0"0"-712"15,0 0 28-15,0 0-50 0,-17-82-27 16,10 72-69-16,0 0-53 16,-5 6-23-16,0 4-6 15,-3 0-7-15,-1 17 0 16,0 7-12-16,2 11 12 15,2 2 0-15,6 2 10 16,6-3 1-16,0-2-4 16,3-7-4-16,12-7-3 15,3-4 1-15,4-13 4 16,1-3-5-16,0 0 0 16,-1-13-9-16,-3-7 16 15,0-10-7-15,-5-4 0 16,-1-8 0-16,-1-8 2 15,-4-6-1-15,-5-3 0 16,-3-5 16-16,0 3-16 0,-6 3-1 16,-4 12 0-16,0 12 2 15,4 13 8-15,2 16-10 16,-1 5 1-16,1 22-2 16,-1 16-1-16,4 25 2 15,1 17 15-15,0 0-7 16,7-12 18-16,8-11-13 15,3-18-7-15,4-1 1 16,4-1-6-16,2-12-1 16,-1-8 0-16,0-10 0 0,-3-7-3 15,-4-3 3 1,-3-19-10-16,-2-7 10 0,-5-9-19 16,-4-6 11-16,-4-6 1 15,-2-1-10-15,0 2 16 16,-2 8-15-16,-2 11 16 15,1 15-2-15,0 13 2 16,3 5-25-16,-2 26 18 16,2 12 7-16,0 8 17 15,3 4-6-15,9 0-10 16,5-11 12-16,1-7-11 16,3-7-2-16,1-11 0 15,-3-7-22-15,2-10-2 16,0-13-72-16,-4-11-174 15,-6-6-454-15</inkml:trace>
  <inkml:trace contextRef="#ctx0" brushRef="#br0" timeOffset="28172.46">26773 16898 1450 0,'0'0'532'16,"0"0"-462"-16,0 0-59 15,0 0-4-15,0 0-7 16,0 0-13-16,0 0-72 15,-9 29-91-15,22-5-218 16,0-2-917-16</inkml:trace>
  <inkml:trace contextRef="#ctx0" brushRef="#br0" timeOffset="28569.31">27185 17020 1624 0,'0'0'223'0,"0"0"-163"15,0 0-19-15,0 0 31 16,0 0-15-16,0 0-26 16,-86-6-31-16,62 16 0 15,2 5 0-15,3 0-1 16,5 1 1-16,6-4-1 16,7 1-15-16,1-2 10 15,4 1-57-15,14 2 35 16,5-1-26-16,3 2-40 15,6 4 37-15,-2 0 28 16,-2 1 26-16,-3 3 3 16,-6-3 15-16,-4 1 61 0,-7-1 14 15,-6-3-7-15,-2-3 21 16,-2 0-20-16,-13-3-24 16,-6-4 2-16,-1-3-23 15,-2-4 4-15,-2 0-30 16,3 0-13-16,2-6-1 15,6-4-51-15,3-2-31 16,11-2-46-16,1-11-55 16,13 1-169-16,2 4-552 0</inkml:trace>
  <inkml:trace contextRef="#ctx0" brushRef="#br0" timeOffset="29350.06">27254 17162 1164 0,'0'0'191'0,"0"0"-142"15,0 0 2-15,1 87 99 16,5-64-77-16,3-4-41 16,8-5-21-16,2-5-10 15,2-7 16-15,4-2-15 16,2-9-1-16,-3-11 4 16,-4-6-5-16,-4-4 0 15,-6-6 0-15,-7-2 0 16,-3-3 11-16,0 2 29 15,-13 1 51-15,-8 3 8 16,-3 8-43-16,3 8-21 0,-1 11-29 16,1 8 0-1,4 8-5-15,1 18-1 0,3 10 0 16,2 6 4-16,7 8-4 16,4-3 0-16,0-2 0 15,13-5-8-15,5-7 7 16,4-11 1-16,2-7-8 15,1-8 0-15,-2-7-29 16,-1 0 23-16,-1-19 0 16,-6-6-5-16,0-8 19 15,-6-4-2-15,-3-10 2 16,-3-4 6-16,-3-4-5 16,0-2 7-16,-1-6 11 0,-10 4-5 15,0 7-1 1,0 10-13-16,3 12 1 0,4 15 16 15,-1 10-17 1,2 5-1-16,-2 13-13 0,0 17 14 16,0 12-2-16,4 21 4 15,1 25 7-15,0-7 22 16,13-6-25-16,4-14 2 16,2-18-8-16,5-2-3 15,5-2 3-15,4-10 0 16,0-12-1-16,0-7-5 15,-2-10-15-15,-1 0 20 16,-4-19-7-16,-5-6 8 16,-4-9 1-16,-4-3-1 0,-5-4 0 15,-6-1 0-15,-2 2-7 16,0 5-8 0,0 10-12-16,-2 8 18 0,-3 17 2 15,-1 0 1-15,0 21 6 16,-2 13 2-16,3 6-1 15,4 3 31-15,1-2-2 16,0 0-11-16,10-10-1 16,6-6-18-16,4-5-1 15,3-6 1-15,8-9-34 16,-6-3-52-16,-4-2-290 0</inkml:trace>
  <inkml:trace contextRef="#ctx0" brushRef="#br0" timeOffset="29575.93">28138 17269 1532 0,'0'0'616'15,"0"0"-447"-15,0 0 23 16,0 0-67-16,0 0-47 15,0 0-62-15,0 0-16 16,-1 8 0-16,5-7-56 16,-4 3-108-16,0 1-118 0,-12-5-435 15</inkml:trace>
  <inkml:trace contextRef="#ctx0" brushRef="#br0" timeOffset="30310.85">21835 17251 1375 0,'0'0'242'0,"0"0"-182"15,0 0-39 1,0 0-20-16,0 0 77 0,0 0 6 16,0 0-61-16,25 22 12 15,5 7 42-15,9 5-12 16,6 7 0-16,3-1-33 16,-2 1-21-16,-1-4 5 15,-4-3-16-15,-7-4 0 16,-4-7 0-16,-6-7-18 15,-9-8-77-15,-3-5-43 16,-9-5-99-16,-3-11-118 16,0-6-634-16</inkml:trace>
  <inkml:trace contextRef="#ctx0" brushRef="#br0" timeOffset="30551.85">22132 17195 1005 0,'0'0'312'15,"0"0"-161"-15,0 0-4 16,0 0 13-16,0 0-59 16,0 0-39-16,0 0-37 15,-84 32-25-15,58 2 50 16,-4 7 6-16,-3 5-2 16,-2 0-5-16,3-3-48 15,-1-2 7-15,3-7-8 16,5-2-17-16,6-8-6 15,5-7-55-15,5-7-74 16,3-6-219-16,1-4-572 0</inkml:trace>
  <inkml:trace contextRef="#ctx0" brushRef="#br0" timeOffset="30852.05">21350 17345 1106 0,'0'0'303'0,"0"0"-180"0,0 0-55 16,0 0 8-1,0 0 13-15,0 0-16 0,0 0 8 16,72 0-27-16,-37 0-10 15,6 0-2-15,2 0-31 16,-3 0-10-16,-1-2-1 16,-6-1-10-16,-5-1-29 15,-7 1-58-15,-13 3-97 16,-7 0-179-16,-1 0-500 0</inkml:trace>
  <inkml:trace contextRef="#ctx0" brushRef="#br0" timeOffset="31040.43">21349 17493 952 0,'0'0'386'0,"0"0"-226"16,0 0-64-16,0 0 51 16,0 0-1-16,0 0-51 15,105-17-44-15,-72 13-35 16,-1 4-16-16,-3 6-38 15,-5 11-123-15,-12 3-507 0</inkml:trace>
  <inkml:trace contextRef="#ctx0" brushRef="#br0" timeOffset="41397.31">17266 17626 677 0,'0'0'282'15,"0"0"-126"-15,0 0-42 16,0 0-2-16,0 0 36 16,0 0-77-16,-3-12-23 15,1 7 38-15,2 0-19 0,-1-1 8 16,1 0-24-16,0-2-41 15,0-3 9-15,0 0-19 16,0-3 2-16,0 2-2 16,1-2 1-16,6 1-1 15,2-1 0-15,0 0 0 16,2 5-1-16,0 1 1 16,4 2-15-16,-2 3 6 15,5 2 7-15,2 1 2 16,2 0 6-16,2 7-5 15,-1 7-2-15,-1 3-11 0,-2 1 12 16,-2 1-1-16,-6 3-7 16,-3 0 8-16,-4-3-9 15,-5 1 9-15,0-1 13 16,0-2-13-16,-8 0 1 16,-5 2 11-16,-4-5-11 15,-1 1 4-15,-2-1-1 16,-3 0 5-16,1-1-11 15,4-1 2-15,0-2 0 16,6-3 4-16,1 3-4 16,3-4 0-16,2 5 0 15,3-2 2-15,1 1-3 16,2 0 1-16,0-3 0 0,0 0-11 16,0-2 8-1,6 0-15-15,5 1 17 0,4-6 1 16,0 0 10-16,4 0 5 15,3 0 4-15,2 0 38 16,0-6-56-16,0 1 21 16,-2 5 12-16,-5 0-33 15,-2 0 29-15,-5 0-30 16,0 0 0-16,-2 8-1 16,1 0-9-16,3 1-20 15,0 0-46-15,11-2-194 16,-4-4-394-16,-2-3-255 0</inkml:trace>
  <inkml:trace contextRef="#ctx0" brushRef="#br0" timeOffset="41562.3">17840 17899 1482 0,'0'0'266'0,"0"0"-134"15,0 0-65-15,0 0 62 16,0 0-42-16,0 0-50 15,0 0-37-15,2 3-68 16,-1-10-54-16,1 0-74 16,-1-3-507-16</inkml:trace>
  <inkml:trace contextRef="#ctx0" brushRef="#br0" timeOffset="41846.54">17898 17505 1190 0,'0'0'241'16,"0"0"-54"-16,0 0-95 15,0 0 38-15,0 0-17 16,0 0-95-16,0 0-7 16,16-7 4-16,-7 33 3 15,2 8 55-15,-2 9-25 16,0 1-5-16,2 5 12 15,-5-3-49-15,0-3 10 16,-3-2-16-16,0-10-8 0,-2-6-6 16,1-8-18-1,2-9-58-15,0-8-20 0,1 0-146 16,-1-6-300-16</inkml:trace>
  <inkml:trace contextRef="#ctx0" brushRef="#br0" timeOffset="42387.08">18069 17510 1209 0,'0'0'187'16,"0"0"-148"-16,0 0 1 0,0 0 83 15,0 0-17 1,83-8-29-16,-56 12-42 0,3 9 22 15,-2-1-8 1,-3 5-16-16,-5-4 26 0,-5 4-40 16,-8-3-9-1,-4 5 8-15,-3-1-12 0,-4 3 8 16,-14-1-14-16,-3-2 6 16,-3-2 7-16,0-4-11 15,4-5-2-15,3-3 0 16,4-4-23-16,5 0 7 15,4 0-18-15,4-4-35 16,0-6 22-16,0-2-21 16,9-2 14-16,8 1 7 15,6 4-19-15,2 1 37 0,5 5 6 16,4 3 20-16,1 0 3 16,-1 11 19-16,-1 5 45 15,-5 8 45-15,-3 4-43 16,-8 0 16-16,-7 4-38 15,-8-1-19-15,-2 1 28 16,-10-2-38-16,-9-1 8 16,-3-8 15-16,-5-1-38 15,0-6 27-15,1-5-23 16,-1-4 2-16,4-5-4 16,2 0-2-16,4-3-40 15,2-11-48-15,4 2-98 0,4-2-431 16</inkml:trace>
  <inkml:trace contextRef="#ctx0" brushRef="#br0" timeOffset="44018.52">18682 17645 725 0,'0'0'270'16,"0"0"-177"-16,0 0-5 15,0 0 22-15,0 0 128 0,0 0-71 16,0 0-91-16,60 82 19 16,-47-48-42-16,-1 4 3 15,-1-2 3-15,-5-2-58 16,-3-4 18-16,-1-4-19 16,-2-6 1-16,0-7 14 15,0-6-14-15,0-3 11 16,0-4 9-16,0 0-11 15,0-2-1-15,0-10-9 16,0-8 0-16,0-10-15 16,0-3 15-16,0-7-16 15,2 1 5-15,2 0-51 16,1 5 31-16,3 8 6 16,3 6 4-16,-1 11 11 0,5 5 11 15,-1 4-1-15,3 13 23 16,0 17-22-16,2 3 18 15,-1 10 3-15,-1-1-16 16,-1-3 39-16,-2-3-32 16,-4-8 6-16,0-8-13 15,-2-9 0-15,-4-5-12 16,-1-6 6-16,0 0 0 16,0-12-11-16,3-12 11 15,-1-10-9-15,-1-5 1 16,-1-3-43-16,2-3 34 15,-2 8-5-15,0 4 0 16,1 11 14-16,-1 13 4 0,1 9 4 16,1 0 0-16,3 19 8 15,2 13-2-15,0 4-1 16,1 5-4-16,2-5 27 16,2-7-27-16,1-9 0 15,0-6 12-15,0-4-13 16,0-10 0-16,-1 0-12 15,0-14-19-15,-2-8 31 16,-2-5-27-16,-3-2 5 16,-4-4 22-16,2 5-17 15,-5 9 3-15,2 7-24 16,-1 10-8-16,-1 2-1 16,4 21-36-16,2 13 83 0,3 5 33 15,4 0-31-15,2-5 12 16,4-5-14-16,1-6 0 15,1-10 2-15,-2-6-2 16,-1-7-13-16,-5-10 13 16,-4-10-38-16,-7-10-72 15,-3-4-57-15,0-3-23 16,-18-4 58-16,-3 5 66 16,-4 2 66-16,-1 8 29 15,2 7 2-15,5 9 16 16,6 10-11-16,2 0-23 15,2 19 9-15,6 12 11 16,3 2 35-16,0 6 35 0,5 0-54 16,13-2 8-1,4-6-28-15,5-6-10 0,1-8 8 16,2-10-27-16,1-7 16 16,-1-1-3-16,-3-23-12 15,0-7-2-15,-3-10-5 16,-2-7-16-16,-5-3 22 15,-3-5-19-15,-5-5 19 16,-4 2-13-16,-5 4-53 16,0 7 66-16,0 12 0 15,-5 14 35-15,-1 8 51 16,0 12-1-16,-1 2-26 0,0 19-12 16,1 12-47-1,1 8 27-15,4 9-5 0,1 6 0 16,0 2 41-16,7 1-54 15,11-4 1-15,2-6-10 16,3-9-16-16,1-6 16 16,0-11-1-16,1-11 1 15,-4-7 14-15,2-3-12 16,-4-10-3-16,-1-14 1 16,0-8-41-16,-2-2 35 15,1-1-1-15,-2 5-12 16,-2 6 6-16,-1 9 17 15,0 11-4-15,-3 4 13 16,-2 9 2-16,-2 18 70 16,-1 7-35-16,0 3 1 0,-4 2 20 15,0 0-45-15,0-6 5 16,-1-3-31-16,-9-9 7 16,2-5-21-16,-1-9-5 15,-9-7-67-15,3-10-62 16,1-7-470-16</inkml:trace>
  <inkml:trace contextRef="#ctx0" brushRef="#br0" timeOffset="44392.85">20266 17551 1204 0,'0'0'323'0,"0"0"-117"16,0 0-62-16,0 0-9 15,0 0-20-15,0 0-87 16,0 0-5-16,-75-42-23 15,54 42 6-15,-1 10-13 16,-4 7 16-16,1 6-9 16,4 5 13-16,8 4-1 0,4 3-1 15,7-4 3 1,2 0-13-16,9-1 31 0,14-2-26 16,6-5-5-16,6-5-1 15,14-9-109-15,-7-3-66 16,-8-6-422-16</inkml:trace>
  <inkml:trace contextRef="#ctx0" brushRef="#br0" timeOffset="44730.89">20373 17681 1077 0,'0'0'270'0,"0"0"-108"16,0 0 48-16,0 0-65 0,0 0-2 15,54 80-59-15,-45-55-15 16,-6 2-10-16,-3 0-53 16,0 2 13-16,-12-6-19 15,-9 1 1-15,-3-2 8 16,3-5-9-16,0-5 1 16,6-5 36-16,4-2-37 15,6-5 24-15,5 0-24 16,0 0 7-16,0 0-7 15,12-3 6-15,7-3 3 16,5 3-6-16,3 1 3 16,3-1-12-16,0-1 1 15,-4-2-67-15,0-5-8 0,5-15-53 16,-5 1-109-16,-6-4-521 16</inkml:trace>
  <inkml:trace contextRef="#ctx0" brushRef="#br0" timeOffset="44934.91">20586 17472 1493 0,'0'0'257'0,"0"0"-161"16,0 0-45-16,0 0 31 16,-12 96-6-16,12-49 2 15,0 3-20-15,3 1-34 16,5-1 7-16,0-6-31 0,-1-5-34 15,-3-10-64 1,-4-8-94-16,0-5-316 0,0-12-423 0</inkml:trace>
  <inkml:trace contextRef="#ctx0" brushRef="#br0" timeOffset="45092">20570 17711 537 0,'0'0'891'0,"0"0"-747"15,0 0 43-15,0 0-123 16,0 0 24-16,106 12-54 16,-78-12-24-16,1 0-10 15,0-10-47-15,-5-5-108 0,-7-2-398 16</inkml:trace>
  <inkml:trace contextRef="#ctx0" brushRef="#br0" timeOffset="45262.9">20780 17519 510 0,'0'0'764'0,"0"0"-608"16,0 0 33-16,-16 85-110 15,14-44 39-15,2-1-62 16,0 1-55-16,0-3-2 16,5-3-110-16,1-7-109 15,7-6-43-15,-4-10-300 16,0-4 15-16</inkml:trace>
  <inkml:trace contextRef="#ctx0" brushRef="#br0" timeOffset="45630.46">20874 17824 234 0,'0'0'583'0,"0"0"-375"0,0 0 14 15,0 0-38-15,0 0-13 16,0 0 1-16,0 0-59 16,58-13-6-16,-58 13 3 15,0 0-85-15,0 2 10 16,-7 4-29-16,-6-3 12 15,-5 4-13-15,1-1-4 16,1-1 7-16,1-1-8 16,3 1-12-16,6-1-2 15,3-2-28-15,3 1-49 16,0 0 23-16,8 2 2 0,8 2 58 16,2 3-6-1,3 4 15-15,-1 4-1 0,-1-2 0 16,-3 8 17-1,-4-5 58-15,-5 1-15 0,-4 0 7 16,-3-3 17-16,-1-1-47 16,-14-2 17-16,-3-5-54 15,-5-5 13-15,0 0-28 16,-1-4 15-16,4 0-65 16,1-11-34-16,4-12-100 15,8-1-313-15,4 2-495 0</inkml:trace>
  <inkml:trace contextRef="#ctx0" brushRef="#br0" timeOffset="46013.56">20970 17509 1129 0,'0'0'338'0,"0"0"-203"0,0 0-37 16,0 0-30-16,0 0-17 15,0 0-20-15,0 0-11 16,-10 90-11-16,10-49-8 16,0 3-1-16,0-1-3 15,11-1-12-15,1-9 15 16,4-6 0-16,1-15-7 16,4-4 0-16,0-8 5 0,-2-10 2 15,1-16 0-15,-4-4 13 16,-4-6-12-16,-6-5 21 15,-3 0 35-15,-3-3-29 16,0 2 25-16,-11 3-18 16,-5 5-16-16,-1 9 59 15,0 10-32-15,0 10-30 16,1 5-9-16,-1 12-7 16,0 15-7-16,3 4-30 15,2 16-60-15,6-10-98 16,3-7-565-16</inkml:trace>
  <inkml:trace contextRef="#ctx0" brushRef="#br0" timeOffset="46240.59">21161 17414 578 0,'0'0'914'15,"0"0"-808"-15,0 0-11 16,0 0-30-16,1 105 23 16,5-62-6-16,6 7-63 15,0-1-4-15,-1-2-15 16,0-3-10-16,-5-2-49 16,-3-12-230-16,-3-8-685 0</inkml:trace>
  <inkml:trace contextRef="#ctx0" brushRef="#br0" timeOffset="46437.02">21219 17660 1128 0,'0'0'281'15,"0"0"-152"-15,0 0-16 16,80 24-35-16,-53-24-37 15,-6 0-15-15,0 0-26 16,-4-17-123-16,-4 0-210 16,-6-2-539-16</inkml:trace>
  <inkml:trace contextRef="#ctx0" brushRef="#br0" timeOffset="46599.6">21368 17394 42 0,'0'0'1154'0,"0"0"-832"15,0 0-112-15,-8 115-76 16,8-63 3-16,0 3-57 16,0-3-21-16,0 0-59 15,-1-8-2-15,-12 5-43 16,1-10-171-16,-5-11-951 0</inkml:trace>
  <inkml:trace contextRef="#ctx0" brushRef="#br0" timeOffset="47312.71">17388 17302 901 0,'0'0'276'0,"0"0"-179"16,0 0-52-16,0 0 8 16,0 0 43-16,0 0 15 15,0 0-28-15,-64-34-43 16,64 34 1-16,0 0 0 15,-1 0-31-15,1 0 2 16,-2 10-12-16,2 14 0 16,0 14 44-16,0 21-14 15,6 28 9-15,12 36 17 0,6 15-46 16,-3 0 5 0,-6-19-15-16,-3-39 2 0,-6-23-2 15,0-21 0-15,0-7 0 16,1-2 0-16,-1-2-12 15,2-2-17-15,-2-10-77 16,0-13-148-16,-1 0-244 16,-3-9-239-16</inkml:trace>
  <inkml:trace contextRef="#ctx0" brushRef="#br0" timeOffset="48875.64">17160 17316 651 0,'0'0'541'0,"0"0"-442"16,0 0-82-16,0 0 21 15,0 0 119-15,0 0-13 16,81-5-45-16,-42 5-57 16,5 0 9-16,7 0-2 15,6 0-41-15,2 0 23 16,6 0-18-16,3 3-7 16,13 6 19-16,21-4-10 0,21 0 20 15,7-2 15-15,-7-3-50 16,-6 0 38-16,-14 0-30 15,-1 0-7-15,-1 0 13 16,-3-6-13-16,-1-1-1 16,0-2 0-16,-3-3 0 15,1 3 0-15,2-1 1 16,5 4 5-16,4-1 15 16,0 5-9-16,4-5 1 15,0 4-13-15,1-4 7 16,-1 0-8-16,-1 1 2 15,-2 2-1-15,-4-1 9 0,0 3 0 16,-3-3-9-16,-3 0 0 16,-3-2 0-16,0-2 0 15,1-1 1-15,-1-2 0 16,0-2 2-16,0-3 7 16,-3 1-12-16,0 0 2 15,2 6-1-15,-1-1 0 16,2 3 1-16,2 2 0 15,-2 2 13-15,-3 1-6 16,-2 1-8-16,1 0 1 16,-4 1-6-16,1-1-4 15,-1 0 16-15,-13 2-6 16,-13-3 1-16,-12 3 7 16,-7 0-16-16,7 0 7 0,2 0-1 15,2 0-7-15,-12 3 10 16,-12-3-1-16,-8 2 14 15,-11-2-14-15,-8 0-1 16,-1 0-23-16,0 0-1 16,0 0 25-16,-1 0 1 15,-2 0 8-15,0 0-9 16,1 0-13-16,1 0 12 16,1 0-31-16,-3 3-23 15,-1 8 55-15,-3 6-18 16,0 8 18-16,-1 4-2 15,1 5-19-15,-2 9 12 16,1 5-4-16,2 5-14 16,2 3 26-16,2 3-26 0,2 1 9 15,0-1 17-15,0-2-33 16,8-1 13-16,3-3-4 16,2-2 15-16,0-3 4 15,4-5 7-15,-4-7-1 16,3-3 8-16,-2-4 1 15,1-4-10-15,-2-3 1 16,-2-2-1-16,-2-5 0 16,-3-2 2-16,-5-4-1 15,1-2 17-15,-2-5-15 16,0 1 3-16,0-3-5 16,-5 1 0-16,-8 2 3 15,-1-2-3-15,-5 2 1 0,-4 1 2 16,-3-2 7-16,-9 2-10 15,-6 2 0-15,-6-1 0 16,-8 0 3-16,-19 4-2 16,-20 2-1-16,-21 3 2 15,-12 1 5-15,0 1-8 16,6-2 1-16,7 0-3 16,-2 0 2-16,-1 0 1 15,-4 0 0-15,-1-1 3 16,-1 0 7-16,1 0-19 15,3 1 9-15,4 0 0 16,5-4-4-16,5-1 10 0,3-3-6 16,4-1 4-16,3-5-3 15,4 0-1-15,0 0 0 16,1 0-2-16,-1 0 1 16,0 0 2-16,-1 0-1 15,-2 0 0-15,0 0 6 16,-3 0-7-16,0 0 1 15,-3 0 0-15,2 0-5 16,-1 0 6-16,-1 0-1 16,-3-5 0-16,2 2 6 15,-2 3-12-15,3-3 6 16,3-3 0-16,0 3 2 16,0-6-1-16,0 1-1 0,5-2 0 15,2-4 1 1,19 5-1-16,11 1 0 0,17 2-3 15,3 4 2-15,-2 2 2 16,-3 0-1-16,5 0 8 16,7 0-2-16,11 5 14 15,8 1-20-15,6-2 10 16,8 0-20-16,0 0 4 16,16 4-44-16,6-3-65 15,0-2-695-15</inkml:trace>
  <inkml:trace contextRef="#ctx0" brushRef="#br0" timeOffset="56044.11">24320 18010 925 0,'0'0'311'15,"0"0"-214"-15,0 0-53 0,0 0 9 16,0 0 55-1,0 0 11-15,6 0-76 0,9-4-11 16,1-2 22-16,10 1-25 16,3-1 26-16,4 1-28 15,7-3-17-15,1 1 21 16,1 3-25-16,2-5-5 16,-3 3 7-16,-4 1-6 15,-4 1-4-15,-5-1-36 16,-4 0-63-16,-8 5-58 15,-11 0-155-15,-5 0-81 16,0 0-129-16</inkml:trace>
  <inkml:trace contextRef="#ctx0" brushRef="#br0" timeOffset="56264.44">24505 18093 212 0,'0'0'683'0,"0"0"-557"16,0 0-113-16,0 0 49 16,0 0 101-16,0 0-26 15,0 0-56-15,107 0-51 16,-73-2 4-16,1 1-14 16,-1 1-20-16,-2 0-6 15,3-7-178-15,-8 2-347 16,-6-3-176-16</inkml:trace>
  <inkml:trace contextRef="#ctx0" brushRef="#br0" timeOffset="56909.65">24922 17737 1020 0,'0'0'215'15,"0"0"-186"-15,0 0-17 16,0 0 18-16,0 0 51 16,-10 102-5-16,10-49-5 15,0 10 2-15,0-1-21 16,0-3-2-16,4-4-50 16,4-10-7-16,0-8 7 15,-1-9 0-15,-1-9 14 0,-2-8-7 16,-2-5-4-16,-1-4-3 15,-1-2 20-15,0 0-20 16,0-7 5-16,0-8 3 16,0-7-15-16,0-7 8 15,-6-8-1-15,-4-3 0 16,-1-8-13-16,-1-2 6 16,-2-2-4-16,0 2 6 15,1 7-6-15,4 7 0 16,4 10 11-16,1 9 0 0,2 9-2 15,2 3 2-15,0 4 0 16,0 1-16-16,0 0 7 16,5 0 2-16,8 4 7 15,7 10-1-15,3 5 8 16,9 6-7-16,2 5 0 16,3 4 0-16,1-1 12 15,-4 2-5-15,-1-2-7 16,-11-2 0-16,-2-1 9 15,-10-7 5-15,-5 2 10 16,-5-5-14-16,-2 0 51 16,-13-4-42-16,-9-2 19 15,-3 0-10-15,-1-1-19 16,-2-4 36-16,4-3-27 16,3-2-8-16,5-2 5 0,8-1-15 15,5-1-1-15,5 0-52 16,1 0-130-16,13-7-211 15,4 1-505-15</inkml:trace>
  <inkml:trace contextRef="#ctx0" brushRef="#br0" timeOffset="57726.6">25747 18023 1043 0,'0'0'205'16,"0"0"-124"-16,0 0 60 0,0 0 7 16,0 0-40-1,-23-78-52-15,21 61-34 0,2 0 20 16,0 0-30-16,0 1 2 15,0-1-8-15,7 5 0 16,4-2-7-16,1 3 1 16,3 6-8-16,0-3 0 15,1 7 9-15,2 1-1 16,3 0 5-16,1 1 1 16,2 10-12-16,-3 6 5 15,3-3 1-15,-3 2-9 16,-3 1 11-16,-4 2-2 15,-3-3 0-15,-6 1-25 16,-5 0 10-16,0 0-26 16,-3-2 41-16,-13 2 32 0,-3-3-32 15,-6-1 9-15,-2 1 1 16,0 2-1-16,-1-4-10 16,-1 2 1-16,4 0 0 15,1 2-2-15,5-1 3 16,5 2-1-16,4 3 28 15,3-4-27-15,5 5 10 16,2-4-11-16,0-2 13 16,7-1-4-16,5-1 10 15,2-6-5-15,5-2 0 16,0-5-3-16,4 0-9 16,1 0 8-16,0-3 0 15,-1-9 40-15,0 2-28 0,-4 1 0 16,1 1-3-16,-5 4-9 15,-2 3-11-15,-1 1 1 16,-3 0-10-16,3 0-2 16,-3 5 9-16,0 0-24 15,1 0-16-15,7-1-129 16,-1 2-212-16,-1-6-550 0</inkml:trace>
  <inkml:trace contextRef="#ctx0" brushRef="#br0" timeOffset="57976.66">26271 18176 1553 0,'0'0'261'0,"0"0"-259"16,0 0 11-16,0 0 15 15,0 0 26-15,0 0-45 16,0 0-8-16,10 14 5 15,-7-14-5-15,0 0 0 16,-1 0 30-16,-2 0-30 16,1 0 16-16,-1 0-17 15,0 0-19-15,5 0-69 16,-1 0-214-16,5 0-344 0</inkml:trace>
  <inkml:trace contextRef="#ctx0" brushRef="#br0" timeOffset="58387.46">26590 17794 1001 0,'0'0'207'0,"0"0"-129"16,0 0-43-1,0 0 78-15,0 0-37 0,-3-74-54 16,3 67 8-16,0 0-8 16,0 7 20-16,0 0-11 15,0 7-25-15,0 16 42 16,0 10 41-16,0 13-38 15,1 5 24-15,4 4-45 16,1 0 4-16,3-3 7 16,-2-7-41-16,1-6 24 15,-2-9-24-15,0-7 0 16,0-8-16-16,-2-8 2 16,-2-4-36-16,1-3-19 15,4-11-60-15,-1-8-176 16,1-1-551-16</inkml:trace>
  <inkml:trace contextRef="#ctx0" brushRef="#br0" timeOffset="58980.89">26799 17799 575 0,'0'0'300'0,"0"0"-213"16,0 0-50-16,0 0 47 16,0 0 81-16,0 0-47 0,86-39-44 15,-59 33 27-15,0 1-47 16,-1 5 19-16,-1 0-21 16,-3 0-22-16,-4 14 43 15,-5 4-31-15,-5 3-4 16,-5 4 6-16,-3 0-29 15,-1 1 8-15,-13-2-23 16,-5-1 15-16,-1-3 2 16,1-3-16-16,0-5 9 15,2-2-9-15,4-5-1 16,5-3 0-16,2 1-17 16,5-3-15-16,1 0 32 15,0-8-72-15,0-2 15 16,4-1 35-16,7 1-29 15,5 0 36-15,1 6 1 0,3 1 11 16,4 3 3-16,3 0 1 16,0 12 25-16,-2 7 42 15,-1 2-45-15,-3 3 39 16,-7 2-17-16,-7-2-32 16,-7 2 37-16,0-4-34 15,-9 2 24-15,-11-4-8 16,-5-3-22-16,-5-3-4 15,-1-5-6-15,-2-6 0 16,2-3 7-16,1 0-7 16,5-2 9-16,5-10-9 15,7 3-17-15,7-7-65 16,6 0-72-16,0 1-113 16,7 1-696-16</inkml:trace>
  <inkml:trace contextRef="#ctx0" brushRef="#br0" timeOffset="60248.45">27497 17872 808 0,'0'0'297'0,"0"0"-224"15,0 0 51-15,0 0 72 16,0 0-49-16,0 0-51 15,0 0-62-15,0-40 8 16,0 40 17-16,1 0-40 16,-1 0 4-16,3 0-22 15,0 9 8-15,2 11 51 16,1 5-29-16,1 8 2 16,1 6-1-16,-2 0-32 15,1 1 9-15,0-4-9 16,-1-3 0-16,-2-7-3 15,-1-2 3-15,-3-7 0 16,1-7 0-16,-1-3 3 0,0-5-3 16,0-2 1-16,0 0 0 15,0 0 22-15,0-2-22 16,0-12 14-16,0-6-3 16,0-7-11-16,0-4-2 15,0-6 1-15,0-4-3 16,-3-2 2-16,3 1 1 15,0-2 0-15,0 5 0 16,0 3-12-16,0 6 12 16,0 7-7-16,0 6 7 15,3 6-9-15,2 2 9 16,-1 3 0-16,2 1-1 16,-3 3-9-16,0 2 3 15,1 0 2-15,1 2 5 16,1 13-7-16,4 7 14 0,1 6-7 15,1 5 5-15,2 6 9 16,2 1-5-16,0 6-8 16,-1 0 0-16,1 1 22 15,-4-5-23-15,1-5 0 16,-3-6 3-16,-1-9 12 16,-2-8-11-16,-3-4-4 15,-1-5 0-15,-1-4 12 16,-1-1-4-16,2 0-8 15,2-8 7-15,-1-8 5 16,3-4 4-16,0-8-16 16,-1-3 1-16,1-5 6 0,-1-1-7 15,1-4-1 1,1 0-16-16,-2-3-28 16,0 6 44-16,-1 4-9 0,2 1 10 15,-3 7-2-15,-1 3-14 16,2 6 15-16,-2 1-10 15,0 6 2-15,0 3 3 16,-2 4 7-16,1 0-1 16,-1 3 0-16,2 0-13 15,0 13 5-15,3 8 1 16,2 11 7-16,2 11 9 16,5 6-3-16,-1 0 13 15,0 2 22-15,-2-4-34 0,0-6 13 16,-3-6-20-16,-1-7 11 15,-2-8 11-15,-2-3-22 16,-1-4 8-16,0-4 1 16,-3-2-8-16,1-3-2 15,-1 1-6-15,0-1-24 16,2-3 20-16,-1 2-66 16,6-3-43-16,-1 0-182 15,0 0-714-15</inkml:trace>
  <inkml:trace contextRef="#ctx0" brushRef="#br0" timeOffset="61068.88">28800 17665 1000 0,'0'0'363'0,"0"0"-271"15,0 0 43-15,0 0 35 16,0 0-83-16,0 0-41 15,0 0-16-15,-61-44-29 0,44 44 22 16,-2 0-23-16,-3 13 8 16,1 4-3-16,3 6 1 15,-1 11-5-15,7 5 23 16,2 5-23-16,7 4 47 16,3-2-35-16,3-3-1 15,16-4 31-15,8-6-37 16,4-8 3-16,5-6-9 15,1-9-8-15,1-3-2 16,-3-7-73-16,3-4-80 16,-10-8-81-16,-10-2-416 0</inkml:trace>
  <inkml:trace contextRef="#ctx0" brushRef="#br0" timeOffset="61459.55">28923 17931 1098 0,'0'0'192'15,"0"0"-122"-15,0 0-40 16,0 0 24-16,0 0 29 16,0 0-70-16,0 0 45 15,91-37 38-15,-76 38-42 16,0 15 27-16,-6 4-38 16,-6 7-15-16,-3 4 28 15,0 0-55-15,-17 3 12 16,-5-1-13-16,-3 0 6 15,-2-4 10-15,0-5-16 16,6-7 1-16,2-5 12 16,8-4-13-16,4-6 0 15,7-2-12-15,0 0-48 0,8-13 37 16,9-1-4-16,4 2 27 16,1-1 22-16,2 6-15 15,2 3 12-15,-1 4 4 16,2 0-2-16,-2 10 40 15,-1 1-39-15,-3 2-3 16,0 0-11-16,-4-3-8 16,-2-7-18-16,6-3-61 15,-7 0-117-15,-1-13-379 0</inkml:trace>
  <inkml:trace contextRef="#ctx0" brushRef="#br0" timeOffset="61700.65">29245 17526 1175 0,'0'0'299'0,"0"0"-290"16,0 0 4-16,0 0 158 15,10 78-23-15,-2-31-81 16,1 8-2-16,3 2-24 15,-2-1 4-15,-2-5-22 16,-2-2-23-16,-2-9-25 16,-4-1-100-16,0-10-233 0,-6-9-386 0</inkml:trace>
  <inkml:trace contextRef="#ctx0" brushRef="#br0" timeOffset="61897.34">29290 17885 1020 0,'0'0'272'0,"0"0"-209"16,0 0 56-16,0 0 84 15,95 0-79-15,-62 2-45 16,3 2-25-16,2 0-44 16,0-4 8-16,-4 0-18 15,-2 0-46-15,-4-7-65 0,-9-6-269 16,-7 1-592-16</inkml:trace>
  <inkml:trace contextRef="#ctx0" brushRef="#br0" timeOffset="62119.95">29537 17565 1333 0,'0'0'244'16,"0"0"-197"-16,0 0 42 15,0 0 20-15,-4 106 7 16,4-57-56-16,6 2-18 0,3 0 26 16,0-4-46-1,-2-5-12-15,1-5-10 0,-2-6-19 16,1-6-47-16,-1-6-123 16,-3-8-343-16,0-5-495 0</inkml:trace>
  <inkml:trace contextRef="#ctx0" brushRef="#br0" timeOffset="62637.23">29778 17939 838 0,'0'0'260'0,"0"0"-143"15,0 0 93-15,0 0 2 16,0 0-79-16,0 0-83 0,86-4 19 15,-74 0-36-15,-4 1 4 16,-1 0 21-16,-6 3-57 16,-1 0 35-16,0-3-25 15,-8 3-10-15,-9 0 20 16,-5 0-20-16,-5 3-1 16,-1 3 6-16,1 8 3 15,3-4-10-15,1 2 1 16,7 0-9-16,6-1 0 15,4-1 9-15,6-2-11 16,0 1 0-16,3-1-38 16,12 2 36-16,8 2-1 15,4 2 13-15,3 1-1 0,0 2 4 16,-2 0 4-16,-4-1 31 16,-6-1-36-16,-3-2 30 15,-6-1 9-15,-6-1-21 16,-3-1-17-16,-2 0 18 15,-14 2-1-15,-8-5 5 16,-4 3-12-16,-2-5-2 16,0-3-10-16,3-2 6 15,5 0-4-15,8 0-2 16,5 0-9-16,6-4-25 16,3-2-74-16,0-4-16 15,26-16-84-15,-1 4-304 0,1-2-231 16</inkml:trace>
  <inkml:trace contextRef="#ctx0" brushRef="#br0" timeOffset="63080.31">30100 17596 1182 0,'0'0'382'0,"0"0"-297"16,0 0-74-16,0 0 15 15,0 0 29-15,0 0-46 16,0 0 12-16,-87 72-8 16,80-31 13-16,5 7 28 0,2 6-32 15,5 0-10 1,13-4-12-16,5-6-16 0,7-8 16 16,2-8 18-16,4-9-18 15,-1-10 23-15,2-8-21 16,1-1 15-16,-4-15 17 15,-1-11-16-15,-3-6 16 16,-3-6-29-16,-7-4-4 16,-5 1 30-16,-7-4-16 15,-8 3 16-15,0 1 28 16,-15 5-36-16,-9-1 28 16,-7 6-41-16,-5 7-1 15,-4 7-5-15,1 10-4 16,0 7-1-16,0 0 1 15,4 17-40-15,2 7 14 0,5 5-38 16,5 2-40-16,7 3 19 16,14 12-118-16,2-10-196 15,0-7-447-15</inkml:trace>
  <inkml:trace contextRef="#ctx0" brushRef="#br0" timeOffset="63336.2">30528 17599 1360 0,'0'0'484'16,"0"0"-426"-16,0 0-40 0,0 0 11 16,0 0 43-1,0 0-34-15,24 78 19 0,-11-20-7 16,1 6-36-16,0 0 45 15,-3-1-50-15,-2-5 4 16,-3-10-13-16,-5-10-56 16,-1-8-40-16,0-15-30 15,-10-9-170-15,-1-6-386 0</inkml:trace>
  <inkml:trace contextRef="#ctx0" brushRef="#br0" timeOffset="63555.62">30502 17869 462 0,'0'0'407'0,"0"0"-261"0,0 0 34 16,0 0-20-16,0 0 18 15,0 0-4-15,0 0-74 16,102 14-26-16,-65-9 20 16,6-3-59-16,-1-1 9 15,0-1-44-15,-3 0 10 16,-5 0-25-16,-6-3 8 15,-7-3-48-15,-7-7-60 16,-8 2-246-16,-5 2-588 0</inkml:trace>
  <inkml:trace contextRef="#ctx0" brushRef="#br0" timeOffset="63818.2">30795 17541 1048 0,'0'0'229'15,"0"0"-205"-15,0 0 121 16,0 0 84-16,0 0-108 16,15 107-22-16,-2-61-6 15,1 4-23-15,-1 3-1 16,-1-1-47-16,-3-6-10 15,-2-3-12-15,-2-4-24 16,-2-6-51-16,4-1-103 0,-2-9-368 16,-2-10-682-16</inkml:trace>
  <inkml:trace contextRef="#ctx0" brushRef="#br0" timeOffset="64019.87">31165 18124 1787 0,'0'0'326'0,"0"0"-181"16,0 0 13-16,0 0-33 0,0 0-125 16,0 0-1-1,0 0-69-15,7 7-83 16,-7-7-110-16,-7 0-1337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3:22:47.500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5126 860 841 0,'0'0'272'0,"0"0"-139"15,0 0 36-15,0 0 36 16,0 0-37-16,0 0-80 15,0 0-22-15,-3-26-3 16,-3 20 6-16,-4-1-5 16,1-1-24-16,-6 0-12 15,-3-2 6-15,-4 3-33 16,-5 0-1-16,0 3-1 16,-3 3-14-16,-1 1 14 15,1 0-22-15,-1 12-2 0,-2 8 16 16,6 5-29-16,0 5 20 15,6 3-11-15,2 5-6 16,8 3 33-16,5 4-18 16,6 3 13-16,0 1 5 15,9 2-1-15,5-3 3 16,5 2 0-16,0-6 0 16,1-1-6-16,2-7 6 15,1-6-1-15,-2-11-14 16,-2-9-61-16,5-7 57 15,-6-3 10-15,6-9 9 16,-2-14-1-16,3-7 1 16,-1-4-2-16,-1-6-5 0,-1 4-20 15,-3 1 14 1,-5 10-28-16,-1 8-33 0,-2 9-5 16,-4 8-75-16,5 0 13 15,-3 22 73-15,8 8 43 16,2 7 25-16,3 2 1 15,5-2-1-15,1-4 6 16,2-11-5-16,0-8-1 16,0-13 0-16,-3-1 1 15,1-18 1-15,-4-12-1 16,-5-5 1-16,-5-5 9 16,-8 0-10-16,-6 3-2 15,0 2 1-15,-6 6-8 16,-11 4 8-16,-7 5 15 15,-1 5 7-15,-3 6 36 0,-2 5-58 16,3 4 10-16,-1 0-3 16,-2 15-1-16,2 5-3 15,2 4-3-15,4 2 0 16,1 3 2-16,10 3-2 16,5-1-1-16,6-1-12 15,0 1 4-15,8-5 8 16,13-6 1-16,3-5 0 15,3-8-45-15,1-7 20 16,-1 0 18-16,-5-13-2 16,2-9-15-16,-9-4 23 15,1-1-6-15,-4 1 7 0,-3 3 8 16,0 5-8-16,-3 6-1 16,-3 11-6-16,5 1-21 15,1 13 28-15,5 11 30 16,3 7-1-16,5 1 11 15,2-1-29-15,1-4 2 16,1-7-12-16,-2-9 0 16,0-8-1-16,-1-4 0 15,-5-14-155-15,-9-3-651 0</inkml:trace>
  <inkml:trace contextRef="#ctx0" brushRef="#br0" timeOffset="219.92">5414 727 1582 0,'0'0'271'0,"0"0"-247"15,0 0-24-15,0 0 2 16,-4-85 7-16,4 69-9 15,1 2-1-15,8 3-43 16,-2 2-260-16,-2 7-515 0</inkml:trace>
  <inkml:trace contextRef="#ctx0" brushRef="#br0" timeOffset="526.99">5750 612 863 0,'0'0'339'16,"0"0"-237"-16,0 0-82 15,31 101 26-15,-13-38 100 16,1 24-2-16,2 14 12 15,-3-9-99-15,-6-21-34 16,-3-27-5-16,-3-21-17 0,0 1-1 16,0 1 0-16,0-2 6 15,-2-8-7-15,1-7 1 16,-2-8-79-16,-3-1-140 16,1-11-167-16</inkml:trace>
  <inkml:trace contextRef="#ctx0" brushRef="#br0" timeOffset="1742.64">6357 962 857 0,'0'0'510'16,"0"0"-402"-16,0 0 19 16,0 0 29-16,0 0-46 15,0 0-50-15,0 0-37 16,-87-22-13-16,65 30-10 16,-2 9 0-16,2 7-1 15,2 4-20-15,4 6 21 16,5 5 0-16,5 2 0 15,6 0-1-15,0 1 2 16,12-1-2-16,9-3-13 16,6-9-4-16,3-7 17 0,1-10 1 15,3-12 0-15,1 0-2 16,-4-21-12-16,-3-12-4 16,-2-8-26-16,-7-6-74 15,-4 1-45-15,-7-2 13 16,-5 4 7-16,-3 8 38 15,0 8 71-15,0 11 34 16,-6 11 0-16,-2 6 0 16,1 20 8-16,2 15 14 15,5 11 33-15,0 1-4 16,3 3-6-16,14-4 5 16,5-7-8-16,5-8-40 15,0-7 24-15,3-14 22 0,-2-10 20 16,0-1-56-16,-2-22-12 15,-4-9-31-15,-4-9-59 16,-3-5-69-16,-8 0-58 16,-7-1-90-16,0 2 102 15,0 9 9-15,-3 11 100 16,-3 11 96-16,2 14 155 16,1 8-64-16,1 23 12 15,2 11 22-15,0 11 51 16,0 3-34-16,14-3-25 15,5-5-24-15,4-7-54 16,2-12 7-16,5-12 40 0,0-12 61 16,-2-5-91-16,0-18-25 15,-1-15-31-15,-5-8 0 16,-5-8-11-16,-1-3-33 16,-7-4 21-16,-6-3-54 15,-3 4 11-15,0-1 46 16,-12 5 6-16,-4 9 14 15,2 11 1-15,0 10 12 16,3 11 77-16,3 10-6 16,4 8-84-16,-2 25 0 15,6 20 0-15,0 27 12 16,10-2 11-16,7-8 3 16,5-8 25-16,1-15-32 0,5-1 21 15,5 0 15 1,1-12-20-16,-1-12-7 0,0-15 9 15,-2-7-14-15,-4-13 14 16,0-18-36-16,-5-7-1 16,-7-7 0-16,-4 0-18 15,-6-1 17-15,-5 7 1 16,0 5-15-16,0 14 3 16,0 11-19-16,-4 9 9 15,3 9-48-15,1 22 35 16,0 8 35-16,5 8 0 15,12 0 0-15,7-2 1 16,4-9 0-16,5-7-2 16,3-12 1-16,-2-12-49 15,2-5 49-15,-5-9 0 0,-2-16 12 16,-7-8 14-16,-4-6-26 16,-9-5 14-16,-9 1 10 15,0 1 19-15,-18 6 23 16,-9 5-19-16,-10 7 19 15,-7 14-27-15,-6 10-39 16,-1 2-38-16,-3 23-22 16,-1 19-29-16,13-5-177 15,14-3-707-15</inkml:trace>
  <inkml:trace contextRef="#ctx0" brushRef="#br0" timeOffset="2779.38">8136 1042 544 0,'0'0'345'16,"0"0"-247"-16,0 0-35 15,0 0-3-15,0 0 9 16,0 0 2-16,0 0 3 15,79 10 58-15,-58 14-33 0,0 5-44 16,3 4 31-16,-6 6-42 16,0 5 35-16,-5-2-24 15,-3 0-54-15,-5-5 18 16,1-6-10-16,-6-9-9 16,0-6 19-16,3-8-18 15,-3-8-1-15,2 0 25 16,-2-2 31-16,0-17 38 15,0-8-90-15,0-9 3 16,0-6-14-16,0-4 0 16,0 1-10-16,0 1-16 15,8 6-4-15,3 6 37 16,1 5-13-16,4 8 7 0,-1 7-4 16,1 8 1-16,0 4 3 15,0 5 5-15,0 15-4 16,2 5 5-16,0 6 12 15,-6 2 12-15,2 2 5 16,-6-2-21-16,-2-3-8 16,-1-5 0-16,-2-7 1 15,0-5-8-15,-2-6 9 16,-1-5-2-16,2 0 9 16,-2-2-8-16,1 0-1 15,-1-3 0-15,2-10 6 16,2-4 1-16,-1-5-7 0,0-5 0 15,2-7-3-15,2-2-26 16,1-2 6-16,3 2-23 16,0 3 17-16,2 10 19 15,-2 6 8-15,-1 7 2 16,2 6 0-16,-1 4-9 16,1 0 9-16,2 9 5 15,2 10-4-15,0 5 26 16,-1 5-8-16,1 7 22 15,-2 3 0-15,-1 2-40 16,-4 1 5-16,-1-1-6 16,-1-3 1-16,-3-9 3 15,-1-5-4-15,0-6-8 16,-1-4-21-16,-2-9-60 16,0-5-139-16,0 0-371 0</inkml:trace>
  <inkml:trace contextRef="#ctx0" brushRef="#br1" timeOffset="59904.95">6679 2830 1092 0,'0'0'149'0,"0"0"-88"16,0 0 55-16,0 0-26 15,3-92-7-15,0 61-46 16,3 1 5-16,0-3-23 16,-2 1-18-16,1 1 21 15,-1 1-12-15,-2 4-9 16,-1-1 8-16,1 5-8 15,-2 2-1-15,0 5 0 16,0 4 2-16,0 2 2 0,0 5-4 16,0 1 1-16,0 2 3 15,0 1-4 1,0 0 0-16,0 0-21 0,0 10-18 16,3 14 39-16,0 10 0 15,2 12 6-15,0 9 2 16,-2 7-8-16,3 4 0 15,-3 1 2-15,0-2 5 16,0-2-4-16,0-12-2 16,1-9-1-16,-1-7 13 15,0-11-13-15,0-5-1 16,2-8-53-16,-2-11-125 16,0 0-81-16,0-13-153 0</inkml:trace>
  <inkml:trace contextRef="#ctx0" brushRef="#br1" timeOffset="60430.81">6919 2602 477 0,'0'0'172'15,"0"0"-81"-15,0 0 52 16,0 0 14-16,0 90-80 16,0-56-21-16,0 3-15 15,0 2 7-15,0 1-32 0,3 1 10 16,9-3 0 0,3-4 6-16,4-5 10 0,4-4-22 15,2-3-10-15,3-5 5 16,1-8 1-16,-1-4 49 15,3-5-18-15,-2-2 4 16,-3-15-3-16,0-6 3 16,-5-8-19-16,-5-5 12 15,-4-5-21-15,-6-5-11 16,-3-4 14-16,-3-2-19 16,0 2-1-16,-12 3 3 15,-3 3-2-15,-6 5-4 16,-1 3 4-16,-5 6-6 15,-1 5 12-15,4 7-2 16,-3 4 14-16,5 5 9 0,1 4-33 16,4 3 0-16,1 2 33 15,1 2-23-15,0 13-11 16,-1 9-28-16,-4 10 0 16,7 5-20-16,1 7-21 15,12 23-54-15,0-13-210 16,0-4-497-16</inkml:trace>
  <inkml:trace contextRef="#ctx0" brushRef="#br1" timeOffset="60695.64">7438 3050 1575 0,'0'0'261'0,"0"0"-195"16,0 0-29-16,0 0-29 16,0 0-7-16,0 0 13 15,0 0-14-15,5 0-25 16,6-13-44-16,0 1-128 15,-2-4-545-15</inkml:trace>
  <inkml:trace contextRef="#ctx0" brushRef="#br1" timeOffset="61158.99">7639 2503 1167 0,'0'0'199'16,"0"0"-124"-16,0 0 81 16,0 0-76-16,0 0-29 15,0 0-38-15,0 0 4 16,-37 56-16-16,33-12 8 0,2 8-2 16,2 9-6-1,2 2-1-15,14 0 6 0,9-5-5 16,4-10-2-16,2-7 1 15,3-10 0-15,-1-13 0 16,0-8 1-16,-3-10 0 16,-3-1 10-16,-2-21-11 15,-5-11 15-15,-1-9 7 16,-7-8-2-16,-3-6 16 16,-6-2-10-16,-3 1-16 15,0 2 22-15,-15 5-20 16,-7 5 9-16,-4 5-12 15,-4 4-8-15,0 8 20 16,-1 8-10-16,3 6-2 16,-1 7-2-16,1 6 9 0,3 1-15 15,-2 0-1-15,5 12-54 16,-1 7 4-16,4 25-88 16,3-7-158-16,5 0-218 0</inkml:trace>
  <inkml:trace contextRef="#ctx0" brushRef="#br1" timeOffset="61902.4">8245 2680 1175 0,'0'0'271'0,"0"0"-156"16,0 0 45-16,0 0-76 16,0 0 3-16,0 0-18 15,0 0-39-15,-95-66-11 16,75 66-19-16,-2 0-1 16,1 13-30-16,3 8 13 15,2 8 18-15,5 4-14 16,4 6-17-16,5 1 5 15,2 1-43-15,3-7 18 16,14-4 2-16,2-10 1 16,8-5 26-16,-2-10-31 15,-1-5-22-15,2-3 29 0,-4-14 7 16,-3-8 23-16,-2-1 14 16,-6-5-1-16,-3-2 3 15,-2 1 2-15,-3 3 15 16,0 3 18-16,-1 8-35 15,-1 11 1-15,1 7-1 16,1 1-24-16,4 21 11 16,0 11 13-16,5 10 1 15,5 10 9-15,3 6-10 16,5 18 0-16,6 17-1 16,6 22 2-16,-4 8-1 0,-8-10 0 15,-7-15 0 1,-9-26 1-16,-5-18-1 0,-4-13-7 15,0-4-23-15,-5 3-37 16,-9 1 39-16,-5 1 15 16,-2-10 13-16,-5-8 30 15,-2-11 47-15,-3-9-22 16,-4-5 39-16,-3-9-31 16,-1-15 29-16,3-9-21 15,2-7-1-15,4-11-24 16,6-5-34-16,5-9 2 15,13-10-13-15,6 5 0 16,0-1 8-16,16 3-9 16,7 10 0-16,11-4 9 0,3 4-9 15,5 6 0-15,6 2-1 16,16-10-42-16,-11 12-115 16,-6 7-466-16</inkml:trace>
  <inkml:trace contextRef="#ctx0" brushRef="#br1" timeOffset="62449.69">9246 2404 1245 0,'0'0'248'0,"0"0"-156"0,0 0 13 16,0 0-75-16,-104-44 14 16,72 44 31-16,-1 0-66 15,-1 3 14-15,1 17-23 16,0 6-9-16,2 8-10 15,1 9 19-15,6 5 0 16,8 6 0-16,7 2-3 16,9 1 3-16,0-3 14 15,16-3 2-15,7-7 33 16,5-9-20-16,5-9-5 16,7-9-7-16,2-7-11 15,6-7 1-15,0-3-7 16,4 0-31-16,9-19-83 15,-14-1-399-15,-9 1-663 0</inkml:trace>
  <inkml:trace contextRef="#ctx0" brushRef="#br1" timeOffset="62864.39">9413 2766 1363 0,'0'0'227'0,"0"0"-166"16,0 0-54-16,0 0 11 16,0 0 9-16,85-20 10 15,-55 26 11-15,0 14-20 0,-2 11-5 16,-7 5-5-16,-5 8-9 16,-10 2 54-16,-6 0-21 15,-3 4-23-15,-19-2-14 16,-6-3-5-16,-2-8-8 15,0-9 2-15,4-9 5 16,6-14-1-16,2-5 2 16,7-11-27-16,5-14-19 15,6-8 5-15,0-1 16 16,11 3 12-16,10 6-4 16,2 11 17-16,3 8-7 15,2 6 7-15,1 5 17 16,-4 10-16-16,2 4 23 15,-5-2-16-15,-4-1-2 16,-2-6 2-16,-3-3-8 0,1-7-23 16,-5-7-202-16,-3-7-649 15</inkml:trace>
  <inkml:trace contextRef="#ctx0" brushRef="#br1" timeOffset="63142">9883 2311 1209 0,'0'0'495'0,"0"0"-419"16,0 0-69-16,0 0 5 0,0 0-6 15,4 103 29-15,2-25 35 16,-1 20-29-16,-2-3-39 15,-2-20 17-15,-1-22-19 16,0-24-15-16,0 4 5 16,0-1-34-16,0-5-45 15,0-6-140-15,-9-12-108 16,0-5-210-16,-1-4 188 0</inkml:trace>
  <inkml:trace contextRef="#ctx0" brushRef="#br1" timeOffset="63316.13">9859 2842 889 0,'0'0'347'0,"0"0"-132"16,0 0-55-16,0 0-86 16,95-26 12-16,-62 23-22 15,3 3-37-15,0-3 14 16,1 2-30-16,-3 0-3 16,-2-2-8-16,-4 0 0 15,-5-3 0-15,-1-9-69 16,-7 3-408-16,-8-5-333 0</inkml:trace>
  <inkml:trace contextRef="#ctx0" brushRef="#br1" timeOffset="63569.75">10214 2297 1326 0,'0'0'295'0,"0"0"-228"16,0 0-65-16,0 0 18 16,-1 92 33-16,1-42 30 15,5 9 9-15,1 2-52 16,-1 3-8-16,-1-2-30 16,-1-4 5-16,-1-5-14 15,1-10-9-15,-3-7-52 16,7-6-96-16,-2-11-363 15,-1-12-322-15</inkml:trace>
  <inkml:trace contextRef="#ctx0" brushRef="#br1" timeOffset="64073.18">10408 2847 1128 0,'0'0'183'0,"0"0"0"16,0 0-59-16,0 0-18 15,0 0-12-15,0 0-50 16,0 0-2-16,86 3-26 16,-78-3-8-16,-4 0 3 15,-2 0-11-15,-2-4-19 16,0-3-39-16,-2 1-52 16,-8 3 71-16,-3 3 18 15,-3 0 21-15,-1 0 6 0,0 6-6 16,-1 8 21-1,3 0 23-15,2 2-13 0,2-1-2 16,5-2-11-16,2-4-1 16,3-1-9-16,1-2-1 15,0 0-1-15,13-1-6 16,5 1 0-16,9-3 0 16,4 5 0-16,5 0 0 15,1 3 0-15,-1 3-1 16,1 3 1-16,-5 2 0 15,-9 1 0-15,-5-1 21 16,-10 1 15-16,-8 0 8 0,0 1 12 16,-21 0-30-1,-4-2-5-15,-8-4-8 0,-3-3 2 16,2-7 32-16,-1-5-25 16,4 0-13-16,3-4-9 15,2-12-15-15,7-4-47 16,10-22-53-16,3 5-101 15,6-1-363-15</inkml:trace>
  <inkml:trace contextRef="#ctx0" brushRef="#br1" timeOffset="64500.16">10726 2363 652 0,'0'0'839'0,"0"0"-727"16,0 0-91-16,0 0-11 16,0 0-10-16,-30 93 35 15,24-43 7-15,3 6 37 16,3 8-56-16,0 1-15 16,9 1-8-16,12-4 1 15,2-8 10-15,7-10-1 16,5-13-9-16,-1-9-1 15,3-11 0-15,-1-11-13 16,3 0 11-16,-5-19-18 16,-4-14 19-16,-3-8-4 15,-8-9 2-15,-4-7-3 0,-10-3 12 16,-5 2 0-16,0-2 41 16,-14 4-2-16,-8 5 23 15,-5 6-6-15,-1 8-3 16,-2 9 27-16,0 11-74 15,-3 8-6-15,-3 7-6 16,-1 2-20-16,0 11-17 16,4 12-51-16,-1 23-50 15,8-5-233-15,8-3-714 0</inkml:trace>
  <inkml:trace contextRef="#ctx0" brushRef="#br1" timeOffset="65034.24">11303 2321 624 0,'0'0'279'0,"0"0"-140"15,0 85-34-15,0-35 39 0,7 8-1 16,1 4-9-16,-1-1-32 16,-1-2-51-16,-1-5-22 15,-4-8-17-15,2-4-12 16,-3-10 0-16,0-5-83 16,0-10-255-16,0-9-495 0</inkml:trace>
  <inkml:trace contextRef="#ctx0" brushRef="#br1" timeOffset="65260.87">11253 2742 973 0,'0'0'248'0,"0"0"-172"0,0 0 1 16,0 0 0-16,83-2 51 15,-42 0-38-15,3-1-17 16,0-2-32-16,0 1-35 16,-4-3 12-16,-1 0-18 15,-1-8-66-15,-8 5-179 16,-9-3-497-16</inkml:trace>
  <inkml:trace contextRef="#ctx0" brushRef="#br1" timeOffset="65507.46">11586 2297 1094 0,'0'0'358'15,"0"0"-262"-15,0 0-49 16,-3 120 14-16,3-61 34 15,0 7 33-15,0 1-72 16,5-1-41-16,2-6 1 16,2-4-16-16,1-12-45 15,4-9-61-15,1-11-240 16,-5-11-469-16</inkml:trace>
  <inkml:trace contextRef="#ctx0" brushRef="#br1" timeOffset="65786.03">11887 2727 567 0,'0'0'930'0,"0"0"-821"15,0 0-73-15,0 0-11 16,84 6 14-16,-48-4 72 15,-2 1-14-15,0-3-44 16,-1 0 1-16,-3 0-28 0,-3 0-8 16,-9 0 21-16,1 0-18 15,-8 0 4-15,-3 0-25 16,-2 0-4-16,-4 0-13 16,1 2-98-16,-3 0-261 0</inkml:trace>
  <inkml:trace contextRef="#ctx0" brushRef="#br1" timeOffset="66798.38">12903 2655 1136 0,'0'0'374'0,"0"0"-255"15,0 0-55-15,0 0-23 16,-1-87 12-16,1 51-8 16,3-1-19-16,3-2-5 15,1 2-20-15,1 2-1 16,-2 6 0-16,0 4 1 16,-2 8 2-16,-1 6-3 15,0 7 0-15,-2 4-1 16,-1 4-6-16,0 22-31 0,2 26 38 15,-2 30 0 1,1 25 1-16,2 9 0 0,-1-21 11 16,2-31-2-16,-2-27-9 15,-1-11 6-15,1-2-7 16,1-4 1-16,0-1-2 16,-1-12-4-16,3-7-85 15,0-10-220-15,-1-9-560 0</inkml:trace>
  <inkml:trace contextRef="#ctx0" brushRef="#br1" timeOffset="67217.94">13161 2478 159 0,'0'0'861'0,"0"0"-726"16,0 0-104-16,0 0-2 15,0 0 31-15,-10 83 14 16,10-45 58-16,0 7-28 16,0 5-56-16,9 0-7 15,10 0-33-15,8-8-6 16,4-8 5-16,4-9-7 16,2-11 0-16,3-9 0 15,-1-5-9-15,-2-7 9 16,-2-19 0-16,-5-9 0 15,-7-9 14-15,-8-6-14 16,-7-3 0-16,-8 0 10 0,0 2-3 16,-18 3 56-16,-10 6-24 15,-8 4-15-15,-6 6 26 16,-4 10-30-16,1 6-8 16,0 8 19-16,6 8-31 15,2 3-14-15,9 21-3 16,4 8 17-16,7 9-25 15,9 5-89-15,8 21-39 16,17-12-129-16,6-10-322 0</inkml:trace>
  <inkml:trace contextRef="#ctx0" brushRef="#br1" timeOffset="67638.59">13715 2389 1088 0,'0'0'263'15,"0"0"-147"-15,0 0-84 16,0 0-16-16,-65 80 32 16,55-34-13-16,6 10 13 15,4 3-25-15,1 5-17 16,20-3 12-16,6-3-17 15,4-9-2-15,3-11 0 0,1-7-5 16,1-14 6-16,-2-9 0 16,-3-8 1-16,-2-8 12 15,-2-18-11-15,-5-12 4 16,-3-10-1-16,-5-6-4 16,-7-2 5-16,-4 0-6 15,-3 3 18-15,0 7 46 16,-15 3-2-16,-6 7 1 15,-5 6-6-15,-6 9-16 16,-5 6-8-16,-5 9-25 16,-7 6-8-16,1 1-14 15,3 17-89-15,3 24-42 16,13-3-179-16,11 0-401 0</inkml:trace>
  <inkml:trace contextRef="#ctx0" brushRef="#br1" timeOffset="76031.41">14407 2643 986 0,'0'0'191'0,"0"0"-118"15,0 0 76-15,0 0 3 16,0 0-6-16,0 0-17 16,-66-55-84-16,47 52-36 15,-2 3 8-15,-1 0 14 16,-3 2-31-16,2 12-23 15,0 6 0-15,4 10 22 16,6 6-10-16,3 4 11 16,9 4-2-16,1-2-4 15,0-3-1-15,15-8-49 16,6-12 39-16,3-7 2 0,-2-9-21 16,4-3 20-16,-3-9 7 15,-2-14 9-15,-3-5 0 16,-2-4-20-16,-5-4 9 15,-2 2 10-15,-2 0-7 16,-4 4 8-16,-3 4 6 16,0 7-4-16,0 4 20 15,0 7-14-15,2 6-3 16,-1 2-5-16,5 9-21 16,2 16 21-16,7 25-7 15,3 26 7-15,9 27 6 16,-4 11-5-16,-2-3 15 15,-7-15-7-15,-7-26-8 0,-1-18 16 16,-5-15-9 0,1-9-7-16,-1 2 14 0,-1-2-15 15,2 0 21-15,-2-6-17 16,0-10-4-16,6-11 0 16,-1-1-223-16,-1-1-855 0</inkml:trace>
  <inkml:trace contextRef="#ctx0" brushRef="#br1" timeOffset="76994.28">15148 2597 879 0,'0'0'270'16,"0"0"-87"-16,0 0-90 15,0 0-15-15,0 0 34 16,-83 0-58-16,63 0-20 15,-1 4-34-15,1 7-23 16,3 6 22-16,-1 7 1 16,6 5 5-16,0 8-5 15,6 4 0-15,6 2-3 16,0 0 3-16,2-6-17 16,14-6 17-16,1-8 0 0,3-10 0 15,3-7 2 1,-2-6 6-16,3-5 11 0,-4-17-18 15,1-12-2-15,-4-8-5 16,-3-9-20-16,-6-5-26 16,-3-6-20-16,-4-3 3 15,-1-2 2-15,0 1-58 16,-3 1-34-16,-8 7 30 16,3 9 21-16,0 12-42 15,5 12 114-15,0 14 36 16,2 11 8-16,1 1-7 15,0 25 38-15,0 11 51 0,3 24 11 16,13 23 20-16,11 17-14 16,1-6-31-16,-1-20-13 15,-4-27-28-15,-3-17-10 16,5 1-5-16,1-5-20 16,4-3 15-16,-2-16-8 15,-2-8 2-15,-6-3 18 16,-1-23-12-16,-2-9-2 15,-5-6 0-15,-1-7-12 16,-5-2 0-16,-5-4-1 16,-1 1-14-16,0 4 1 15,-1 7-15-15,-5 13-4 16,0 13 18-16,4 14 0 0,2 7 14 16,0 26 0-1,2 25 1-15,7 4 34 0,3 5 7 16,2 1-10-16,3-16-22 15,4-4-9-15,1-13 11 16,-1-15-11-16,0-14-1 16,1-15-13-16,-5-16-140 15,-5-4-486-15</inkml:trace>
  <inkml:trace contextRef="#ctx0" brushRef="#br1" timeOffset="77139.14">15515 2317 1187 0,'0'0'294'0,"0"0"-167"16,0 0-53-16,0 0-74 0,0 0 0 15,0 0-86-15,0 0-61 16,27 39-247-16</inkml:trace>
  <inkml:trace contextRef="#ctx0" brushRef="#br1" timeOffset="77563.92">15983 2464 1174 0,'0'0'304'0,"0"0"-189"16,0 0-70-16,0 0 41 15,0 0-67-15,-98 28 35 0,75-15-5 16,1 0-48-16,4 3 11 15,8-2-12-15,4-1-11 16,6-1 2-16,0 2-15 16,4-3-17-16,14 1 11 15,11 1-17-15,6-1 19 16,3 4 5-16,-1 0 23 16,0 2 6-16,-4 1-6 15,-4-2-7-15,-7 2 6 16,-5-2 1-16,-7 0 10 15,-9-3 4-15,-1 1 39 16,-6 0 40-16,-13-3-27 0,-8 0-28 16,-6-4 5-16,-3-5-23 15,-3-3-19-15,-1 0 15 16,5-6-6-16,2-8-10 16,6-1-45-16,5-1-12 15,9-1-62-15,13-5-94 16,0 3-41-16,11 2-444 0</inkml:trace>
  <inkml:trace contextRef="#ctx0" brushRef="#br1" timeOffset="79570.24">16173 2638 719 0,'0'0'141'0,"0"0"-47"16,0 0 33-16,0 85-5 0,0-56-24 15,3-1-37-15,7-5-42 16,6-3 14-16,3-4-12 16,3-6-20-16,2-6 12 15,-1-4-12-15,-1 0 9 16,-3-15 6-16,-4-7-16 16,-3-3 6-16,-6-4-6 15,-6-4-20-15,0-2-14 16,-9 1 1-16,-12-2 5 15,-6 4 27-15,-3 4-13 16,2 6 14-16,0 10 0 16,5 10 1-16,1 2-1 15,4 17 0-15,4 9 7 0,5 12 19 16,5 4-12-16,4 1 23 16,7 1 2-16,13-2-22 15,7-9 12-15,6-7-20 16,0-9 4-16,3-11 24 15,0-6-29-15,-3-6 8 16,0-17-1-16,-3-8-2 16,-5-8 9-16,-2-8-22 15,-2-6 0-15,-7-7-16 16,-3-4-35-16,-5-2-27 16,-6 2-12-16,0 3 20 15,-3 10 64-15,-6 13 6 0,1 14 15 16,1 13 25-16,3 11 1 15,1 1-41-15,0 23 6 16,1 15-6-16,0 9 71 16,2 22-32-16,0 17 14 15,10-4 2-15,4-11-7 16,1-11 31-16,3-18-19 16,2 1-35-16,5-2 0 15,0-12-25-15,1-14 0 16,-4-11 0-16,-1-5 2 15,-2-11 14-15,1-17-7 16,-5-12-9-16,-1-4 7 16,-5-8-7-16,-4 1-7 0,-2 5-7 15,-3 7-18 1,0 10 31-16,0 12-6 0,0 13 0 16,0 4 6-16,0 17-30 15,0 17 15-15,0 8 10 16,0 7 6-16,0 0 13 15,6-1 3-15,7-7-15 16,4-10 23-16,2-4-23 16,0-12-1-16,1-8 0 15,2-7 3-15,-1 0 10 16,2-19-6-16,-1-11 1 16,-3-6-8-16,-4-4-3 15,-3-4-16-15,-6 0-24 16,-4 3-17-16,-2 8 39 15,0 8 13-15,0 8 8 0,-6 14 1 16,-2 3-1-16,2 20-16 16,0 11 16-16,2 10-11 15,4 3 11-15,0 2 12 16,0-4 1-16,12-7 25 16,3-6-23-16,1-7-6 15,3-10 14-15,2-7-10 16,-1-5 19-16,2-8-21 15,0-12 2-15,-2-10-12 16,-1-9-1-16,-1-1-14 16,-6-5-16-16,-1-2-25 15,-7 5 2-15,0 6 9 16,-4 8 17-16,0 14 27 16,0 12-14-16,0 5-34 0,0 26 32 15,0 9 16-15,0 11 10 16,0-1 16-16,0 0-4 15,12-4 7-15,6-10-29 16,2-6 14-16,4-11-6 16,1-7-6-16,0-10 11 15,-4 0-7-15,2-16 0 16,-6-9-5-16,-3-8-1 16,-2-6-35-16,-6-4-13 15,-5-1-29-15,-1 1 48 16,0 5 10-16,0 8 19 15,0 13 7-15,0 13-7 16,-3 4-9-16,0 21 8 0,-1 16 1 16,1 8 34-16,3 3-7 15,0-1-9-15,2-7-2 16,12-6-16-16,1-8 8 16,5-10 1-16,-1-9-8 15,-1-7 17-15,1-1 4 16,-2-20-3-16,2-6 1 15,-3-5-19-15,-4-6-2 16,-4-5-13-16,-2-1-39 16,-3 0-2-16,-3 6-10 15,0 9-4-15,0 12 55 16,0 14-1-16,0 5-5 16,0 23 10-16,0 14 10 0,0 6 3 15,0 4 8-15,9-3-9 16,4-4 7-16,7-12-7 15,2-7-1-15,-1-10 3 16,3-10-2-16,-2-3 8 16,0-11-9-16,-2-14 11 15,-2-4-4-15,-6-5-8 16,-6-2 0-16,-6 2 13 16,0 0 7-16,-6 5 101 15,-9 5-16-15,-6 7-41 16,-1 8-29-16,0 6-34 15,-1 3 0-15,2 0-1 16,3 7-18-16,2 6 8 16,6-2-18-16,7-4-20 0,3-2-41 15,0-5-106-15,11 0 131 16,10 0 41-16,3-6-36 16,3-5-115-16,1 3 34 15,0 2 134-15,-2 6 6 16,-1 0 59-16,0 5 61 15,-4 15-27-15,0 8-21 16,-2 6 70-16,-5 2-43 16,-1 0 2-16,-5-2-31 15,-4-7-45-15,-1-5-4 16,-1-8-10-16,-1-7-10 16,1-7 11-16,-1 0-1 0,4-4 13 15,2-16-24-15,1-9-5 16,1-5-39-16,2-6 1 15,0 2-6-15,0 2 31 16,0 10 5-16,3 11 1 16,-1 10 12-16,-1 5-10 15,2 15 10-15,-3 12 21 16,0 2 1-16,-3 2 27 16,-1-4-24-16,-4-2-18 15,-3-5 12-15,0-6-19 16,-3-9-51-16,-9-4-211 15,0-1-364-15</inkml:trace>
  <inkml:trace contextRef="#ctx0" brushRef="#br1" timeOffset="79756.83">17898 2115 1637 0,'0'0'239'0,"0"0"-149"15,6-103-33-15,5 64-53 16,1 3 8-16,-3 7-12 16,-3 5-2-16,-2 7-21 15,-4 10-59-15,0 2-172 16,-10 5-586-16</inkml:trace>
  <inkml:trace contextRef="#ctx0" brushRef="#br1" timeOffset="79961.83">17454 2142 1378 0,'0'0'518'16,"0"0"-387"-16,0 0-23 15,0 0-58-15,0 0-9 16,0 0-16-16,0 0-25 15,-11 10-70-15,-2-2-159 16,-6 2-919-16</inkml:trace>
  <inkml:trace contextRef="#ctx0" brushRef="#br2" timeOffset="97962.54">18437 2709 438 0,'0'0'265'0,"0"0"-122"15,0 0 49 1,0 0-11-16,0 0-37 0,0 0 5 16,0 0-57-16,-4 0-21 15,4 0-12-15,0 0-48 16,0 0 1-16,0 0-12 15,0 0 4-15,0 0-14 16,0 0 6-16,7 0-12 16,14 0 4-16,7 0 13 15,10 1-1-15,6 3 0 16,4 5 1-16,4 1 0 16,2 4 0-16,-2 3-1 15,0 5 8-15,1 5-8 16,-1 6 0-16,-3 5 0 0,-1 4 1 15,-5 4-11-15,-3 3 10 16,-7 1 0-16,-6 4 5 16,-8 3-5-16,-5-2-1 15,-10-1-6-15,-4-2-32 16,0-4 39-16,-15-2-10 16,-4 0 2-16,-8-2 7 15,-3 0-84-15,-4-3 85 16,-2-1-11-16,-3-5 22 15,1-5-1-15,-1-8-4 16,-1-5 38-16,-1-6-2 16,1-7-32-16,-2-4-10 15,2 0-3-15,1-5 3 0,5-6 30 16,5-2-17 0,7 1-2-16,6 2 0 0,5 0-11 15,5 0 0-15,2 0-12 16,2 2-29-16,2 2 16 15,0-2-114-15,6 3-70 16,0 1-204-16</inkml:trace>
  <inkml:trace contextRef="#ctx0" brushRef="#br2" timeOffset="98479.97">18683 3500 84 0,'0'0'773'15,"0"0"-651"-15,0 0-36 16,0 0-77-16,0 0 3 16,0 0 11-16,0 0 88 15,-21 48-43-15,8-21-50 16,1 2 12-16,0 2-15 15,0 0-1-15,1-1 1 16,4 1-4-16,-2-3-10 16,5-3-1-16,1-3 0 15,1-2 10-15,2-3-9 16,0-3 4-16,0-4-5 16,0 0-16-16,6-3 15 0,2 0-11 15,3-2 19-15,2 2-8 16,3-1 2-16,2-2 7 15,4 3 3-15,2-2-11 16,3 2-5-16,1-1 4 16,-1-1 2-16,-3 1 5 15,0-1 4-15,-6 1-9 16,-3-1 40-16,-5-2 3 16,-6 0-4-16,-1 1-6 15,-1-4 4-15,-2 1 40 16,0-1-24-16,0 0-25 15,1 0-13-15,1 0-14 0,1 0-4 16,8 0-3-16,-1 0-147 16,-3 0-571-16</inkml:trace>
  <inkml:trace contextRef="#ctx0" brushRef="#br2" timeOffset="103893.78">19451 2459 345 0,'0'0'177'0,"0"0"-94"16,0 0-30-16,0 0-23 16,0 0 24-16,0 0 12 15,0 0-11-15,0-14-22 16,2 12-21-16,-1 1 17 16,2 1 0-16,-1 0-8 15,1 0-6-15,0 0-14 16,0 0-1-16,1 0 0 0,0 1 7 15,1 6-4 1,0 1-3-16,1 1 6 0,-2 5 4 16,2 3-8-16,1 3 5 15,-1 4 6-15,-1 5-13 16,-1-1 32-16,0 0-32 16,-3-1 0-16,1-4 0 15,-1-1 13-15,-1-5-13 16,3-3 7-16,-3-2-1 15,0-4 10-15,1-3-9 16,-1-3-6-16,0 0 10 16,2-2-10-16,-2 0 10 15,0 0 32-15,1 0 15 16,-1-10-7-16,0-6-31 16,0-3-13-16,0-1 16 15,0-4-22-15,0-2-2 16,0 1 1-16,0-1 0 0,2 1 0 15,1 1 0-15,0 3 0 16,1-1 3-16,2 5-3 16,-1 0-1-16,0 3 0 15,2 2-18-15,-1 2 19 16,0 2 0-16,0 4 0 16,1 1-2-16,-1 1 1 15,0 2 1-15,2 0-1 16,0 0-13-16,0 3 14 15,1 6 0-15,1 6 0 16,4 2-9-16,-2 6 7 16,1 2 2-16,-1 4 0 15,1 3 0-15,-4 0-2 0,0-2 4 16,-3-5 3-16,0-2 5 16,-3-6-8-16,0-5-2 15,-2-4 0-15,-1-3 1 16,0-3 3-16,2 0-4 15,-2-2 0-15,0 0 23 16,0 0-15-16,0-2 21 16,0-7-21-16,0-6-6 15,0-2 2-15,0-3-4 16,0 0 0-16,0-3 0 16,0-2-8-16,0 0 6 0,0 0-7 15,0 0-15 1,3 3 22-16,3 0-33 0,0 4 22 15,1 2 12 1,1 3-9-16,-1 3 10 0,3 0 0 16,-2 4-2-16,1 0 1 15,0 4 1-15,0-1 0 16,0 3-1-16,0 0-4 16,0 14 5-16,3 4 0 15,-2 8 0-15,4 3 0 16,-4 4 0-16,1 2 8 15,-1 2 11-15,-1-4-17 0,-3-4 5 16,0-4-7 0,0-5 7-16,-3-3-3 0,1-4-4 15,-1-4 0-15,3-1-23 16,-1-1-213-16,-1-6-138 0</inkml:trace>
  <inkml:trace contextRef="#ctx0" brushRef="#br2" timeOffset="104916.39">20154 2643 730 0,'0'0'356'0,"0"0"-236"15,0 0-42-15,0 0 2 0,0 0 42 16,0 0-22-16,0 0-19 16,0-26-67-16,0 26 0 15,-2 0 17-15,-2 0 1 16,-2 0-5-16,-3 0-27 16,1 0 0-16,1 0-1 15,2 0-2-15,0 0-11 16,3 0 13-16,1 0 0 15,1 0 1-15,0 0 0 16,0 0 1-16,0 0 3 16,0 0-4-16,0 0 0 0,0 0 0 15,0 0-3-15,0 0 3 16,0 0 0-16,0 0 1 16,0 0-3-16,0 0 2 15,0 0-1-15,0 0 1 16,0 0 0-16,0 0 0 15,0 0 0-15,0 0 0 16,0 0 2-16,0 0-2 16,-2 0-15-16,-2 2 5 15,-4 2-15-15,-1 3 8 16,-3 3-30-16,3 1 14 16,0 3 32-16,-1 1-18 0,3 6 17 15,2-1-4 1,2 3-1-16,3 2 7 0,0 4 0 15,0-2 0-15,6-3-1 16,6-4-2-16,1-6-6 16,1-6-21-16,1-5 15 15,-3-3 15-15,1-5 10 16,-3-11-4-16,0-8-1 16,-3-3-5-16,-1-6-16 15,-5-1-9-15,-1-2-19 16,0-3 11-16,0 2-12 15,-3 1 13-15,-5 5 26 16,-2 6 9-16,4 6-3 16,0 7 9-16,1 5-8 15,3 7-2-15,2 0 1 0,0 13 0 16,0 13 6-16,0 10-6 16,2 7 16-16,9 3-6 15,3 4-9-15,2-5 25 16,2-4-11-16,2-12-14 15,-3-3 4-15,2-11-4 16,-3-6-1-16,-1-6 3 16,-2-3-3-16,-2-3 24 15,-1-12-4-15,-3-7-4 16,-2-8 1-16,-2-1-17 16,-3-4-14-16,0 0-6 15,0 5-17-15,-2 3 8 16,-1 8 15-16,2 11 2 15,1 8 12-15,0 3-32 16,0 22 32-16,7 9 4 0,4 6-3 16,5 2 17-16,-1-4-17 15,3-4 8-15,0-9 2 16,0-6-11-16,-3-8 0 16,-3-11-12-16,-3 0-163 15,-5 0-216-15</inkml:trace>
  <inkml:trace contextRef="#ctx0" brushRef="#br2" timeOffset="105075.91">20318 2576 456 0,'0'0'1034'16,"0"0"-887"-16,0 0-143 0,0 0-4 15,0 0-26-15,0 0 14 16,0 0-113-16,18 29-201 15,-3-20-318-15</inkml:trace>
  <inkml:trace contextRef="#ctx0" brushRef="#br2" timeOffset="105494.74">20576 2643 1084 0,'0'0'375'0,"0"0"-241"15,0 0-67-15,0 0-25 0,0 0 2 16,0 0 7 0,0 0-49-16,-57 12-1 0,44-2-1 15,-4 2 6-15,4 0-12 16,1 1 6-16,5-1 0 16,4 1-13-16,3 0-12 15,0-1-27-15,3 0-84 16,12 1 53-16,4-2 75 15,3 1 8-15,-1 1 0 16,0 1 3-16,-3-2-3 16,-5 1 0-16,-1-2 0 15,-7-3 0-15,-4 1 35 16,-1-1 84-16,0 2 11 0,-7-1-61 16,-10 1-58-16,-3-2 17 15,0-2 2-15,-2 0-20 16,3-5 24-16,2 0-18 15,4-1-3-15,4 0 0 16,4 0-13-16,5 0-1 16,0-5-76-16,2-3-116 15,7-1-341-15</inkml:trace>
  <inkml:trace contextRef="#ctx0" brushRef="#br2" timeOffset="105802.93">20821 2520 971 0,'0'0'364'0,"0"0"-251"15,0 0-25-15,0 0-63 16,0 0 7-16,0 0 32 16,0 0-21-16,45 0 15 15,-26 2-19-15,0 2-24 16,-1-3 0-16,0 0-8 16,-5 1-5-16,1-1-2 0,-7 0-56 15,-2 2-157-15,-5 1-377 16</inkml:trace>
  <inkml:trace contextRef="#ctx0" brushRef="#br2" timeOffset="106005.44">20824 2655 901 0,'0'0'338'15,"0"0"-228"-15,0 0-66 16,0 0-18-16,0 0 80 15,0 0-39-15,0 0-22 16,78 0-22-16,-55 0-23 0,1-1 20 16,-2-2-20-1,9-10-87-15,-7 4-212 0,-3-3-734 0</inkml:trace>
  <inkml:trace contextRef="#ctx0" brushRef="#br2" timeOffset="106731.82">21250 2308 584 0,'0'0'184'15,"0"0"-141"-15,0 0-33 16,0 0 55-16,0 0 106 16,0 0-40-16,25 86-44 15,-15-54-40-15,-1 6 31 16,1-1-16-16,-1 4-28 16,1-2 37-16,1-3-43 15,-2-2-1-15,0-5-8 16,-2-4-17-16,-1-7 5 15,-2-3-7-15,-1-4 0 16,1-5 8-16,-3-4-6 16,-1 0-2-16,2-2 26 15,-2 0-6-15,0-2 121 0,0-11-58 16,0-5-62-16,0-6 1 16,0-4-22-16,-3-3 0 15,1-5-1-15,2 2-3 16,0 0-5-16,0 3 9 15,0-1-16-15,0 6 15 16,2-1-42-16,4 6 11 16,1 2 16-16,0 3-19 15,1 4 35-15,-2 3-2 16,1 6-2-16,-1-1-5 16,0 4-1-16,0 0 1 15,2 4 3-15,0 9-2 16,3 4 8-16,0 6 0 15,3 4 0-15,0 5 5 0,2 5-5 16,1 2-2-16,0 3 1 16,-3-1 0-16,1-1 1 15,-5-6 0-15,0-6 10 16,-2-6-2-16,-2-8-7 16,-3-3-1-16,-1-7 0 15,-1-2 1-15,-1-2 20 16,0 0 8-16,0 0 7 15,0 0 17-15,0-2-37 16,0-8-16-16,0-9-55 16,0 2-142-16,3 2-441 0</inkml:trace>
  <inkml:trace contextRef="#ctx0" brushRef="#br2" timeOffset="107063.4">21879 2614 1081 0,'0'0'171'0,"0"0"-119"16,0 0-23-1,0 0-28-15,0 0 18 0,0 0-19 16,0 0-19-16,0 0 9 16,0 0-6-16,0 0 16 15,0 0-1-15,0 0 1 16,0 0 0-16,0 0 0 16,0 0-5-16,0 0-2 15,0 0-141-15,0 0-105 16,0 0 33-16,0 0-70 0</inkml:trace>
  <inkml:trace contextRef="#ctx0" brushRef="#br2" timeOffset="107626.47">21611 2764 97 0,'0'0'733'0,"0"0"-571"0,0 0-9 16,0 0-31-16,0 0 7 15,0 0 28-15,0-89-80 16,0 67-23-16,0-5 9 16,0-1-46-16,0-3-4 15,0 1-10-15,0 1 8 16,8 2-7-16,-1 1-4 15,3 2 0-15,1 2 0 16,0 2 0-16,2 4 0 16,-1 3 0-16,-1 4-5 15,2 4 5-15,-3 5 0 16,3 0 0-16,3 7 11 16,3 17-10-16,3 12-1 0,1 9 13 15,4 9 20-15,-2 3 15 16,-3 1-26-16,-1-3-13 15,-6-8 11-15,-2-7-11 16,-2-11-10-16,-5-7 1 16,-2-9-23-16,-2-13-56 15,-1 0-245-15,-1-11-643 0</inkml:trace>
  <inkml:trace contextRef="#ctx0" brushRef="#br2" timeOffset="108105.85">22160 2710 1348 0,'0'0'240'15,"0"0"-102"-15,0 0-43 16,0 0 49-16,0 0-23 15,0 0-91-15,0 0-17 16,-33-4-13-16,15 3-29 16,-1 1 29-16,0 0-12 15,1 4 12-15,3 5 0 16,4-1-12-16,2 1-7 16,5-1-8-16,2-1-18 0,2 2 20 15,0-1-38-15,12 2-16 16,5 1 68-16,5 1-5 15,2 1 16-15,0 1 0 16,0-2-2-16,-4 4 2 16,-4-5 0-16,-5-2 0 15,-5 0 11-15,-4-2-11 16,-2 0 54-16,0 0 0 16,-14-1-44-16,-5 0 12 15,-5-2-16-15,-1-1 0 16,2-3 4-16,1 0-9 15,4 0-2-15,6 0-23 16,5-2-89-16,7-15-133 16,0 1-378-16,4 0-153 0</inkml:trace>
  <inkml:trace contextRef="#ctx0" brushRef="#br2" timeOffset="109000.55">22235 2769 166 0,'0'0'413'0,"0"0"-270"15,0 0-22-15,0 0-16 16,25 84 46-16,-15-63-54 16,-1-4-38-16,3-3-7 15,2-10-1-15,-1-2-3 16,0-2 55-16,-2-2-38 16,-2-12 20-16,-2-6-36 15,-4-5-24-15,-3-2-2 0,0-3-23 16,-14 0 1-16,-5 2-1 15,-3 3-14-15,-2 9 1 16,1 6 0-16,1 10-6 16,3 0-6-16,5 22-13 15,3 10 29-15,5 6 0 16,6 2 9-16,0 1 3 16,9-4-2-16,10-7 15 15,5-8 24-15,2-8-39 16,0-9 13-16,1-5-14 15,-1-2-21-15,-6-17 20 16,-3-11-59-16,-4-6-66 16,-4-7 18-16,-6-6 34 15,-3 1-33-15,0-2 48 16,-1 6 54-16,-8 6 5 0,-2 13 48 16,5 9 19-16,2 13 21 15,2 3-73-15,1 23 12 16,1 13 33-16,0 11 41 15,0 6 13-15,0 0-66 16,12-5-9-16,4-6-2 16,1-8-36-16,2-8 27 15,2-11-14-15,-3-6-6 16,1-9 19-16,-3 0-26 16,-1-14-1-16,-2-12-25 0,-3-9-47 15,-4-6-17 1,-3-2-79-16,-3 4 54 0,0 8 62 15,0 8 12 1,0 12 35-16,0 11 4 0,0 4 2 16,0 20 29-16,0 10 35 15,0 4 2-15,0 2 12 16,4-6-33-16,6-5-2 16,1-8-15-16,1-6-20 15,1-10 26-15,0-5-18 16,1 0 46-16,0-12-19 15,-2-11-44-15,0-9-29 16,-3-5-49-16,-3 0-70 16,-1 1 34-16,-2 5 21 15,-1 12 53-15,-1 9 40 0,1 10-12 16,-1 4 12-16,4 21 52 16,-1 9-7-16,4 4 32 15,4-1-21-15,1-3-14 16,4-7 22-16,1-9-29 15,-1-6-10-15,1-8-14 16,-1-4-11-16,-1-8-6 16,-2-18-87-16,-2-29-113 15,-4 5-408-15,-5 2-139 0</inkml:trace>
  <inkml:trace contextRef="#ctx0" brushRef="#br2" timeOffset="109173.85">22792 2367 584 0,'0'0'610'0,"0"0"-593"16,0 0 37-16,0 109 27 0,11-31 71 16,5-2-53-16,-1-5-12 15,3-12-50-15,-4-16-15 16,0 0-22-16,3-1-9 16,-5-13-57-16,-8-12-126 15,-2-7-313-15,-2-9-209 0</inkml:trace>
  <inkml:trace contextRef="#ctx0" brushRef="#br2" timeOffset="109504.64">22855 2786 763 0,'0'0'118'0,"0"0"-92"0,0 0-1 16,0 0 24-16,0 0 42 15,83 0-3-15,-61 0-12 16,1 3 5-16,-2 4-23 15,-1 6-32-15,-2 3 33 16,-1 8 43-16,-3 2-25 16,1 4-21-16,-3-4-43 15,1-1-4-15,2-6-4 16,0-6-3-16,1-7 11 16,1-6-12-16,1 0 24 15,-2-19 22-15,-5-8-31 16,-4-7 6-16,-5-2-6 15,-2-3 2-15,-3 5 40 0,-14 3 0 16,-4 9-12 0,-4 8-46-16,1 9-9 0,-6 7-61 15,8 13-120-15,2 4-363 0</inkml:trace>
  <inkml:trace contextRef="#ctx0" brushRef="#br2" timeOffset="109933.65">23413 2654 770 0,'0'0'216'0,"0"0"-88"16,0 0 70-16,0 0-2 0,88-3-5 16,-54 0-73-16,6 1-42 15,1 0-9-15,-2-1-65 16,-5-1 17-16,-4 1-19 16,-8-1-12-16,-6 0 3 15,-11-2-103-15,-4 3-208 16,-1-2-448-16</inkml:trace>
  <inkml:trace contextRef="#ctx0" brushRef="#br2" timeOffset="110148.73">23559 2505 970 0,'0'0'356'0,"0"0"-239"16,0 0-69-16,0 0 35 15,0 0 57-15,0 0-54 16,32 94-16-16,-19-59-39 16,0-2-10-16,1-1-4 15,-1-2-17-15,-1-4 0 16,3-5-120-16,-4-8-194 16,-2-6-472-16</inkml:trace>
  <inkml:trace contextRef="#ctx0" brushRef="#br2" timeOffset="110907.93">23909 2496 1169 0,'0'0'339'16,"0"0"-288"-16,0 0-30 16,0 0 22-16,0 0 59 15,0 0-18-15,0 0-45 16,55-45-27-16,-42 47 11 16,0 16-2-16,5 9 12 0,-1 6 17 15,0 7-42 1,0 6 8-16,-4-3-16 0,-2 1 9 15,-3-8 0-15,-3-7-9 16,-3-5 0-16,-2-11-1 16,0-4-35-16,0-6 26 15,0-3 10-15,0 0 1 16,0-12 19-16,0-10-20 16,0-7 0-16,0-7 0 15,-2-6-1-15,2-1-11 16,0-3-19-16,0 5-14 15,0 7 33-15,3 9 3 16,3 8 2-16,2 8 7 16,2 9-27-16,-1 0 26 0,3 19 0 15,4 12 1-15,-1 6 50 16,5 7-21-16,-4 0-16 16,-1-4-1-16,0-3-3 15,-6-8-8-15,-3-8-1 16,-2-5 2-16,-2-10 3 15,-2-4-4-15,0-2-1 16,0-4 0-16,0-14 0 16,0-8-1-16,0-7-9 15,0-6 2-15,0-5 1 16,0-2-38-16,0 0-2 16,0 7 13-16,4 7-3 15,5 8 36-15,-3 10 1 0,2 12 0 16,-1 2 14-1,5 13-13-15,0 12 68 0,3 9 17 16,0 5-64-16,-1 0 32 16,-3 0-33-16,0-3-9 15,-3-7 1-15,-2-3-13 16,-3-8-30-16,3-7-104 16,-1-6-251-16,-1-5-660 0</inkml:trace>
  <inkml:trace contextRef="#ctx0" brushRef="#br2" timeOffset="111312.1">24685 2605 137 0,'0'0'1427'15,"0"0"-1269"-15,0 0-93 16,0 0-64-16,0 0 28 15,0 0-7-15,0 0-21 16,-74-4 9-16,60 12-10 16,4 2 0-16,4 1-2 15,3-1-9-15,3 1-16 16,0-2-25-16,0 4-53 16,13-1 46-16,5 4 40 0,5 2 19 15,2 1 10 1,0 2-9-16,1-1-1 15,-6-1 14-15,-4-2 26 0,-6-2 47 16,-4-3-20 0,-6-1 15-16,0-1 33 0,-9-3-86 15,-9-3-6-15,-6-3-23 16,-1-1 12-16,0 0-17 16,3 0 5-16,5-1-46 15,5-5-26-15,6-6-108 16,4 0-505-16,2 0 169 0</inkml:trace>
  <inkml:trace contextRef="#ctx0" brushRef="#br2" timeOffset="111889.55">24796 2781 920 0,'0'0'224'15,"0"0"-148"-15,0 0-1 16,0 0 35-16,0 0 65 15,0 0-53-15,0 0-53 16,88 68-23-16,-72-73 10 16,-1-9-28-16,-3-6-2 15,-4-4-6-15,-7 1-19 16,-1-5 14-16,0 3-14 16,-11 0 1-16,-5 3 2 15,-3 10-4-15,-2 2-6 16,3 10-13-16,-2 2-17 15,3 18 5-15,3 9-4 16,4 5 35-16,2 3-9 0,8-1 10 16,0 0-1-16,6-7 0 15,11-5-19-15,5-10 12 16,5-5 4-16,1-9-19 16,2 0-46-16,-2-11-1 15,-4-12 41-15,-1-7 11 16,-4-7-46-16,-5-6 10 15,-4-6 22-15,-7-6 15 16,-3 1 10-16,0-1 6 16,-12 2 10-16,-3 8 54 15,0 12-8-15,5 7 32 16,2 13-47-16,1 9-3 16,4 4-36-16,0 12-2 0,1 16-2 15,-1 10 2-15,3 9 15 16,0 4 24-16,0 5-5 15,9-3 16-15,5-2 5 16,1-5-46-16,1-9 7 16,-2-6-16-16,0-11-1 15,-2-6-18-15,4-12-34 16,-5-2-87-16,-2-3-439 0</inkml:trace>
  <inkml:trace contextRef="#ctx0" brushRef="#br2" timeOffset="112109.19">25203 2612 1373 0,'0'0'236'0,"0"0"-184"16,0 0 20-16,0 80 80 15,6-46-35-15,6-1-38 16,0-1-66-16,4-4 0 15,1-5-13-15,-1-6-14 16,-3-5-26-16,2-12-70 16,-6-1-163-16,-1-12-387 0</inkml:trace>
  <inkml:trace contextRef="#ctx0" brushRef="#br2" timeOffset="112283.71">25340 2658 1132 0,'0'0'499'15,"0"0"-428"-15,0 0 12 16,0 0 2-16,-36 108 23 16,24-69-21-16,3-2-65 15,2-2-9-15,0-5-13 16,2-8-9-16,2-5-28 16,0-7-150-16,2-6-600 0</inkml:trace>
  <inkml:trace contextRef="#ctx0" brushRef="#br2" timeOffset="113656.49">19490 3557 961 0,'0'0'143'0,"0"0"-54"15,0 0-11-15,0 0-48 16,0 0 20-16,0 0-26 16,0 0-24-16,9-4 29 15,1 11-17-15,-1 8-2 0,2 8 35 16,2 5-10-16,-1 9 33 16,3 5-37-16,-3 3-17 15,0-2 11-15,-2-5-24 16,-4-9 0-16,-1-6-1 15,-2-10 1-15,-3-6-1 16,0-4 9-16,0-3-9 16,0-1 35-16,0-15-35 15,0-4-15-15,-3-6 15 16,-3-3-16-16,1-2 15 16,2-2 1-16,2 3 0 15,-1 0 2-15,2 3-2 16,0 5-2-16,0 2 2 0,9 5-23 15,2 5 16-15,2 6 4 16,1 4 3-16,0 0-15 16,0 13 11-16,2 8-1 15,-2 8 4-15,2 3-6 16,-2 5 6-16,-1 1 1 16,-1-2 0-16,-3-3 0 15,-3-6 0-15,0-7 0 16,-3-9 0-16,-2-5-1 15,-1-5 1-15,0-1 12 16,0 0-2-16,0-7-10 16,0-10-19-16,0-5-46 0,0-6-17 15,0-3 7 1,0-3-43-16,0-1-211 0,3 3 73 16,3 2 175-16,5 8 41 15,1 5 28-15,0 8 12 16,1 9 16-16,-1 0 60 15,0 6 58-15,3 17 80 16,-2 3-26-16,2 6-102 16,-1 1-23-16,-3-1 7 15,-2-2-37-15,-1-4-5 16,-2-7-15-16,-3-3-13 16,0-5-17-16,-3-8-393 0</inkml:trace>
  <inkml:trace contextRef="#ctx0" brushRef="#br2" timeOffset="114512.86">20317 3696 639 0,'0'0'580'0,"0"0"-432"15,0 0-92-15,0 0 18 16,0 0-26-16,-96-5 19 16,81 5-26-16,0 1-34 0,3 3 5 15,3 2-12-15,3-1-2 16,5-2-22-16,1 3-68 15,0-1-32-15,10 1 90 16,10 1 16-16,7 2 18 16,4 3 1-16,5 1 7 15,2 3 11-15,-3 0-17 16,-6 0 37-16,-6-2-19 16,-7-2-10-16,-8-1 18 15,-7 2 20-15,-1-4 38 16,-7 3 39-16,-14 0-62 15,-6-5-32-15,-4 0-22 16,-2-7-8-16,2 0 5 0,2-1-6 16,8-11-38-1,7-1-50-15,12-8-136 0,2 1 13 16,0 1-372-16</inkml:trace>
  <inkml:trace contextRef="#ctx0" brushRef="#br2" timeOffset="115044.54">20521 3817 441 0,'0'0'116'0,"0"0"51"15,0 0 5-15,40 92-18 16,-25-77-60-16,-1-5-50 0,2-7 30 16,0-3-38-1,1-3 6-15,-4-14 6 0,-1-4-34 16,-8-6 7-16,-4-3-13 15,0 1-6-15,-6-2 8 16,-13 2-10-16,-3 6 0 16,-2 4 0-16,0 7 9 15,2 12-3-15,1 0-6 16,4 11-41-16,3 12 41 16,3 9-17-16,6 0 17 15,5 1 5-15,0-4-5 16,11-3 70-16,10-6-44 15,5-9-10-15,6-8 12 16,-1-3-28-16,2-11 0 16,-3-12-21-16,-6-9-53 0,-6-2 16 15,-7-8-42-15,-5 0 27 16,-6-2 72-16,0 1-17 16,-1-1 18-16,-12 5 0 15,-1 6 1-15,1 7 23 16,4 12 63-16,3 12 20 15,3 2-63-15,3 19-38 16,0 15-6-16,0 13 40 16,0 7 11-16,3 4 23 15,9-1-17-15,4-6-17 16,2-6-7-16,2-10-32 16,0-9-1-16,4-14 0 15,-6-9-163-15,-5-3-362 0</inkml:trace>
  <inkml:trace contextRef="#ctx0" brushRef="#br2" timeOffset="115233.93">20913 3716 914 0,'0'0'238'15,"0"0"-70"-15,0 0-52 16,34 104-16-16,-17-71-5 15,-1 0-69-15,0-7-11 16,0-5-15-16,1-11-18 16,-6-5-134-16,-2-5-427 0</inkml:trace>
  <inkml:trace contextRef="#ctx0" brushRef="#br2" timeOffset="115397.77">21051 3784 1295 0,'0'0'216'0,"0"0"-99"16,-14 82-69-16,11-46 28 15,3-4 8-15,0-4-68 16,4-6-16-16,9-8-89 16,-2-9-318-16</inkml:trace>
  <inkml:trace contextRef="#ctx0" brushRef="#br2" timeOffset="115616.76">21372 3797 1422 0,'0'0'349'16,"0"0"-242"-16,0 0-82 15,0 0-18-15,0 0 80 16,0 0-41-16,87 0-18 15,-65 0-26-15,-1 0-2 16,-3 1 0-16,-4 1-38 16,-9 8-59-16,-5-3-237 15,0 1-316-15</inkml:trace>
  <inkml:trace contextRef="#ctx0" brushRef="#br2" timeOffset="115787.39">21392 3976 1136 0,'0'0'287'16,"0"0"-168"-16,0 0-22 16,0 0 14-16,0 0-1 15,0 0-41-15,0 0-40 16,98-5-29-16,-79 1 0 16,0-2-44-16,-3 1-299 15,-7 2-1016-15</inkml:trace>
  <inkml:trace contextRef="#ctx0" brushRef="#br2" timeOffset="117311.84">22027 3727 365 0,'0'0'574'15,"0"0"-459"-15,0 0-25 16,0 0-47-16,0 0-21 15,0 0 3-15,0 0-24 16,17 23 19-16,-6 3 9 16,3 6 9-16,0 6 2 15,0 5-5-15,-2-2-23 16,-1-4 14-16,-4-6-13 16,-2-9-3-16,-2-7 13 15,-3-5-22-15,1-8 0 16,-1-2 21-16,0 0 68 15,0-2 34-15,0-13-76 16,0-9-46-16,0-7 3 0,0-6-5 16,-1-2-8-16,-1-4-27 15,2 4-27-15,0 3 19 16,0 7-36-16,8 7 30 16,5 10 30-16,1 10-6 15,2 2 19-15,-1 9 5 16,1 12 1-16,1 7 0 15,0 3 1-15,-3-2-1 16,-1 0 31-16,-4-7-30 16,-1-5 13-16,-2-5-9 15,-3-6 3-15,-2-5 0 16,1-1 8-16,-2-1 16 16,0-16-3-16,0-4-28 15,1-6 0-15,1-4-1 16,1-2-32-16,1-2 7 0,1 3-10 15,3 4-4 1,0 6 29-16,3 12-3 0,0 10 7 16,0 0 5-16,1 18 1 15,3 10 49-15,-2 7 6 16,2 3-7-16,-1-1-2 16,-1-2-26-16,-1-4-8 15,1-8-12-15,8-7-14 16,-5-6-175-16,0-8-734 0</inkml:trace>
  <inkml:trace contextRef="#ctx0" brushRef="#br2" timeOffset="117965.92">22824 3813 1527 0,'0'0'228'15,"0"0"-157"-15,0 0-70 16,0 0 19-16,0 0-20 16,0 0-3-16,-91-17-19 15,68 19-29-15,0 20-48 16,3 8 27-16,4 9 39 16,5 2 33-16,7 0 29 15,4-4 3-15,1-7 21 0,16-9-42 16,4-6 1-16,1-10 17 15,-1-5-17-15,1-1-1 16,-2-18 8-16,-5-6-18 16,-2-6 18-16,-6-8-19 15,-4-2 1-15,-3-4 3 16,0-3-4-16,-6 1 0 16,-7 3-1-16,0 6-15 15,2 9 10-15,2 12 5 16,6 11 1-16,3 6-1 15,0 8-25-15,0 20 7 16,3 11 18-16,9 5 2 16,2 8 15-16,3-3-16 15,5-2 9-15,0-8-5 16,2-7-3-16,-2-9-1 0,-2-8 0 16,-4-6 1-16,-3-8 7 15,-3-1-7-15,-2-7 6 16,-3-15-7-16,-4-6-12 15,-1-8-13-15,0-4-27 16,0-3-31-16,-7 4 20 16,-3 3 36-16,2 11-10 15,5 12 36-15,1 13-13 16,2 6 12-16,0 22 2 16,11 13 1-16,4 7 50 15,2 1-12-15,1-3-17 16,5-7 14-16,-3-10-29 15,-1-10-5-15,1-19-2 0,-4 0-9 16,-6-9-207-16</inkml:trace>
  <inkml:trace contextRef="#ctx0" brushRef="#br2" timeOffset="118124.58">22958 3668 1196 0,'0'0'658'0,"0"0"-611"16,0 0-47-16,0 0-75 16,0 0 47-16,0 0-58 15,0 0-73-15,49 62-457 0</inkml:trace>
  <inkml:trace contextRef="#ctx0" brushRef="#br2" timeOffset="118520.65">23318 3756 1119 0,'0'0'491'16,"0"0"-333"-16,0 0-110 15,0 0-12-15,0 0-14 16,0 0-7-16,0 0 15 16,-91 37-29-16,75-23 0 15,5-1-1-15,2 1-10 16,6-2-5-16,3 0-4 0,0 0-62 15,13 3 67-15,11 0-4 16,3 2 18-16,4 0-6 16,1-1 3-16,-3 1 3 15,-3-3 0-15,-10 1 1 16,-3-5 20-16,-8 0-21 16,-5-1 50-16,-2-3 54 15,-17 1-41-15,-9 0-17 16,-6-4-24-16,-4-3 11 15,2 0 31-15,3 0-44 16,8 0-9-16,7 0-11 16,8 0-8-16,7-1 7 15,3-1-58-15,0-1-49 16,10-4-62-16,8 0-376 16,-1 0-612-16</inkml:trace>
  <inkml:trace contextRef="#ctx0" brushRef="#br2" timeOffset="118943.36">23643 3817 1525 0,'0'0'331'15,"0"0"-236"-15,0 0-74 16,0 0-14-16,0 0 25 16,0 0-15-16,0 0 11 15,48 4 36-15,-28-4-36 16,1 0-5-16,-1 0-14 0,-1 0 1 16,-1 0-3-16,-3 0-7 15,3 0-42-15,1 0-63 16,-3 0-390-16,-2 0-558 0</inkml:trace>
  <inkml:trace contextRef="#ctx0" brushRef="#br2" timeOffset="119640.88">24007 3609 1309 0,'0'0'216'0,"0"0"-141"0,0 0-67 15,0 0 2-15,0 0 15 16,0 0-17-16,0 0 22 16,46 54-9-16,-25-17 7 15,-1 5 26-15,-1 7-7 16,0-1 29-16,-7-1-28 15,0-3-39-15,-6-7 10 16,-2-9-17-16,-2-10 4 16,-1-6 14-16,-1-7-18 15,0-4-2-15,0-1 10 16,0 0-6-16,0-11 46 16,0-9-38-16,0-7-11 15,0-7 2-15,0-3-3 16,0-6-21-16,0 1-7 15,0 4-20-15,0 5 7 0,6 9 10 16,4 9 5-16,3 8 26 16,0 7-23-16,0 1 22 15,4 20 1-15,-1 11 0 16,3 5 9-16,0 4 10 16,-2 2-5-16,-3-6 22 15,-1-8-36-15,-4-7 10 16,-1-7-10-16,-4-6 2 15,-1-7 2-15,-3-2-3 16,0 0 17-16,0-10 28 16,0-13-25-16,0-8-21 15,1-8 0-15,1-5-23 0,1-2 9 16,-2 0-10-16,4 6-5 16,-2 11 27-16,3 11-21 15,0 12 16-15,3 6-8 16,0 9 15-16,1 17 0 15,4 12 44-15,-4 3 7 16,2 4-12-16,-2-2-38 16,0-3 10-16,1-8-11 15,1-7-16-15,6-10-8 16,-3-10-233-16,1-5-525 0</inkml:trace>
  <inkml:trace contextRef="#ctx0" brushRef="#br2" timeOffset="120013.88">24773 3791 403 0,'0'0'1224'0,"0"0"-1078"16,0 0-88-16,0 0-30 16,0 0 18-16,0 0-4 15,0 0-36-15,-88-3 3 16,70 13-8-16,2 0-1 15,4-1-12-15,5 1 11 16,5-2-81-16,2 3-29 16,2-1-38-16,17 3 88 15,6 3 60-15,5 4-14 0,3-1 15 16,0 3 2-16,-3 2 9 16,-5-3 4-16,-8-3 63 15,-4-2 1-15,-9-4 13 16,-4-1 34-16,0-2-30 15,-13-2-21-15,-10-3-61 16,-3-1 0-16,-4-3-14 16,3 0-4-16,5 0-23 15,7-3-53-15,9-10-87 16,2 3-225-16,4-3-615 0</inkml:trace>
  <inkml:trace contextRef="#ctx0" brushRef="#br2" timeOffset="120908.27">24916 3989 751 0,'0'0'318'15,"0"0"-195"-15,0 0 12 16,0 0-47-16,0 0 90 16,0 0-85-16,0 0-49 15,88 63 24-15,-72-77-33 16,0-7-8-16,-7-3 2 15,-5-2-27-15,-4-2 10 16,0 1-11-16,-10 0 0 16,-9 5 33-16,-4 1-12 15,-1 10-13-15,2 10-9 16,1 1-12-16,4 13 5 0,4 14 1 16,3 8-13-16,5 1 18 15,5 1 2-15,0-3-1 16,12-8 22-16,9-5-22 15,3-6 0-15,0-10 0 16,3-5-10-16,-2 0 1 16,-1-12-4-16,-5-13-33 15,-5-5 0-15,-4-7-51 16,-4-5 65-16,-6-4 6 16,0-3 10-16,0 2 16 15,-13 2 0-15,0 9 6 16,2 8 35-16,3 14-10 15,4 14 15-15,1 0-41 0,1 24 1 16,1 14 13-16,1 6 13 16,0 7 18-16,0-1 11 15,9-1-43-15,7-6 2 16,1-10-8-16,3-8-10 16,0-8 13-16,1-8-14 15,1-8 0-15,-4-1 2 16,1-14-3-16,-1-11-9 15,-4-7-29-15,-4-7-43 16,-3-3 16-16,-5 2-6 16,-2 4 19-16,0 9 42 15,0 10-2-15,0 13 10 16,0 4 2-16,0 20 0 0,0 11 27 16,0 8 4-16,0-2 24 15,0-1-12-15,9-4-42 16,3-8 27-16,3-7-11 15,-1-8-10-15,2-5 21 16,-3-4-27-16,0-4 10 16,0-14-11-16,-3-6-33 15,-3-7-7-15,-1-1-15 16,-4-2-11-16,-2 1 53 16,0 8-16-16,0 6 29 15,0 12-1-15,0 7-8 16,0 7 9-16,0 16 0 15,0 12 19-15,0 2 52 16,0 2-30-16,3-2 6 0,6-5-23 16,4-9-16-16,1-7 4 15,2-8-12-15,-2-8 0 16,0 0-15-16,4-34-90 16,-3 2-130-16,-4-4-436 0</inkml:trace>
  <inkml:trace contextRef="#ctx0" brushRef="#br2" timeOffset="121129.19">25503 3523 728 0,'0'0'331'0,"0"0"-248"16,0 0-8-16,0 0-74 16,0 0 121-16,-8 79 16 0,8-29-32 15,0 8-22-15,11 3-18 16,0 2-19-16,2-8 4 15,-3-2-51-15,0-11 6 16,-4-9-6-16,-1-8-21 16,-4-10-25-16,-1-13-140 15,0-2-333-15,0-2 226 0</inkml:trace>
  <inkml:trace contextRef="#ctx0" brushRef="#br2" timeOffset="121425.54">25607 3896 570 0,'0'0'97'15,"0"0"-74"-15,0 0 111 16,0 0 48-16,84-29-53 0,-71 29-2 16,-2 0-9-1,-4 2-21-15,-4 12-3 0,0 6-21 16,-3 5-13-16,0 3-24 16,0 3-30-16,4-4 7 15,4-2-13-15,4-2 0 16,4-10 8-16,2-4 2 15,3-8-10-15,1-1 9 16,-4-6 8-16,2-11 64 16,-7-7-27-16,-6-2-7 15,-7-2-1-15,0 0-32 16,-7 5 27-16,-14 3-6 0,-4 7-35 16,-3 9-22-1,-8 4-86-15,7 0-118 0,7 7-323 0</inkml:trace>
  <inkml:trace contextRef="#ctx0" brushRef="#br2" timeOffset="121735.04">26099 3546 1220 0,'0'0'308'16,"0"0"-174"-16,0 0-75 0,0 0 14 16,0 0 43-16,0 0-43 15,91 0-22-15,-66 0-42 16,-2 4 7-16,-4-3-14 15,-2 1 8-15,-5 0-20 16,-6-1-6-16,-6 3-116 16,0 0-237-16,-6 0-545 0</inkml:trace>
  <inkml:trace contextRef="#ctx0" brushRef="#br2" timeOffset="121922.39">26077 3757 1096 0,'0'0'311'0,"0"0"-129"16,0 0-23-16,0 0 3 15,91 0-38-15,-58 0-69 16,-3 0-4-16,-2 0-29 16,-4 0-13-16,-2 0-9 15,-7 0-109-15,-6 0-546 0</inkml:trace>
  <inkml:trace contextRef="#ctx0" brushRef="#br2" timeOffset="123070.74">26833 3696 912 0,'0'0'201'15,"0"0"-149"-15,0 0-8 16,0 0 89-16,0 0 48 15,0 0-89-15,0-84-15 16,0 64-45-16,0-1 38 16,0 1-39-16,0 0 1 15,0 1 11-15,0 0-42 16,0 1 12-16,2 2-13 16,-2 3 2-16,1 1 7 15,-1 5-9-15,2 3 0 16,-1 3 0-16,-1 1-6 15,3 5-13-15,0 17-8 0,0 7 17 16,4 10 10-16,-1 7 7 16,2 3-6-16,1-4 11 15,0-3-10-15,-2-6 5 16,-1-8-7-16,-1-6 0 16,-1-7 1-16,1-2-1 15,-4-9 0-15,1-1 0 16,5-6-89-16,-1-9-174 15,0-2-489-15</inkml:trace>
  <inkml:trace contextRef="#ctx0" brushRef="#br2" timeOffset="123497.85">27049 3523 1141 0,'0'0'153'0,"0"0"-89"16,0 0-37-16,0 0 20 16,-4 92 47-16,4-59-14 15,1 0 18-15,12-1-46 16,4-2-30-16,2-5 2 16,3-5-18-16,0-6-6 15,2-5 4-15,-1-7 4 16,-1-2-8-16,0-8 5 15,-1-9-4-15,-5-11 14 16,1-2-15-16,-8-8-10 16,-3 1 8-16,-6-2-17 0,0 1 19 15,0 3 0-15,-12 2 0 16,-3 7 29-16,1 4-9 16,-2 6 24-16,1 6 37 15,-1 5-47-15,-1 5 6 16,1 0-40-16,-2 8-3 15,0 12-17-15,1 4 1 16,3 2-23-16,3 4-32 16,2-1-14-16,9 9-98 15,0-6-95-15,4-8-220 0</inkml:trace>
  <inkml:trace contextRef="#ctx0" brushRef="#br2" timeOffset="123942.91">27494 3481 1094 0,'0'0'302'0,"0"0"-249"15,0 0-25-15,0 0-22 16,0 0 59-16,0 0 33 15,-39 83-37-15,39-52-3 16,0 5-14-16,0-1-41 0,7-1 19 16,10 0-13-16,4-6-8 15,4-5 19-15,2-6-19 16,0-8-1-16,0-7 0 16,0-2 12-16,-2-16 0 15,-3-10-5-15,-1-8 3 16,-7-4 11-16,-7-4-14 15,-4 3-6-15,-3-1 26 16,0 5-17-16,-12 4 48 16,-6 6 0-16,-1 5 2 15,-2 6 18-15,-3 6-57 16,-2 5 6-16,0 3-27 16,-4 0-62-16,0 14 12 15,0 6-18-15,5 4-30 16,0 10-51-16,7-8-232 0,7-2-430 0</inkml:trace>
  <inkml:trace contextRef="#ctx0" brushRef="#br2" timeOffset="124271.25">28011 3655 778 0,'0'0'593'0,"0"0"-514"0,0 0-20 15,0 0 58-15,0 0 36 16,0 0-61-16,0 0-35 16,-40-43-32-16,30 43-9 15,-5 0-11-15,-3 0-5 16,-3 3-28-16,0 8-24 15,-1 5-28-15,1 1 7 16,3 3-16-16,2 0 16 16,4 1 50-16,7 0-28 15,5-2-20-15,0-2-116 16,26 0 9-16,-1-4-56 16,3-6-165-16</inkml:trace>
  <inkml:trace contextRef="#ctx0" brushRef="#br2" timeOffset="124806.9">28056 3730 10 0,'0'0'1043'16,"0"0"-837"-16,0 0-76 15,0 0-59-15,0 0-36 16,0 0-10-16,0 0-25 16,0 20 0-16,0 4 5 15,3 7-3-15,4 6-2 16,3 8 0-16,-1 7-5 15,2 7-5-15,0 2 7 16,0 6-22-16,-1-1 24 16,-3 0-11-16,-2-2 12 15,-4-5-1-15,-1-6 0 16,0-4 1-16,-1-7 0 0,-8-5 1 16,-4-9 28-16,-1-5-20 15,-2-8 26-15,-1-5 97 16,-1-6-82-16,-2-4 23 15,-2 0-10-15,0-5-9 16,1-9 35-16,5-2-46 16,0-2 14-16,3-4-25 15,3 3-31-15,1-4 33 16,5 2-28-16,-1 1-5 16,4-3 13-16,1 1-13 15,0-3-1-15,0-1 0 16,0-5 1-16,9 2 0 15,2-3-1-15,3 4 0 0,0 2 9 16,3 0-9-16,1 2 0 16,0 3-1-16,3 3-8 15,0-1 9-15,-2 3 0 16,1 1 0-16,-4 3-2 16,-1 0-14-16,-3 3-41 15,-3-4-59-15,-5 3-159 16,-2 1-405-16</inkml:trace>
  <inkml:trace contextRef="#ctx0" brushRef="#br2" timeOffset="125384.04">28278 3735 446 0,'0'0'1107'15,"0"0"-910"-15,0 0-67 16,0 0-42-16,0 0-28 16,0 0-10-16,0 0-35 15,11 0-15-15,0 0 21 16,5 0-21-16,2 0 22 16,6 0-12-16,1 0 3 0,2 0 32 15,3 0-11-15,-2 0-8 16,-1 0-2-16,-5 0-23 15,-2 2 6-15,-4 0-7 16,-7 0-6-16,-3-1-2 16,-2 0 5-16,0 1-42 15,-4-1-43-15,1 0-179 16,-1-1-905-16</inkml:trace>
  <inkml:trace contextRef="#ctx0" brushRef="#br2" timeOffset="127319.93">28847 3581 1008 0,'0'0'345'15,"0"0"-232"-15,0 0-36 16,0 0 13-16,0 0-4 16,0-85-3-16,0 64-56 15,0 0-27-15,0 1 16 16,1 0-8-16,-1 5 4 16,2 3 22-16,-2 3-28 15,0 5 10-15,2 2-16 16,-2 2-1-16,0 0-6 15,2 2 7-15,0 13-14 0,2 12 13 16,1 10 2-16,-1 8-2 16,2 7 1-16,0 0-2 15,0-2 2-15,-3-6 1 16,0-10 0-16,0-7 6 16,-1-7-6-16,-1-6-1 15,1-9 0-15,-1-4-15 16,5-1-70-16,-1-13-160 15,2-4-359-15</inkml:trace>
  <inkml:trace contextRef="#ctx0" brushRef="#br2" timeOffset="127740.65">29030 3434 544 0,'0'0'511'0,"0"0"-461"16,0 0-31-16,0 0 29 16,0 0 46-16,-9 103-14 15,9-70-31-15,0 3 6 16,3 1 38-16,12-1-52 16,2-5-18-16,3-6-10 15,1-4-13-15,2-6 16 16,-1-9-14-16,0-4 18 0,-2-2 41 15,1-5-9 1,-2-12 6-16,-4-6-13 0,0-6-18 16,-5-2 9-16,-3-5-28 15,-4 2 8-15,-3-2 18 16,0 2-24-16,-10 0 17 16,-3 5 6-16,-2 5-32 15,0 4 27-15,0 7-27 16,2 8 27-16,0 5-28 15,-1 0-6-15,-2 4-22 16,-1 13-4-16,1 0-44 16,-1 7-34-16,6-4-236 15,3-5-457-15</inkml:trace>
  <inkml:trace contextRef="#ctx0" brushRef="#br2" timeOffset="127953.8">29404 3777 1482 0,'0'0'307'16,"0"0"-234"-16,0 0-33 15,0 0-31-15,0 0 5 16,0 0-2-16,0 0-12 15,17-9-94-15,-11 0-441 0</inkml:trace>
  <inkml:trace contextRef="#ctx0" brushRef="#br2" timeOffset="128334.73">29528 3464 1302 0,'0'0'168'0,"0"0"-168"16,0 0 0-16,-28 76 7 15,25-41 15-15,3 5 32 16,0 0-16-16,6 1-27 0,11 0 16 16,7-10-20-1,2-3-1-15,3-11 2 0,0-8-2 16,0-9-3-16,-1 0 13 15,-3-17 6-15,-3-8 26 16,-3-6-13-16,-5-5 5 16,-6-1 14-16,-5-1-9 15,-3-1 23-15,0 4-19 16,-16 0-25-16,-4 4 20 16,-5 4-18-16,-3 5-2 15,-4 4-24-15,2 10-13 16,-1 8-18-16,1 0-43 15,-6 23-112-15,7 1-179 0,5-1-531 16</inkml:trace>
  <inkml:trace contextRef="#ctx0" brushRef="#br2" timeOffset="128869">30104 3655 1551 0,'0'0'78'16,"0"0"-78"-16,0 0 0 16,0 0 127-16,0 0 16 15,0 0-121-15,0 0-17 0,-86-53-5 16,66 53-34-16,2 0 31 15,1 3-34-15,-1 13-2 16,6 4-8-16,1 3 0 16,7 0 39-16,1 0-8 15,3-3-2-15,0-4 2 16,13-3-6-16,1-6 6 16,4-2 6-16,1-5 7 15,-3 0 3-15,1-7 2 16,-2-5-2-16,-2-3 31 15,-3-1-12-15,-2 0 46 16,-2 2-5-16,0 3-32 16,-3 2 4-16,-2 5-19 0,-1 4-12 15,0 3-1 1,0 19-18-16,2 16 18 0,2 20 13 16,2 4-12-16,3 6 31 15,2 1-16-15,-2-17 5 16,1 1 15-16,2-11-36 15,-3-10 2-15,0-10-2 16,0-10-8-16,-3-5-8 16,3-10-102-16,-3-14-204 15,3-4-705-15</inkml:trace>
  <inkml:trace contextRef="#ctx0" brushRef="#br2" timeOffset="129152.98">30297 3577 954 0,'0'0'279'0,"0"0"-182"16,0 0-28-16,0 0 84 15,0 0 0-15,0 0-76 16,0 0 8-16,89 12-47 16,-70-12-14-16,-2 0-4 15,-4 0-19-15,-2 0-2 0,-4 0-35 16,-4 3-143-16,-1 3-168 16,-2 1-326-16</inkml:trace>
  <inkml:trace contextRef="#ctx0" brushRef="#br2" timeOffset="129348.63">30286 3779 834 0,'0'0'499'16,"0"0"-431"-16,0 0 25 16,0 0 24-16,0 0 71 15,0 0-34-15,82-2-102 16,-55-1-7-16,-1-4-28 0,-3 3-11 15,-1 0-12-15,0 1 4 16,-6 1-103-16,-4 0-497 0</inkml:trace>
  <inkml:trace contextRef="#ctx0" brushRef="#br2" timeOffset="131864.17">30971 3362 530 0,'0'0'347'0,"0"0"-191"16,0 0-55-16,0 0-4 15,0 0 22-15,0 0-41 16,0 0-32-16,0-2-2 15,0 2-32-15,0 0 17 16,-2 0-18-16,-1 0-5 16,2 0-12-16,-2 7 8 15,0 7-2-15,3 3 9 16,0 2-2-16,0 1-7 0,0-1 0 16,1 1 9-1,8-3-4-15,5-1-4 0,1-2-1 16,2-3 11-16,2-3-10 15,0-4-1-15,2-2 2 16,-2-2 4-16,2 0 6 16,0-8-11-16,-2-6 10 15,-1-5 13-15,-4 1-24 16,-4-1 21-16,-3-1-1 16,-2 0-5-16,-3 2 33 15,-2 1 2-15,0 2 10 0,0-1-3 16,-7 4-40-1,-3 1 10-15,-6-3-27 0,-4 1-3 16,-1 1-4-16,-4 4 7 16,-3 2-24-16,1 3 17 15,0 3-43-15,3 0 19 16,3 7 9-16,2 6-22 16,4 3 8-16,2 4-7 15,3 0 23-15,4 3 19 16,3 5-10-16,3-1 11 15,0 0-1-15,8-4-15 16,7-2 15-16,3-5 1 16,3-5-10-16,-2-5 10 15,2-3-18-15,0-3 18 16,-2 0-8-16,1-4-12 0,-2-8 20 16,3-1-9-16,-4-1 9 15,1-1-1-15,0-2 2 16,-3 2-1-16,-2 1 0 15,-3 5 1-15,-4 1 11 16,-2 6-12-16,0 2 1 16,-2 0-1-16,1 8 1 15,0 12 26-15,3 7 16 16,1 7-32-16,5 5 12 16,2-1-13-16,0 1 5 15,-2-5 10-15,1-5-24 16,-3-7 0-16,-3-3-1 15,-2-5 1-15,-2-5 11 16,-2-4-12-16,1-2-30 0,-2-3-95 16,1 0-166-16,-1-4-385 0</inkml:trace>
  <inkml:trace contextRef="#ctx0" brushRef="#br2" timeOffset="132366.28">31475 3410 780 0,'0'0'822'16,"0"0"-778"-16,0 0-44 16,0 0-16-16,0 0 16 0,0 0 0 15,0 0 10-15,-12 37-10 16,6-11 1-16,3 3 8 15,0 3-8-15,3 2 9 16,0 2 27-16,0-2-21 16,11-4 7-16,5-2-23 15,5-6-2-15,1-8 1 16,5-5-4-16,5-7 5 16,0-2 9-16,7-6-8 15,-3-13 12-15,-3-6-6 16,-4-2-7-16,-3-4 24 15,-8-3-18-15,-7 0 39 0,-4 1 34 16,-6 2-34-16,-1 1 14 16,-3 3-8-16,-12-2 1 15,-4 4 11-15,-5 0-33 16,-4 3-5-16,-4 2-19 16,-2 5-5-16,0 6-1 15,-1 2 0-15,0 7-12 16,3 0 11-16,3 5-37 15,0 12-5-15,7 8 14 16,2 1-32-16,8 6 6 16,8 20-67-16,1-8-158 15,3-5-309-15</inkml:trace>
  <inkml:trace contextRef="#ctx0" brushRef="#br2" timeOffset="133304.62">32055 3537 1077 0,'0'0'254'15,"0"0"-167"-15,0 0-10 16,0 0 125-16,0 0-18 16,0 0-81-16,0 0-27 0,-19-27-69 15,10 23-1-15,-3 1-6 16,-4 3-8-16,-1 0-1 16,-4 0-22-16,0 3-8 15,3 8 20-15,-1 3-25 16,4 3 22-16,3 5-8 15,5 3-21-15,5-2 7 16,2 4-46-16,0-5-85 16,17-1 120-16,5-4 6 15,5-4-44-15,1-7-66 16,0-6 41-16,-2 0 75 16,-3-6 35-16,-4-8 8 15,-6-2 17-15,-1-1 50 0,-6 1 98 16,-4 2-36-1,-1 1 23-15,-1 3 2 0,0 4-69 16,0 3-38-16,0 0 5 16,0 3-52-16,0 0-19 15,0 8-22-15,0 9 18 16,0 9 16-16,0 9 7 16,6 10 0-16,9 6 10 15,2 19-9-15,3 15-1 16,4 17 0-16,-2-4 1 15,-5-6 1-15,-4-19-2 16,-8-21 0-16,-4-12 11 16,-1-1-4-16,0 3-7 15,0 3 0-15,-10 2 1 0,-4-9 6 16,-3-7-6-16,0-10 9 16,-2-5 53-16,-1-9-56 15,-1-7 8-15,-1 0-7 16,-2-10-7-16,2-9 46 15,-2-6-10-15,3-3-15 16,3-3 10-16,2-3-24 16,2 1 22-16,4-2-13 15,5 5-15-15,4 0 7 16,1 3-9-16,0 2 0 16,6-2 4-16,9 0-3 0,1-1-1 15,5-2 0 1,3 0 0-16,3 1 0 0,1 4 0 15,-1 0 0-15,6 5 4 16,-2 2-3-16,-1 5-1 16,-3 1 0-16,0 4 1 15,-5 3 2-15,-3 2-3 16,-4 1 2-16,-1 2 1 16,-5 0-3-16,-3 0 0 15,-6 0-40-15,0 2-172 16,-2 3-626-16</inkml:trace>
  <inkml:trace contextRef="#ctx0" brushRef="#br1" timeOffset="139642.51">6719 4468 785 0,'0'0'293'15,"0"0"-196"-15,0 0-29 0,0 0 70 16,0 0 4 0,18-85-65-16,-12 59-32 0,-1-1-8 15,-1-1-24-15,0 0 14 16,-1-2-15-16,-1 1-2 16,-2 1 13-16,0 1-22 15,0 4-1-15,0 0 0 16,0 7 13-16,0 3-12 15,0 3 5-15,0 3-4 16,0 4 8-16,0 2-10 16,0 1 0-16,0 0 0 15,0 0-17-15,0 0 1 16,0 12-19-16,0 10 35 16,1 7 25-16,7 11-24 15,-2 6-1-15,4 9 0 16,-2 2-15-16,-1 4-3 15,-1-4 36-15,0-5-2 0,0-8 15 16,-3-7-31-16,3-9 0 16,-1-7-2-16,-1-4 1 15,1-10-7-15,3-5-73 16,-3-2-161-16,-1 0-361 0</inkml:trace>
  <inkml:trace contextRef="#ctx0" brushRef="#br1" timeOffset="140108.75">6994 4232 753 0,'0'0'340'0,"0"0"-229"16,0 0-64-16,0 0 28 15,-3 91 9-15,3-53-43 16,0 4 24-16,0 1-39 16,0 0 6-16,11 1-4 15,3-7-9-15,4-3-12 16,3-6 0-16,3-6-7 16,1-8 0-16,0-7 44 0,2-7-27 15,-3-4 24-15,-1-16 12 16,-3-10-21-16,-2-7 2 15,-6-9-33-15,-6-4 10 16,-4 1 7-16,-2-2-17 16,-3 5 23-16,-11 5-6 15,-5 4 11-15,-2 5 9 16,-2 4-37-16,-2 6 18 16,0 6 8-16,1 6-3 15,0 4 11-15,3 6-19 16,0 0-16-16,2 3 0 15,4 11-19-15,2 4-23 16,2 4-89-16,7 13-111 16,1-9-122-16,3-1-534 0</inkml:trace>
  <inkml:trace contextRef="#ctx0" brushRef="#br1" timeOffset="140327.71">7562 4640 1490 0,'0'0'544'16,"0"0"-460"-16,0 0-57 16,0 0-20-16,0 0 25 15,0 0-32-15,0 0-1 0,13-2-46 16,-7-19-89-16,0 3-264 15,-1-4-800-15</inkml:trace>
  <inkml:trace contextRef="#ctx0" brushRef="#br1" timeOffset="140790.41">7689 4167 1454 0,'0'0'202'16,"0"0"-145"-16,0 0-32 0,0 0-16 15,0 0 18 1,0 0-12-16,0 0-14 0,0 101 13 16,3-58-2-16,7 6 10 15,7 5 29-15,2 2-49 16,5-2 16-16,4-5-18 15,2-9 1-15,3-8-7 16,1-12 6-16,2-11 0 16,1-9-1-16,3-3 6 15,-2-20-5-15,-4-12 0 16,-4-5 10-16,-6-9 14 16,-9-5-18-16,-9-2 2 15,-6-1 54-15,0 1-42 16,-18 2 29-16,-8 6-9 15,-8 6-7-15,0 6 19 0,-6 10-31 16,-1 6-2-16,1 10 16 16,-2 10-27-16,2 0-7 15,1 14-1-15,1 12-51 16,3 7-8-16,8 7-56 16,11 17-42-16,8-7-209 15,8-5-445-15</inkml:trace>
  <inkml:trace contextRef="#ctx0" brushRef="#br1" timeOffset="141482.06">8591 4330 1437 0,'0'0'316'0,"0"0"-207"16,0 0-18-16,0 0-23 16,0 0 28-16,-94-41-38 15,70 41-32-15,1 0-26 16,0 3-6-16,-1 16-32 16,3 6-11-16,3 7-15 15,2 5 33-15,10 4-11 16,3-1 20-16,3-3 13 0,0-7-40 15,15-7-8 1,6-7-39-16,6-9-32 0,2-7 90 16,3-3-32-16,-1-16-21 15,-1-5-23-15,-5-5-23 16,-4 0 73-16,-3 1 64 16,-7 4 5-16,-1 6 151 15,-6 5-14-15,-1 8-7 16,0 5-43-16,2 0-79 15,8 14 7-15,2 14 33 16,9 11-40-16,10 19 12 16,11 24-18-16,6 24-6 15,1 8 18-15,-12-3-18 16,-11-10-1-16,-13-20 0 16,-10-12 0-16,-3-16 3 0,-3-11-3 15,-3-5 0 1,-10 3 9-16,-7 1 1 0,-7-2-10 15,-4-10 0-15,-3-14 22 16,-3-10 34-16,1-5 11 16,0-20 4-16,2-13-9 15,2-11-29-15,4-7-8 16,10-5-25-16,8-4 10 16,5-2-7-16,5-2-2 15,0 3-1-15,12-1 3 16,9 3-3-16,4 1 0 15,8 2 0-15,3 3-17 16,6 3-3-16,25-12-58 0,-13 15-183 16,-5 4-567-16</inkml:trace>
  <inkml:trace contextRef="#ctx0" brushRef="#br1" timeOffset="141827.13">9465 4059 1480 0,'0'0'323'0,"0"0"-217"16,0 0-29-16,0 0 23 15,0 0-43-15,0 0-8 16,-104-55-37-16,74 55-11 15,-3 8-2-15,-3 12-4 16,-1 10-11-16,4 7 7 16,5 4-24-16,4 2 32 15,10 1 1-15,7 0 0 16,7-2-3-16,4 0 3 16,18-6 0-16,9-2-1 15,9-6-64-15,3-6 53 16,5-5-37-16,6-9-95 15,-8-5-235-15,-9-3-444 0</inkml:trace>
  <inkml:trace contextRef="#ctx0" brushRef="#br1" timeOffset="142254.26">9522 4374 1318 0,'0'0'244'16,"0"0"-189"-16,0 0-33 15,0 0-16-15,0 0 13 16,0 0 10-16,88-44-11 16,-63 44 30-16,5 6-1 15,-1 14 49-15,-3 5 0 16,-8 8-60-16,-4 7 20 16,-10 7-19-16,-4 5-37 15,-7 2 35-15,-17 1-34 16,-6-2 0-16,-4-9 10 0,-1-7-10 15,1-9-1-15,6-14 0 16,2-8 1-16,8-6-15 16,2-6 10-16,11-15-26 15,5-5 28-15,0-2-35 16,5-1 27-16,14 5 1 16,1 7 0-16,4 7 8 15,1 7 2-15,3 3 4 16,4 2 18-16,-1 11-22 15,2 0 24-15,0 1-17 16,-5-2 5-16,3-5-9 16,-4-5-4-16,-2-2-19 0,4-13-61 15,-10-10-418 1,-2-1-541-16</inkml:trace>
  <inkml:trace contextRef="#ctx0" brushRef="#br1" timeOffset="142504.01">9934 3993 1243 0,'0'0'343'16,"0"0"-273"-16,0 0-63 0,0 0 8 15,-2 119 93 1,10-53 6-16,3-2-23 0,0 3-42 15,4 1-37-15,-6-14 19 16,0 3-25-16,-3-9-6 16,-4-10-34-16,-2-5-142 15,0-12-325-15,-8-9-466 0</inkml:trace>
  <inkml:trace contextRef="#ctx0" brushRef="#br1" timeOffset="142699.92">9992 4458 1207 0,'0'0'491'16,"0"0"-418"-16,0 0-21 15,0 0 30-15,98-5 21 0,-61 5-52 16,2 0 3-16,2 0-36 16,-4 0-8-16,0 0-2 15,-7 0-8-15,-9 0-6 16,-2-14-58-16,-10-1-142 15,-4-2-508-15</inkml:trace>
  <inkml:trace contextRef="#ctx0" brushRef="#br1" timeOffset="142918.32">10224 4088 1322 0,'0'0'385'0,"0"0"-254"15,0 0-99 1,9 87 68-16,2-44 14 0,2 6-52 16,-1 0 10-16,0-2-43 15,-3-2-19-15,-3-5-3 16,-1-5-7-16,-2-6-57 16,1-3-61-16,-4-11-147 15,1-5-468-15</inkml:trace>
  <inkml:trace contextRef="#ctx0" brushRef="#br1" timeOffset="143456.01">10469 4470 1038 0,'0'0'329'16,"0"0"-228"-16,0 0 17 0,0 0 23 15,85-2-21-15,-57 2-23 16,-2 0-28-16,4 0-54 15,-8-2 6-15,0-1-21 16,-10 1 9-16,-5-1-3 16,-7 1 1-16,0-1-7 15,-5 1-8-15,-10 1-97 16,-6 0 54-16,0 1 30 16,-3 0 17-16,2 0 4 15,-5 9 7-15,6 0 15 16,0 2 3-16,3-1-24 15,3-1-1-15,5 0 0 0,4-4 0 16,3-1-12-16,3-1 12 16,0 0-25-16,12 0 19 15,9-1-9-15,7 3 15 16,2 2 0-16,9 1 7 16,1 3-7-16,-3 5 1 15,1 3 9-15,-7 2 28 16,-1 1 6-16,-8 3 16 15,-7 1-15-15,-9 1-12 16,-6 1 32-16,-1-1-46 16,-19 0-10-16,-5-1 7 15,-7-6-10-15,-5-6-3 16,0-8 4-16,-2-6-7 16,3 0 37-16,2-16-6 15,7-8-21-15,5-5-10 0,8-4-78 16,7-4-23-16,7-19-35 15,6 10-189-15,7 2-580 0</inkml:trace>
  <inkml:trace contextRef="#ctx0" brushRef="#br1" timeOffset="143867.96">10864 4124 1177 0,'0'0'562'0,"0"0"-483"16,0 0-79-16,0 0 0 16,0 0 19-16,-7 93 33 0,7-47 5 15,0 4-33-15,6 5-23 16,9 1 22-16,7-5-22 16,3-3-1-16,5-11 3 15,3-8-1-15,1-9-4 16,-1-12-2-16,0-7 2 15,-3-1-5-15,1-15 7 16,-4-12 0-16,-5-7 7 16,-5-7 6-16,-5-4-4 15,-8-6 20-15,-4-1-4 16,-3-2 22-16,-18-1-35 16,-7 6 12-16,-6 3 32 0,-4 7-24 15,-1 10 24 1,1 10-13-16,1 7-31 0,4 10 4 15,0 2-16-15,2 16-14 16,1 11-25-16,3 5-42 16,2 18 23-16,5-8-88 15,10-4-438-15</inkml:trace>
  <inkml:trace contextRef="#ctx0" brushRef="#br1" timeOffset="144394.51">11583 4130 1270 0,'0'0'191'0,"0"0"-89"16,0 0 26-16,0 0-24 16,0 0 9-16,0 0-56 15,0 0-34-15,-7 20 5 16,7 13-26-16,3 14 12 15,6 8 1-15,-2 6-13 16,1 2 16-16,-1-2-17 16,0-3 1-16,-2-7-2 15,-2-10-54-15,-3-9-94 0,0-8-144 16,0-12-282-16,0-5-101 16</inkml:trace>
  <inkml:trace contextRef="#ctx0" brushRef="#br1" timeOffset="144621.73">11534 4400 215 0,'0'0'835'16,"0"0"-719"-16,0 0-51 15,0 0 57-15,83-9 23 0,-39 6 18 16,6 1-71-1,4-1-38-15,2-1-2 0,-1-1-37 16,-6-2-8-16,-9-1-7 16,-4-9-39-16,-11 3-222 15,-10-1-553-15</inkml:trace>
  <inkml:trace contextRef="#ctx0" brushRef="#br1" timeOffset="144810.35">11895 4124 730 0,'0'0'694'16,"0"0"-517"-16,0 0-23 0,-2 102-31 15,13-51-36 1,4 4 15-16,1 1-59 0,5-3-21 16,1-6-22-16,-2-7-24 15,11-12-90-15,-7-11-171 16,-5-13-615-16</inkml:trace>
  <inkml:trace contextRef="#ctx0" brushRef="#br1" timeOffset="145003.82">12365 4335 373 0,'0'0'1397'16,"0"0"-1210"-16,0 0-93 15,0 0-54-15,0 0 23 0,103 0-8 16,-71 1-41-16,3 1 16 16,2-2-30-16,12 0-58 15,-8 0-107-15,-13 0-908 0</inkml:trace>
  <inkml:trace contextRef="#ctx0" brushRef="#br1" timeOffset="145843.79">13218 4188 803 0,'0'0'188'0,"0"0"-115"15,0 0 30-15,43 92-23 16,-19-69 5-16,3-4 2 15,4-8-20-15,2-6 17 16,1-5-24-16,-1-5-21 16,-2-12 2-16,-5-7-26 15,-7-4 24-15,-4-3-7 16,-9-2-14-16,-6 1 24 16,0 2-11-16,-6 2-7 0,-13 5 12 15,-6 6-4-15,-4 4 8 16,-2 8-4-16,0 5-24 15,-2 2 8-15,1 15-20 16,3 8 0-16,3 5-1 16,8 1 0-16,5 1-5 15,7-3 6-15,6 0-12 16,0-5 2-16,6-4 10 16,12-6-46-16,4-6 45 15,5-5-28-15,3-3 4 16,1 0-1-16,0-10 16 15,-2-3 4-15,-7 2 6 16,-1 4 0-16,-2 4 26 16,-4 3-9-16,2 7 38 15,-2 15 27-15,2 9-15 0,-3 10 3 16,-1 6-50-16,-5 1 1 16,-4 2-2-16,-1-5-7 15,-3-4-6-15,0-8-6 16,0-11-31-16,0-7 6 15,2-11-84-15,5-11-66 16,4-15-171-16,-2-6-565 0</inkml:trace>
  <inkml:trace contextRef="#ctx0" brushRef="#br1" timeOffset="146225.89">13791 4221 1069 0,'0'0'766'0,"0"0"-651"15,0 0-63-15,0 0-38 16,0 87-13-16,0-46 50 16,0 1-14-16,12 1 1 15,4-2-7-15,8-2-23 16,4-8-5-16,2-6-3 16,3-8 13-16,-2-11-9 15,2-6-3-15,0 0 1 16,-2-14 17-16,-2-12-10 15,-4-7-9-15,-6-6 0 16,-8-5 0-16,-7-1 12 16,-4-1-4-16,0-1 7 0,-16 3 19 15,-8 4-25-15,-6 2 34 16,-4 4 10-16,-6 8-20 16,1 7 19-16,0 6-19 15,3 7-26-15,-1 6-7 16,4 3-27-16,3 15-22 15,5 6-16-15,2 5-39 16,6 15-11-16,6-6-93 16,7-3-466-16</inkml:trace>
  <inkml:trace contextRef="#ctx0" brushRef="#br1" timeOffset="146925.76">14510 4377 1255 0,'0'0'235'0,"0"0"-110"16,0 0-73-16,0 0-31 0,0 0 6 16,-93-25-26-16,74 28-2 15,-1 12-4-15,4 6-18 16,2 5 16-16,4 0-4 16,4 2 8-16,5-2-4 15,1-3-38-15,0-7 3 16,13-4-35-16,7-7 29 15,3-5 47-15,6-3-15 16,-1-14 2-16,0-7-15 16,-4 1-22-16,-4-2 51 15,-6 3 22-15,-3 4 68 16,-5 2 86-16,-1 5-35 16,-4 6-14-16,1 5-53 15,0 0-73-15,3 20 10 16,2 14 4-16,8 24-6 0,11 23 20 15,5 20-28-15,-1 7-1 16,-6-7 3-16,-10-20 12 16,-9-25-15-16,-4-12 0 15,-1-8 1-15,0 4 4 16,-13 2-5-16,-5 0-1 16,-9-4-19-16,-4-10 20 15,-5-7 1-15,-2-9 1 16,-1-9-2-16,1-3 34 15,4-18-32-15,3-13 34 16,5-12 17-16,9-16-13 16,9-1 47-16,8-6-41 15,0-3-31-15,19 13 0 0,10-5-15 16,5 8-1 0,5 3 1-16,1 6-41 0,15-10-32 15,-10 13-84-15,-9 4-519 0</inkml:trace>
  <inkml:trace contextRef="#ctx0" brushRef="#br1" timeOffset="148027.85">15281 4299 719 0,'0'0'202'0,"0"0"19"0,0 0-85 15,0 0 8-15,0 0 11 16,0 0-53-16,0 0-33 15,-66-33 15-15,53 33-50 16,-5 0-34-16,0 9-15 16,-1 4 15-16,-1 2-92 15,2 3 72-15,4-3 18 16,4 1-75-16,4-2 55 16,6-2 21-16,0-2-8 15,0-4-10-15,16-2 11 16,3-2-24-16,4-2 24 0,4 0-33 15,5 0 19 1,0 0 21-16,4 0-2 0,-3 7 3 16,-1 0 8-16,-7 3-7 15,-5 2 22-15,-7 1-3 16,-7 2 28-16,-6 1 13 16,0 1-2-16,-9 0 9 15,-9 0-15-15,-4-2-36 16,-4-2 17-16,-4-2-24 15,-1-7 12-15,-2-2-3 16,1-2-18-16,4 0 29 16,3-9-30-16,6-5 0 15,7-4-15-15,5 0-73 16,7-2 5-16,2-10-129 16,12 5-294-16,2 3-168 0</inkml:trace>
  <inkml:trace contextRef="#ctx0" brushRef="#br1" timeOffset="148366.21">15397 4346 656 0,'0'0'232'0,"0"0"-51"16,23 85-41-16,-6-50-17 15,4-1-63-15,6-6-23 16,2-6-36-16,2-5 0 15,2-11 1-15,-3-6 4 16,-4 0 1-16,-2-14-6 0,-7-10 12 16,-4-5 21-16,-7-4-17 15,-6-4 12-15,0 1 3 16,-11 0 40-16,-9 2 3 16,-7 3-21-16,-3 4-8 15,-3 8 36-15,-1 7-31 16,-1 5 12-16,1 7-57 15,1 4-6-15,5 16-41 16,3 8-34-16,7 7 6 16,10 12-4-16,7-7-174 15,1-6-91-15</inkml:trace>
  <inkml:trace contextRef="#ctx0" brushRef="#br1" timeOffset="148653.41">15806 3863 1257 0,'0'0'218'15,"0"0"-196"-15,0 0-22 16,0 0 28-16,9 109 68 15,0-46 20-15,4 19-44 16,-2-6-18-16,-1-5-4 0,-1-12-49 16,-5-12 24-16,-1 0-23 15,2 3 5-15,-2-8-14 16,-1-10-5-16,-1-13-120 16,-1-9-421-16</inkml:trace>
  <inkml:trace contextRef="#ctx0" brushRef="#br1" timeOffset="148863.53">15973 4277 1196 0,'0'0'229'0,"0"0"-81"15,0 0-39-15,34 109-16 0,-17-70 29 16,3 0-34-1,0 1-71-15,4-6 1 0,0-7-18 16,-3-8-28-16,6-14-101 16,-7-5-200-16,-4 0-591 0</inkml:trace>
  <inkml:trace contextRef="#ctx0" brushRef="#br1" timeOffset="149050.85">16261 4280 1405 0,'0'0'269'16,"0"0"-199"-16,0 0-40 0,-35 109 27 15,25-64 8 1,1 2-14-16,1-3-38 0,1-4-13 16,3-9-7-16,2-14-136 15,2-6-222-15,0-10-523 0</inkml:trace>
  <inkml:trace contextRef="#ctx0" brushRef="#br1" timeOffset="149409.84">16345 4432 864 0,'0'0'370'0,"0"0"-228"15,0 0-7-15,0 0-40 16,0 0 37-16,84 52-26 15,-61-52-61-15,0-6 3 16,-3-13-29-16,-2-6-11 16,-8-2-8-16,-2-2-5 15,-8 0-40-15,0 2-53 16,-12 4-64-16,-5 6 45 16,-3 6 101-16,-1 8 16 15,3 3 82-15,0 12-76 16,4 13-1-16,3 8-4 15,5 4 21-15,4 5 34 16,2 0 6-16,0-4-3 16,6-6 2-16,10-6-40 15,2-7-7-15,6-6-14 0,0-7-66 16,0-6-59-16,9-7-57 16,-7-12-69-16,-4-2-313 0</inkml:trace>
  <inkml:trace contextRef="#ctx0" brushRef="#br1" timeOffset="149770.71">16687 4363 722 0,'0'0'358'16,"0"0"-171"-16,0 0-80 15,0 0-17-15,0 0 112 16,0 0 10-16,67 104-93 16,-53-64-55-16,2-1 0 15,-2-3-29-15,-2-5 2 16,-3-9-28-16,-3-6-3 15,-2-7-2-15,-2-4 3 16,-2-5-7-16,2 0 6 0,-2-13 0 16,2-9-12-16,-1-9 6 15,2-8-40-15,0-3 30 16,2-1-49-16,1 2 16 16,2 7 33-16,2 9-18 15,0 13 27-15,1 10-4 16,2 2 5-16,-1 23 7 15,3 10 6-15,-3 9 39 16,0 3-2-16,-3-1-41 16,-2-5 17-16,1-6-26 15,-3-8 0-15,0-10 0 16,0-13-58-16,-1-2-198 16,-1-3-385-16</inkml:trace>
  <inkml:trace contextRef="#ctx0" brushRef="#br1" timeOffset="150048.76">17121 3817 1285 0,'0'0'187'0,"0"0"-146"15,10 72-17-15,0-16 97 0,6 24 11 16,10 24 18-16,-1 5-72 16,-1-5-40-16,-9-21-3 15,-6-27-33-15,-2-16 3 16,-4-11-5-16,-1 3-38 16,-1-4-12-16,-1-5-152 15,0-10-339-15,-3-8-340 0</inkml:trace>
  <inkml:trace contextRef="#ctx0" brushRef="#br1" timeOffset="150424.04">17181 4408 1219 0,'0'0'383'0,"0"0"-288"16,0 0-28-16,0 0-56 15,0 0 70-15,0 0 14 0,91-16-46 16,-55 16-16-16,5 0-27 15,0 0 0-15,-1 0 5 16,-2-4-5-16,-3-10 2 16,-7 0 9-16,-8-4-11 15,-5 1-4-15,-9-2-2 16,-6 1 1-16,0 1-2 16,-9 3-1-16,-9 1 2 15,0 7-1-15,0 2-31 16,0 4 19-16,5 9-25 15,0 12 16-15,4 11 22 0,6 4 1 16,3 6 11 0,0 1 20-16,13 1-31 0,11-7 23 15,4-2 10-15,5-8-21 16,1-5 8-16,2-8-14 16,1-6-7-16,1-8-25 15,-10 0-106-15,-7-11-731 0</inkml:trace>
  <inkml:trace contextRef="#ctx0" brushRef="#br1" timeOffset="178204.03">6712 5663 631 0,'0'0'196'0,"0"0"-63"0,0 0 12 16,0 0 23-16,0 0-33 15,0 0 3-15,-9-14-26 16,9 11-60-16,-2 1 18 16,2 1-5-16,-1-1-32 15,1 2 27-15,0 0-35 16,-2 0-3-16,2 0-1 15,-1 0-20-15,-5 0-2 16,0 0-7-16,0 8 8 16,-5 9 21-16,-2 2-21 15,1 6-1-15,0 3-9 16,5 4-34-16,1 2 43 0,3 3-14 16,3-1 15-1,0 4-12-15,0-1 12 0,10 0 0 16,5-1 0-16,6-4-6 15,3-5 6-15,6-4 0 16,1-8 0-16,2-7-3 16,1-10 3-16,2-2 0 15,0-19 0-15,-2-8 12 16,-3-12-11-16,-4-7 8 16,-5-3-9-16,-8-5 16 15,-2 1-10-15,-9 4-6 16,-3 3 0-16,-3 6 2 15,-15 8 23-15,-1 5-2 16,-8 8-4-16,-1 7 21 0,-5 6-39 16,0 6 11-16,-1 2-12 15,-1 6 0-15,2 12 0 16,2 6 1-16,1 5-1 16,5 2 0-16,4 3 0 15,6-1-23-15,6 1-25 16,2-3-29-16,7 10-25 15,3-8-178-15,10-7-400 0</inkml:trace>
  <inkml:trace contextRef="#ctx0" brushRef="#br1" timeOffset="178422.8">7265 6212 1627 0,'0'0'351'0,"0"0"-280"15,0 0-29-15,0 0-29 16,0 0 22-16,0 0-16 16,0 0-19-16,-3 0-66 15,13 0-187-15,-2 0-298 0</inkml:trace>
  <inkml:trace contextRef="#ctx0" brushRef="#br1" timeOffset="179038.26">7356 5749 1209 0,'0'0'172'0,"0"0"-120"16,0 0-17-16,0 0 44 16,0 0 20-16,0 0-48 0,0 0-40 15,98-61 27 1,-65 56-9-16,0 4-2 0,3 1 11 15,-3 0-32-15,0 6 10 16,-2 10-16-16,-4 4 8 16,-5 6 5-16,-4 6-12 15,-6 5 4-15,-9 5 21 16,-3 7-24-16,-10 2-2 16,-13 5 0-16,-5-1 6 15,-7-3 1-15,1-5-7 16,-3-8 1-16,6-9 7 15,2-11-2-15,8-9-6 16,2-10 0-16,7 0 6 0,3-15-12 16,8-10-26-1,1-8 4-15,3-1 27 0,13 3-24 16,3 6 24-16,1 6 1 16,1 11 0-16,2 8 1 15,0 0 7-15,2 20 8 16,-1 6 19-16,0 6-12 15,-2-1 33-15,-2-2-1 16,-1-4-31-16,-1-6 17 16,1-2-28-16,1-7-5 15,-1-3-1-15,4-6-6 16,0-1-2-16,6-3-29 16,8-27-48-16,-4 2-186 15,-5-2-411-15</inkml:trace>
  <inkml:trace contextRef="#ctx0" brushRef="#br1" timeOffset="179375.44">8036 5869 1086 0,'0'0'291'16,"0"0"-163"-16,0 0-55 15,-24-83 45-15,20 55-34 16,2 2-44-16,1 1 5 15,1 6-24-15,0 5-14 16,0 6 34-16,0 3-35 16,0 5 4-16,0 0-10 0,0 0-13 15,0 5 13-15,3 14-8 16,4 9 8-16,1 12 26 16,7 18-18-16,-3 19 12 15,-1-2 34-15,-3-9-42 16,-2-9 22-16,-1-19-22 15,-2-1-11-15,0-2 14 16,0-14-15-16,-1-9 0 16,0-12-1-16,2-12-63 15,1-14-48-15,-2-4-486 0</inkml:trace>
  <inkml:trace contextRef="#ctx0" brushRef="#br1" timeOffset="179796.37">8163 5612 1046 0,'0'0'148'16,"0"0"-96"-16,0 0-32 15,0 0 35-15,91 70 122 16,-57-59-30-16,4-5-58 15,2-3-9-15,-1-3-36 16,-5 0 28-16,-3-5-44 16,-7-4-28-16,-6-4 27 15,-3 1-21-15,-9-5 3 16,2 0 24-16,-7 0-32 0,-1 0 10 16,0 3-11-16,0 3 10 15,0 3-4-15,0 5-6 16,-1 3 0-16,-1 5-1 15,-1 17-8-15,-3 13 9 16,4 10 0-16,2 6-1 16,0 7 0-16,0 2 1 15,2-3 0-15,7-2 0 16,0-5 2-16,-2-8-2 16,-1-6 0-16,-6-8-165 15,0-8-313-15,0-11-780 0</inkml:trace>
  <inkml:trace contextRef="#ctx0" brushRef="#br1" timeOffset="180016.04">8312 5992 491 0,'0'0'1313'0,"0"0"-1135"15,0 0-148-15,0 0-21 16,0 0 50-16,0 0-13 15,0 0 0-15,96-34-42 16,-59 26 4-16,0 4 1 16,2 2-9-16,-3 2-21 15,-2 0-17-15,14 0-104 0,-11 0-180 16,-4 0-442-16</inkml:trace>
  <inkml:trace contextRef="#ctx0" brushRef="#br1" timeOffset="181935.73">8913 5859 1111 0,'0'0'246'15,"0"0"-175"-15,0 0-35 16,0 0 88-16,0 0-27 16,0 0-13-16,0 0-35 15,6-34-41-15,5 34 19 16,2 7-16-16,4 15 3 15,0 10 22-15,0 11-35 0,-2 6 5 16,-5-1-6 0,-2 1 6-16,-3-6-5 0,-3-4 0 15,-2-8-1-15,0-7 13 16,0-9-12-16,0-7-1 16,0-5 0-16,0-1 0 15,0-2 8-15,0 0-1 16,0-11 21-16,0-11-8 15,0-7-20-15,0-8 0 16,0-5-7-16,1-2-23 16,4-2 29-16,3 3-36 15,1 4 21-15,4 7 9 16,-1 9-7-16,3 12 13 16,0 9-11-16,2 2-12 15,0 12 23-15,2 15-4 0,-2 9 5 16,2 5 5-16,-3 6 2 15,-2 1-7-15,-1-5 0 16,-4-5 1-16,0-7-1 16,-1-9 1-16,-5-9-1 15,4-8 3-15,-4-5 7 16,0-2-10-16,2-19 0 16,1-12-8-16,-2-6 8 15,0-9-48-15,-1-2-54 16,0 1 9-16,0 3-2 15,2 10 66-15,1 12 23 16,0 12-7-16,3 12 12 16,1 10 2-16,1 23 0 15,2 11 66-15,-1 10-28 16,4 0-7-16,0-1-1 0,0-9-21 16,2-7 28-16,1-13 3 15,-1-10-5-15,0-11 2 16,0-3-36-16,-2-15 17 15,1-11-19-15,-5-8-3 16,-1-7-12-16,-6 0-21 16,-4-1-26-16,-1 4 32 15,0 6-29-15,0 14 7 0,0 12 32 16,-3 6-28 0,2 22 42-16,1 14 4 0,0 10 2 15,0 4 3-15,1-1-2 16,10-5-1-1,8-9 2-15,1-7 14 0,2-16 6 16,2-5-4 0,-2-7 17-16,-4-7-2 0,0-14-32 15,-6-9-2-15,-7-6-7 16,-5-5-56-16,0 0 27 16,-17-1-34-16,-7 4-75 15,-6 6-166-15,-2 8-10 16,-3 9 116-16,5 8 170 15,4 7 36-15,6 8 30 16,8 13 47-16,6 8 19 16,6 7 72-16,0 3 41 15,15 3-16-15,9-3-73 0,6-2-72 16,3-10-3-16,3-10-26 16,1-8 8-16,0-9 11 15,0-3-29-15,-2-19 33 16,-5-10 76-16,-5-12-83 15,-7-7 6-15,-5-17-41 16,-10-16 1-16,-3-15-1 16,-9 5 1-16,-9 23-2 15,5 22-18-15,0 19 19 16,2 6 8-16,2 2-7 16,0 5 21-16,3 14 18 15,2 3-31-15,1 25-7 16,0 14-2-16,3 21 0 0,0 21 27 15,4 17-27 1,11-4 23-16,2-21 14 0,-2-22-36 16,1-18 22-16,3 4-17 15,2-4-6-15,6-1 13 16,0-13-12-16,-3-9-1 16,-1-10 0-16,-3-2 1 15,-4-18 8-15,-2-11-9 16,-4-6-8-16,-4-6 6 15,-1 0-34-15,-4 1 17 16,2 8-11-16,-1 7-18 16,1 8 41-16,0 10-2 15,2 9-3-15,0 0 11 16,4 9-19-16,3 7 20 16,4 1 0-16,5-1 1 0,0-4-1 15,6-1 0-15,0 0 12 16,1 0 27-16,-1 3-21 15,0 2 24-15,-6 3-8 16,-5 5-25-16,-7 7 44 16,-9 2-11-16,0 6 12 15,-6 0 33-15,-13 1-28 16,1-2-10-16,-1-4-45 16,3-7 7-16,3-6-13 15,4-8 2-15,6-13-52 0,3-5-54 16,0-12-408-16</inkml:trace>
  <inkml:trace contextRef="#ctx0" brushRef="#br1" timeOffset="182341.22">10782 5750 1196 0,'0'0'226'16,"0"0"-37"-16,0 0-51 0,0 0 19 16,0 0-46-16,-15-80-39 15,2 67-13-15,-2 2-53 16,-1 5 4-16,-4 6-10 15,-2 0-2-15,-4 14 2 16,-2 11 0-16,1 9 0 16,4 7-7-16,4 4 14 15,6 3-7-15,9 3 0 16,4-2 0-16,1-1 19 16,18-2 2-16,4-8 7 15,5-1-2-15,5-11-18 16,0-5-9-16,1-6 1 15,-1-7-81-15,3-8-42 16,-8 0-266-16,-7-5-526 0</inkml:trace>
  <inkml:trace contextRef="#ctx0" brushRef="#br1" timeOffset="182716.77">10888 6050 1410 0,'0'0'202'16,"0"0"-152"-16,0 0-40 15,0 0-3-15,0 0 14 16,0 0 46-16,81-19 32 16,-59 36-46-16,-1 5-2 15,-6 7-30-15,-2 4-20 0,-10 9 46 16,-3 1-41-16,-7 1 7 16,-17 2-13-1,-6-5 12-15,0-3-12 0,-1-8 0 16,1-9 0-1,8-9 4-15,4-9-4 0,7-3-1 16,7-10-11-16,4-7-10 16,0-4 22-16,15 3 0 15,6 2 1-15,4 9 21 16,2 4-16-16,3 3 4 16,-2 1 19-16,3 12-9 15,-1-1 25-15,0-1-31 16,-3-4-12-16,-3-5-2 15,0-2-22-15,6-21-74 0,-5-7-240 16,-6-3-710-16</inkml:trace>
  <inkml:trace contextRef="#ctx0" brushRef="#br1" timeOffset="182958.12">11275 5586 1635 0,'0'0'209'0,"0"0"-106"16,0 0-81-16,0 0-12 15,0 77 64-15,5-19-10 16,6 3 2-16,1 7-16 16,7-1-50-16,-5-9 22 0,2 5-22 15,-5-8 0 1,-4-8-16-16,-6-8-89 0,-1-8-122 15,-4-9-307-15,-5-10-413 0</inkml:trace>
  <inkml:trace contextRef="#ctx0" brushRef="#br1" timeOffset="183146.05">11328 6046 1579 0,'0'0'248'0,"0"0"-155"16,0 0-72-16,0 0 30 15,94-17 47-15,-61 17-36 16,0 0 10-16,7 0-39 16,-3 0-18-16,-4 0-6 0,-3-4-9 15,-6-4-45-15,-9-14-51 16,-5 2-242-16,-5-1-736 16</inkml:trace>
  <inkml:trace contextRef="#ctx0" brushRef="#br1" timeOffset="183349.89">11626 5644 1485 0,'0'0'249'0,"0"0"-163"0,0 0-17 16,0 82 62-1,0-37-5-15,0 5-70 0,0 1-15 16,7 1-28-16,-1-6-5 15,1-2-16-15,3 1-62 16,-1-12-129-16,0-12-475 16</inkml:trace>
  <inkml:trace contextRef="#ctx0" brushRef="#br1" timeOffset="183796.88">11931 6007 1392 0,'0'0'231'0,"0"0"-72"16,0 0-38-16,0 0-2 16,0 0-49-16,0 0 5 0,0 0-36 15,39 11-32-15,-39-11 33 16,0 0-40-16,-6 0 9 16,-10 3-9-16,-7 1-28 15,-4 5 4-15,-3 0-5 16,2 4 20-16,1 1-5 15,5-2 0-15,7-2-4 16,4-3 12-16,8 1-29 16,3-2 4-16,3 2-11 15,15-1 10-15,7 3 31 16,8 1-35-16,5 5 35 16,3 2 0-16,-2 4 1 15,-3 5 5-15,-3 0 17 16,-8 2 17-16,-9 0 14 0,-11 1-47 15,-5-3 26-15,-9-2-23 16,-15-4-2-16,-10-4 12 16,-6-5-17-16,-2-8 7 15,-1-4 8-15,5 0-17 16,7-11 0-16,7-6 0 16,11-2-50-16,13-13-49 15,0 5-302-15,4 0-544 0</inkml:trace>
  <inkml:trace contextRef="#ctx0" brushRef="#br1" timeOffset="184255.83">12149 5600 1527 0,'0'0'328'0,"0"0"-220"15,0 0-81-15,0 0-21 16,0 0 14-16,-71 80 13 16,57-34 0-16,5 17 8 15,7 17-34-15,2-5 11 16,0-7-18-16,16-10 2 16,4-15 9-16,10 3-10 15,6-1-1-15,4-11 12 16,0-11-11-16,2-7-1 15,-1-13 0-15,-2-3-6 0,-3-14 0 16,-3-15 6-16,-5-13 0 16,-5-21 18-16,-14-21-18 15,-9-20 0-15,-15-5 0 16,-17 17-2-16,1 26 2 16,6 25 2-16,1 9-1 15,-3 2 49-15,-1 6 11 16,-4 2 7-16,4 11-58 15,1 10-1-15,2 1-18 16,1 12 6-16,2 12-41 16,2 9-2-16,8 5-62 15,8 14-46-15,2-10-349 0,2-6-632 16</inkml:trace>
  <inkml:trace contextRef="#ctx0" brushRef="#br1" timeOffset="184517.82">12484 5699 1565 0,'0'0'345'0,"0"0"-244"16,0 0-75-16,0 0-3 15,13 72 2-15,0-11 52 16,0-1-21-16,-1 9-32 15,0-1 20-15,-5-10-43 0,1 3 5 16,-4-10-6-16,-1-10 8 16,0-12-16-1,-1-9-17-15,-1-9-84 0,-1-11-58 16,0 0-322-16,0-12-384 0</inkml:trace>
  <inkml:trace contextRef="#ctx0" brushRef="#br1" timeOffset="184795.84">12548 6124 971 0,'0'0'342'0,"0"0"-184"15,0 0 8 1,0 0-35-16,0 0 14 0,0 0-73 16,0 0-66-16,48-32 36 15,-26 22-2-15,1-2 10 16,4 1 13-16,1 0-41 15,2 1 6-15,-2 3-16 16,-1 0-9-16,0 3 16 16,-2 2-19-16,-4 1 1 15,0 1-1-15,-5 0-7 16,-4 0-48-16,-3 0-20 16,-2 3-98-16,-5-1-115 15,3 0-226-15,-5-2-498 0</inkml:trace>
  <inkml:trace contextRef="#ctx0" brushRef="#br1" timeOffset="185133.67">12699 5632 637 0,'0'0'918'15,"0"0"-707"-15,0 0-107 16,0 0-29-16,0 0-21 16,0 0-15-16,0 0-18 15,0 31-12-15,3-1-9 16,7 13 26-16,2 20-4 16,3 18 28-16,-3-3-16 0,-1-5-7 15,-3-11 10-15,-2-15-30 16,-1 1 21-16,3 2-2 15,-1-10-25-15,-1-5 17 16,0-7-17-16,0-6-1 16,1-4 0-16,2-3-43 15,3-2-52-15,-1-3-133 16,-3-4-696-16</inkml:trace>
  <inkml:trace contextRef="#ctx0" brushRef="#br1" timeOffset="189473.59">13348 6075 560 0,'0'0'203'0,"0"0"-19"15,0 0 8-15,0 0-27 16,0 0-4-16,0 0-33 16,0 0-75-16,-3-3 3 15,3 3-25-15,0 0-9 16,10 0 6-16,8 0-27 0,9 4 23 16,9-1 28-1,4 4-12-15,9-4 4 0,-1-3-18 16,3 0 4-16,-5 0 20 15,0 0-44-15,-10-7 3 16,-3 2-6-16,-12 0 6 16,-9 3 3-16,-6 2-6 15,-5 0 10-15,-1 0 35 16,0 0-11-16,0 0 12 16,0 0-23-16,0 0-28 15,0 0 21-15,0 0-14 16,0 0-7-16,0 0-1 15,0 0-9-15,0 0-49 16,0-3-50-16,4 1-176 0,1-3-713 0</inkml:trace>
  <inkml:trace contextRef="#ctx0" brushRef="#br1" timeOffset="191043.85">14216 5853 487 0,'0'0'209'0,"0"0"-46"16,0 0-49-16,0 0 102 0,0 0-100 15,0 0-48-15,0 0-25 16,-21 0-27-16,18 1 13 16,0 2-21-16,3 1-7 15,0 2 8-15,0 4-8 16,0 4-1-16,0 0 0 16,9 1 10-16,4 2-8 15,4-1-1-15,1-2 6 16,1-3 0-16,3-3-6 15,-2-4-1-15,5-4 2 16,-1 0-2-16,0-9 39 16,-3-8-1-16,0-3 17 0,-2-4-7 15,-5-4-35 1,-5 2 12-16,-5 1-9 0,-4 0 6 16,0 5 28-16,-10-2-11 15,-6 3 13-15,-3 5-22 16,-1-3-29-16,-3 6 21 15,-1 2-22-15,0 4-10 16,-1 3 10-16,2 2-61 16,-1 0 24-16,4 10 14 15,1 4-23-15,3 3 46 16,6 2 0-16,3 3 6 16,4 3-15-16,3-1-23 15,0 5 25-15,10-2 7 16,9 0-11-16,7-6-2 0,4-4-1 15,1-5-42-15,2-10 3 16,0-2 4-16,-2-2 21 16,-3-13 19-16,-1-3 6 15,-3-2 3-15,-2-2 0 16,-5 3 6-16,-1 4 10 16,-7 4-16-16,-3 5 1 15,-1 6-1-15,-4 0 1 16,-1 17 26-16,0 12 1 15,0 12 23-15,0 10 33 16,4 5-56-16,2 4 22 16,2-4-9-16,1-5-40 15,3-10 25-15,0-10-19 0,-2-8-6 16,0-10 3-16,1-6-4 16,-2-7-63-16,1-4-186 15,-4-12-664-15</inkml:trace>
  <inkml:trace contextRef="#ctx0" brushRef="#br1" timeOffset="191562.4">14803 5726 796 0,'0'0'120'0,"0"0"-98"16,0 0-2-16,0 0-11 15,0 0 48-15,0 0 46 16,0 0-26-16,-20 68-5 16,17-32-11-16,3 8-12 15,0 7 4-15,3 5 24 16,14 5-19-16,8-4-4 15,4-2-46-15,4-11 11 16,4-13-19-16,-1-8 8 16,3-12-1-16,-2-8-6 0,2-3 14 15,-3-17 14 1,-2-14-19-16,-4-9 12 0,-6-10-16 16,-6-6-3-1,-7-5 10-15,-8 0-4 0,-3 2-8 16,-3 3 33-16,-17 3 10 15,-9 6 0-15,-6 5 11 16,-6 9-16-16,-3 5 34 16,2 11 8-16,-1 6-33 15,4 11 17-15,1 0-65 16,2 19 0-16,0 12 0 16,4 8 0-16,5 9-11 15,11 0-71-15,11 24-30 16,5-13-194-16,0-11-781 0</inkml:trace>
  <inkml:trace contextRef="#ctx0" brushRef="#br1" timeOffset="192588.79">15821 5920 1126 0,'0'0'160'0,"0"0"-86"0,0 0 13 15,0 0 25-15,0 0-40 16,0 0-7-16,0 0-36 16,-100-53-8-16,71 53-21 15,0 0 0-15,-1 13 0 16,0 2-86-16,5 4 86 15,5 1 33-15,4 5-33 16,10 2-1-16,6 1 0 16,0 3 1-16,15-1 2 15,10-4-1-15,5-3 0 16,4-9 17-16,-1-9-18 16,0-5 0-16,-2-2 0 0,-5-16 1 15,-4-6-2-15,-6-2 1 16,-7-4 0-16,-6 1-7 15,-3-1 8-15,0 2-1 16,-3 3 6-16,-8 2-6 16,3 6 29-16,0 6-23 15,5 6-5-15,2 5-1 16,1 0-6-16,0 19-12 16,0 11 17-16,3 9 2 15,12 14 0-15,10 17 1 16,11 18-1-16,7 15 14 15,1 4-14-15,-4-8-1 16,-13-9 0-16,-8-13 1 0,-10-9-10 16,-3-12 9-16,-6-13-26 15,0-5-61-15,-4 2-34 16,-11 1 80-16,-6 1 24 16,-2-11 17-16,-4-9 6 15,-2-13 8-15,-3-9 85 16,-1-2 15-16,-1-19-53 15,3-9 31-15,1-7 0 16,8-4-21-16,1-7 13 16,3-6-64-16,9-3-13 15,3-3-7-15,6 1 9 16,0-1-5-16,6 4-4 16,12 2 1-16,4 6-1 15,5 2 0-15,5 5 0 16,4 3-13-16,0 2-27 0,5 2 2 15,15-8-154-15,-9 9-197 16,-4 3-631-16</inkml:trace>
  <inkml:trace contextRef="#ctx0" brushRef="#br1" timeOffset="193024.75">16371 5852 1324 0,'0'0'201'0,"0"0"-14"16,0 0-92-16,0 0-22 0,0 0-10 15,-95-41 26-15,74 39-54 16,0 2-34-16,0 0-1 16,-1 7-32-16,2 7 32 15,2 1 0-15,6 2-7 16,6 1-9-16,6-3 2 15,0 1-29-15,15-3 8 16,15-1 0-16,8 1 16 16,6 1 2-16,1 1 3 15,1-1 13-15,-5 3 1 16,-6-1 0-16,-6 1 5 16,-9 0 1-16,-7 0-6 15,-9 0 30-15,-4 0 1 0,0 1 35 16,-18 0-37-16,-10-2 9 15,-7-2 3-15,-5-5-41 16,-3-6 22-16,1-3-19 16,5 0-2-16,7-6-2 15,10-5-35-15,12-3-22 16,8-10-127-16,13 4-478 16,8 0-501-16</inkml:trace>
  <inkml:trace contextRef="#ctx0" brushRef="#br1" timeOffset="193624.74">16596 5984 1026 0,'0'0'268'16,"0"0"-174"-16,15 76-63 0,-1-43-17 16,4-3 2-16,6-10-4 15,2-4 74-15,4-9-41 16,1-7-13-16,-2 0 1 15,-4-12-14-15,-5-10 12 16,-7-4-11-16,-10-5-19 16,-3-3 24-16,0 0-23 15,-21 0-1-15,-6 2 1 16,-7 5 8-16,-3 5-20 16,-4 8-50-16,0 10-8 15,5 4-11-15,5 12 35 16,5 12 8-16,11 7 24 15,5 3 12-15,10 2 9 0,0-2 3 16,18-6-11-16,8-5 31 16,10-6-31-16,5-10 25 15,3-7-1-15,-2-2-25 16,1-17 25-16,-7-10-15 16,-6-5-1-16,-6-7 7 15,-8-5-8-15,-5-3-5 16,-5-6-3-16,-6-2-8 15,0-4-5-15,-8 0-17 16,-5 2 0-16,-3 9 30 16,3 10 6-16,3 15 48 15,5 14 35-15,1 11-64 0,4 5-15 16,0 25 2 0,0 13 5-16,0 21 134 0,13 23-62 15,6 16-16-15,3-11-20 16,-3-19-39-16,-2-23 12 15,-3-19-24-15,5 0-1 16,3-1-1-16,3-5-17 16,0-13-37-16,2-12-120 15,-6-17-193-15,-4-7-498 0</inkml:trace>
  <inkml:trace contextRef="#ctx0" brushRef="#br1" timeOffset="193830.71">17104 5747 1181 0,'0'0'271'0,"0"0"-225"0,0 0-18 16,0 0 97-16,17 112 37 15,0-59-5-15,1 5-46 16,4-2-42-16,3-3-18 16,4-7-50-16,-3-8 4 15,0-10-5-15,-1-11-12 16,-2-9-36-16,-3-19-124 15,-4-13-196-15,-6-8-909 0</inkml:trace>
  <inkml:trace contextRef="#ctx0" brushRef="#br1" timeOffset="194010.72">17385 5799 1046 0,'0'0'297'16,"0"0"-132"-16,-23 95-44 0,12-45-10 15,2-2 41-15,5 2-68 16,2-6-39-16,2-6-37 16,0-10 0-16,2-9-16 15,14-19-62-15,-2 0-167 16,-1-9-393-16</inkml:trace>
  <inkml:trace contextRef="#ctx0" brushRef="#br1" timeOffset="194699.74">17560 5961 1144 0,'0'0'139'16,"0"0"-15"-16,0 0-46 15,0 0 70-15,0 0-15 16,0 0-64-16,85 5-25 16,-66-27-38-16,-3-5-6 15,-3-4-30-15,-6 1-63 16,-5-1-2-16,-2 5 6 15,-2 4 16-15,-8 10 52 16,-5 9 21-16,1 3 3 16,0 20 20-16,2 16-9 15,2 10 103-15,3 7 32 16,6 8-57-16,1-5 21 0,1-6-52 16,14-6-29-1,6-11 15-15,-2-11-39 0,5-7 11 16,-2-11-16-16,1-4 7 15,-1-14 3-15,-1-15-13 16,0-10-19-16,-3-8 19 16,0-5-36-16,-3-1 22 15,0 5-11-15,-3 6-16 16,-3 11 40-16,1 16-6 16,-2 15 5-16,-2 4-5 15,1 26 13-15,3 11-6 16,-1 8 31-16,0 2-9 15,5-3 25-15,-1-7-31 16,0-6-1-16,1-12 4 16,-2-6-18-16,-5-7-1 0,-1-9 0 15,0-1 1-15,0-13 11 16,2-13-6-16,1-7-5 16,0-10 4-16,1-6-4 15,-1-2-2-15,2 1-17 16,2 4-21-16,-3 14 32 15,2 15-6-15,0 16 13 16,-3 5-9-16,0 27 15 16,0 11-6-16,-2 7 28 15,1 2-27-15,0-3 34 16,2-8-25-16,-1-10-9 16,-2-8 11-16,3-11-12 15,-2-9-6-15,0-2-29 16,1-20-55-16,4-32-99 15,-4 7-186-15,-1-3-416 0</inkml:trace>
  <inkml:trace contextRef="#ctx0" brushRef="#br1" timeOffset="194930.71">18257 5250 1172 0,'0'0'349'0,"0"0"-219"16,0 0-72-16,0 0-43 15,1 82 61-15,9-17 60 16,6 25-41-16,4 21-13 0,-1 0-20 16,-2-21-10-1,-8-25 4-15,-3-24-31 0,-2-7-14 16,-1 2-3-16,0 1-8 16,0-1-16-16,-3-14-59 15,0-16-65-15,-6-6-102 16,-4 0-350-16</inkml:trace>
  <inkml:trace contextRef="#ctx0" brushRef="#br1" timeOffset="195240.9">18304 5894 1262 0,'0'0'369'0,"0"0"-206"16,0 0-36-16,0 0-72 16,99 6 23-16,-58-3-25 0,3-3-29 15,3 0 20 1,1-6-42-16,-2-10 11 0,-4-3-13 15,-4-1 9-15,-10-4-9 16,-9-3 8-16,-11-1-7 16,-8-3 17-16,-3-4-18 15,-21 4-1-15,-4 2 0 16,-1 9-2-16,1 13 3 16,5 7 0-16,4 19-13 15,1 18 7-15,8 12 12 16,7 4 38-16,3 4 14 15,1-1-35-15,17-3 19 16,2-7-29-16,0-5-13 16,6-3-6-16,-8-10-136 15,-5-8-367-15</inkml:trace>
  <inkml:trace contextRef="#ctx0" brushRef="#br2" timeOffset="198838.17">6221 5224 584 0,'0'0'334'0,"0"0"-133"0,0 0-20 16,0 0-58-16,0 0-7 16,0 0-62-16,0 0-39 15,0-1 2-15,3 5-7 16,0 9-10-16,5 7 28 16,2 13-15-16,3 20 41 15,10 27-10-15,2 36-15 16,3 12 8-16,-5 1-36 15,-2-13 8-15,-11-19-9 0,-3-6 0 16,-5-6 1-16,-2-18-1 16,0-13 1-16,0-15 9 15,0-3-9-15,0 3-1 16,-2 4 0-16,-1 0 7 16,3-6-4-16,0-8-2 15,0-6-1-15,0-7 3 16,0-6-3-16,0-5-7 15,5-5-85-15,1-8-143 16,3-6-262-16</inkml:trace>
  <inkml:trace contextRef="#ctx0" brushRef="#br2" timeOffset="200969.42">6464 5316 146 0,'0'0'268'0,"0"0"-138"0,0 0-17 15,102 15-1-15,-65-11-41 16,0 0 17-16,5-2 16 16,2-1-37-16,3 1 119 15,2-2-104-15,2 0-45 16,6 0-9-16,1 0-6 15,0 0 10-15,0 2-3 16,3-2-15-16,0 3 9 16,-1-3-23-16,3 1 15 15,-1-1-6-15,1 0-9 16,1 0 17-16,3 0-8 16,0 0-2-16,-1 0 2 15,0 0-2-15,-2-1-2 16,-3 1-5-16,-1-3 1 0,-2 3 9 15,0 0-10 1,3 0 0-16,2 0 13 0,4 0 66 16,4 0-22-16,1 0-34 15,5-5-22-15,10-1 19 16,16-4-19-16,13-2-1 16,-10-1 0-16,-19 4 9 15,-26 2-9-15,-12 2 0 16,8 0 0-16,10 2 10 15,6-4-9-15,4 4-1 16,-3 2 0-16,-1 0-1 16,1 1 1-16,0 0 1 0,0 0 1 15,1 0 12-15,11 0-6 16,13-2-8-16,11-3 0 16,-10-1 6-16,-18 0-2 15,-2-4-2-15,0 1-1 16,9-2 11-16,11-3-11 15,-10 2-1-15,-21 2 0 16,-11 2 1-16,-11 2 2 16,-1 0-3-16,12 0 0 15,8-4 5-15,10 3-5 16,3-3 0-16,-4 4 0 16,2 0-3-16,-4-1 3 15,0 0 0-15,-1 2 0 0,0-1 9 16,-1 1-9-16,-1 1 0 15,1 0-1-15,-3 3-2 16,-1-1 3-16,-3 2 0 16,0 0 0-16,1 0 4 15,-3 0-3-15,1 0-2 16,0 0 1-16,-1 0-3 16,2 0 2-16,-3 0 1 15,0 0 0-15,-1 3 6 16,-4-1-6-16,2 0 0 15,0-2-1-15,0 0-1 16,0 0 2-16,0 0 0 16,2 0 0-16,-2 0 3 15,3 0 3-15,-1 0-7 16,1 0 1-16,2-2-8 0,-1 0 8 16,3-1 1-1,0 1-1-15,1 0 4 0,2 1-3 16,1-1-1-16,-2 1 0 15,0 0 0-15,0 0-1 16,0-3 1-16,-1 1 0 16,3 0 0-16,0-3-1 15,0 0 1-15,2-1 0 16,-1 3 0-16,3-1 0 16,-2 2 1-16,2 1-1 15,-1-1 1-15,1 0 0 16,3 0-1-16,-1 0 0 15,2 0 1-15,10 1-1 0,11 0 0 16,15 1 0 0,0-1-1-16,-6 2 0 0,-9 0 1 15,-8 0 0-15,2 0 0 16,1 0 2-16,2 0-2 16,1 0 0-16,-1 0 0 15,-3 0-2-15,-2 0 2 16,-3 0 0-16,2 0 1 15,2 0 3-15,2 0-4 16,-2 0 0-16,4 0-1 16,-1-2-2-16,0-1 3 15,3-1 0-15,0 3 0 0,-2-1 4 16,0 0-4 0,-4-1 0-16,-2 1 0 0,-1-1-3 15,0 2 2-15,-2-2 1 16,1 2 0-16,-14-1 3 15,-12 0 5-15,-12 2-9 16,-5 0 1-16,6 0-8 16,7 0 7-16,6 0 1 15,-5 0 0-15,-3 0 1 16,-4-1 0-16,-2-1-1 16,-4-1 0-16,-5-2-2 15,-6 1 2-15,-6 2 0 16,-5-1 0-16,-7 0 5 0,-2 1-5 15,-5 2 0-15,-5 0-1 16,1 0-3-16,-2 0 4 16,1 0 0-16,2 0 0 15,1 0-1-15,3 2 1 16,-3 1 0-16,3 2 0 16,-2-1-6-16,-2 1 5 15,0-2 1-15,-2 2 0 16,4 1-1-16,-4-1 0 15,-1 3 1-15,2-2 0 16,-2 5-7-16,0 1 1 16,1 4 6-16,0 2 0 15,1 3 2-15,-2 4-2 16,1-1-1-16,0 1 1 16,-1 5-6-16,3 0 6 0,1 4 0 15,-1 5 0 1,1 3 1-16,2 3 0 0,0 3-1 15,-1 2 0-15,-2 2 8 16,0-1-7-16,2 2-1 16,-2-2 0-16,0 2 0 15,-1-1 1-15,1-1-1 16,1 1 0-16,-2 1 2 16,1 0 4-16,-2 0-5 15,2-4 0-15,-1 1 17 0,1-3-12 16,-3-4-5-1,1-4-1-15,-1-4 6 0,2-3 2 16,-1-3-8-16,2-2 0 16,1-2 8-16,-2-2-7 15,1-2-1-15,-3-3 0 16,0-3 6-16,0-1-2 16,-1-6-4-16,-2-3 0 15,0-3-1-15,1 0 9 16,-1 1-9-16,0-3 1 15,0 0-21-15,-1 0-40 16,-10 0-247-16,-4-7-485 0</inkml:trace>
  <inkml:trace contextRef="#ctx0" brushRef="#br2" timeOffset="203152.96">6525 6950 484 0,'0'0'118'0,"0"0"-33"15,0 0 38-15,0 0 19 16,0 0-41-16,106-5 55 16,-69 4 8-16,5-1-87 0,6 1 3 15,3-1-24 1,7 2-28-16,3 0 26 0,2 0-34 15,1 0-12-15,6 0 16 16,0 0-24-16,2 0 0 16,14 0 13-16,11 0-6 15,15 2 28-15,-10 1-26 16,-22-3 1-16,-20 0 5 16,-14 0-15-16,8 0 9 15,11 0-9-15,8 0 1 16,-1 0 3-16,4 0-4 15,-1 0 1-15,0-3 10 16,12 1-5-16,13 1 19 16,15-1-13-16,4-1-5 15,-5-1 0-15,-12 3-5 0,-14 1-1 16,-4 0 20 0,3 0-21-16,-4 0-1 0,5 0-6 15,-2 1 7-15,2 3 6 16,0-3-6-16,1-1 0 15,2 0 7-15,4 0-7 16,0 0 0-16,-1-3-1 16,-1 1-4-16,-2 1 4 15,-2 0 1-15,2-1 0 16,2-1 12-16,1 0-11 16,1-2-1-16,1 0 0 15,-1 0 0-15,5 1 0 0,-3-1 1 16,5 2-1-16,-4-1 0 15,2 1-3-15,-5-2 3 16,1 3 0-16,1-3 6 16,1 1-6-16,2 0 0 15,2 0 1-15,-1-1 5 16,2-1-4-16,1 0-2 16,5-2 0-16,-3 1 1 15,3 0-6-15,-3 0 5 16,0 2 0-16,0-2 3 15,1-2 5-15,3 1-9 16,1 1 1-16,4-3 0 16,1 0 2-16,5 0-2 15,0 1 0-15,-1-2 0 16,1 2-3-16,0-1 2 0,1-1 1 16,2 0 0-1,0 0 5-15,-2 1-5 0,1-1 0 16,0 1 0-16,0 0-3 15,-2 0 2-15,-2 2 1 16,-1-1 0-16,-2 2 7 16,-2 0-6-16,0-1-1 15,0 0 0-15,-3 2-5 16,-1-2 5-16,0 2 0 16,-6-2 0-16,-1-1-3 15,-6-1 4-15,-4 0-1 16,-4-1 0-16,-3 0 5 15,-1-1-6-15,-13 3 1 0,-11 2 0 16,-14 2 6 0,-1 0-6-16,7 0 0 0,7 0 0 15,7-2-4-15,-3 4 4 16,1-2 0-16,-3 4 0 16,1-1 4-16,-3 2-4 15,-2 0 0-15,-2 0 0 16,-4 0-3-16,-5 0 2 15,0 0 1-15,-3 2 0 16,-1 1 1-16,0 0 1 16,-1 0-2-16,0 2 0 15,-5-3-2-15,-1-1 2 16,-5-1 0-16,1 0 2 0,-2 0-1 16,-1 0-1-1,1 0 0-15,-1-1 0 0,-1-1 0 16,2 1 0-16,-2 1 0 15,0-2 0-15,2 0 1 16,0 2 0-16,1-3-1 16,-1 0 0-16,-2 0-3 15,1 0 3-15,-3 2 0 16,0-1 0-16,1 0 3 16,1 2-3-16,1 0 0 15,-1 0 0-15,-1 0-3 16,0 0 3-16,-4 0 0 15,3 0 1-15,-4 0 2 16,1 0-2-16,-3 0-2 0,-3 0 0 16,-2 2 0-1,-5 0 0-15,2 0 1 0,-2 1 0 16,3 2-1-16,0-2-1 16,0 2 2-16,2 1 0 15,0-3 2-15,3 4-1 16,-3-3-1-16,-2-2 0 15,-1 1 0-15,-4 0 0 16,1-2 0-16,-5 1 0 16,-1 0 0-16,2-1 1 15,-4 1-1-15,2-2-11 16,0 2-49-16,-1 1-123 16,-2-1-82-16,0 0-415 0</inkml:trace>
  <inkml:trace contextRef="#ctx0" brushRef="#br1" timeOffset="211149.63">14405 7466 506 0,'0'0'497'0,"0"0"-328"15,0 0-47-15,0 0-47 16,0 0-34-16,0 0 43 15,0 0 15-15,0 0-17 16,0 0 4-16,0 0-25 16,0-5 11-16,5-9-22 0,1-2-33 15,0-5 19 1,0-3-26-16,-2-4-4 0,2-2 3 16,-3 1-9-16,0-3 0 15,-3 1-1-15,0 2-11 16,0 5 12-16,0 4 0 15,0 6 0-15,0 4 6 16,0 3-4-16,0 4-2 16,0 1 0-16,0 2-12 15,0 0 5-15,0 5 1 16,0 12 6-16,0 12-2 16,5 9 2-16,2 9 0 15,1 6 0-15,2 5 1 16,0 0 0-16,-2-3-1 0,2-3 0 15,-4-12 6-15,0-5-6 16,0-9 0-16,0-5 0 16,-3-8 0-16,0-5-2 15,0-4 2-15,0-4-95 16,2-3-146-16,1-9-117 16,-3-2-435-16</inkml:trace>
  <inkml:trace contextRef="#ctx0" brushRef="#br1" timeOffset="211638.57">14657 7306 874 0,'0'0'276'0,"0"0"-189"15,0 0-35-15,0 0-36 16,0 0-1-16,0 0 25 15,0 0-19-15,0 80 6 16,0-49 2-16,0 6 19 16,2 4 38-16,8 0-40 15,7 0-19-15,2-4 3 16,5-5-30-16,3-7 8 16,0-7-2-16,1-9-5 15,-1-9 15-15,0-2 12 16,-3-20 35-16,0-7-12 0,-2-12-32 15,-6-7 2 1,-5-1-13-16,-5-4-6 0,-6 5 15 16,0 0-6-16,-6 6 14 15,-9 5 11-15,-3 6-12 16,-3 7 25-16,-3 3-22 16,0 8-14-16,-1 6 18 15,-1 6-30-15,3 1 7 16,-1 8-8-16,6 9 0 15,0 9 0-15,4 6 0 16,3 5-9-16,5-1 2 16,4 0-30-16,2-2-30 15,0-1-54-15,19-3-95 16,1-6-85-16,2-8-436 0</inkml:trace>
  <inkml:trace contextRef="#ctx0" brushRef="#br1" timeOffset="212103.41">15095 7168 1290 0,'0'0'200'16,"0"0"-83"-16,0 0-72 15,0 0 22-15,0 0-35 16,0 0-31-16,0 0 23 15,-22 106-23-15,18-62 1 0,4 2 20 16,0 4-16-16,7 0 26 16,12 1-5-16,6-1-26 15,5-7 14-15,5-6-14 16,5-11 0-16,1-11 15 16,-1-10-15-16,3-5-1 15,-4-9 0-15,-3-19 1 16,-6-8 14-16,-6-7-14 15,-9-8-1-15,-8-3 16 16,-7 1-8-16,-2 2-8 16,-15 3 10-16,-7 4 18 15,-4 5 24-15,-4 6-5 16,2 9-13-16,1 7 49 0,0 9-49 16,7 7 10-1,-1 1-44-15,1 7 3 0,4 12-12 16,-1 6 6-1,3 7-23-15,3 1-10 0,4 3-67 16,9 5-60-16,0-6-213 16,0-8-466-16</inkml:trace>
  <inkml:trace contextRef="#ctx0" brushRef="#br1" timeOffset="212568.49">15660 7159 1344 0,'0'0'122'0,"0"0"-83"16,0 0-31-16,0 0 2 15,0 0 54-15,-68 104-9 16,65-65-17-16,3 2 10 15,0 2-39-15,5 2 6 16,10-2 1-16,9-3-16 16,3-5 19-16,4-8-18 15,3-7 8-15,1-9 1 16,-1-10-1-16,2-1-5 16,-2-18 2-16,-3-12-5 0,-3-8 58 15,-6-6-40-15,-6-5 22 16,-7 0 29-16,-6 1-25 15,-3 1 16-15,-3 7-7 16,-14 2-29-16,-6 6 20 16,-9 6-13-16,-8 6 1 15,-5 6-17-15,-4 9-10 16,0 5-12-16,1 10 3 16,6 11-31-16,4 11 15 15,5 2-57-15,12 8-25 16,5 11-75-16,8-8-208 15,8-9-588-15</inkml:trace>
  <inkml:trace contextRef="#ctx0" brushRef="#br1" timeOffset="213297.48">16235 7324 1468 0,'0'0'210'16,"0"0"-69"-16,0 0-51 15,0 0-4-15,0 0 14 16,0 0-44-16,0 0-28 16,-55-50-11-16,43 50-17 0,-3 5 0 15,2 12-6-15,-3 6-1 16,2 3 1-16,2 7 6 15,5 3 0-15,2-1-1 16,5 0-5-16,0-2 5 16,3-5-15-16,11-8-18 15,7-3 22-15,1-9-18 16,2-6-2-16,-2-2 25 16,2-10-25-16,-2-9 17 15,-2-5 14-15,-7-1-5 16,-4-3 6-16,0 3 6 15,-6 0 4-15,-2 6 34 0,1 5-34 16,-2 4 8 0,2 7-14-16,-1 3 3 15,2 0-13-15,5 13 6 0,5 15 0 16,3 11 6-16,11 20-6 16,11 25 0-16,5 18 0 15,-1 10 0-15,-8-7 0 16,-12-11 0-16,-11-16 0 15,-10-11 5-15,-1-12-4 16,0-15-1-16,-9-3 0 16,-6 2 1-16,-7 2-1 15,-5-2 0-15,-3-8 0 16,-3-12 21-16,-3-10-21 16,2-9 40-16,-4-4 10 15,3-20-16-15,2-9 30 0,4-11-8 16,3-9-11-16,8-4 3 15,5-5-36-15,8 1 5 16,5 2-8-16,0 3-8 16,12 3 10-16,6 3-11 15,6 3-5-15,4 2 4 16,5 4-41-16,3 1-40 16,5 1-43-16,22-12-27 15,-10 10-233-15,-4 7-511 0</inkml:trace>
  <inkml:trace contextRef="#ctx0" brushRef="#br1" timeOffset="213874.94">16862 7285 1066 0,'0'0'252'15,"0"0"-165"-15,0 0-39 0,0 0 27 16,-92 0 59-16,66 0-43 16,1 7-21-16,2 3-33 15,6-4-36-15,3 5 17 16,5 1-17-16,2 0-1 16,5 1 2-16,2 2-2 15,0 0-2-15,16 2 2 16,7 0-16-16,7 0 10 15,2 0-6-15,4-1 12 16,2 0-7-16,-1-2 6 16,-2 0 1-16,-7 0 0 15,-4-3 0-15,-8-1 1 0,-10-3 0 16,-5 0 13-16,-1-3 39 16,-9 2-9-16,-15 0 5 15,-5-3-29-15,-6 4-9 16,-1-4 31-16,1 0-13 15,5-3-13-15,9 0-3 16,5 0-12-16,7 0-2 16,7 0-15-16,2-13-93 15,12 1-124-15,6-5-513 0</inkml:trace>
  <inkml:trace contextRef="#ctx0" brushRef="#br1" timeOffset="214498.95">17057 7386 1182 0,'0'0'254'16,"0"0"-190"-16,0 0-6 15,0 0-9-15,0 0 59 16,33 84-13-16,-19-70-45 16,5-3-5-16,5-9-14 15,-1-2-24-15,2 0 15 16,-3-11-14-16,-3-8 3 15,-7-4 4-15,-6-4-15 16,-6-4 0-16,0 1 0 16,-7-1-12-16,-14 5 10 15,-5 2 2-15,-4 9 0 16,1 7-7-16,-3 8-2 16,4 0 9-16,4 16 0 0,7 11-7 15,4 6 7-15,9 5 0 16,4-1 0-16,1-1-1 15,16-4 0-15,7-3 1 16,7-8-1-16,5-6 0 16,4-12 1-16,0-3 0 15,-1-7 0-15,0-14 4 16,-6-9-4-16,-7-5 0 16,-4-8-12-16,-8-6-19 15,-5-3 31-15,-6-2-13 16,-3-4 13-16,0 4 0 15,-12 2-10-15,-5 6 10 16,0 8 6-16,-1 10 0 0,6 6 34 16,2 11-18-16,5 8 16 15,2 3-23-15,0 8-3 16,2 18-12-16,1 13 1 16,0 11 0-16,0 20 30 15,7-4-7-15,8-1 27 16,3-3 4-16,3-15-54 15,3-1 27-15,0-11-26 16,1-7-2-16,-1-11 0 16,0-8-10-16,7-9-59 15,-7-7-172-15,-4-7-700 0</inkml:trace>
  <inkml:trace contextRef="#ctx0" brushRef="#br1" timeOffset="-214672.59">17684 7262 1388 0,'0'0'227'16,"0"0"-153"-16,0 0-36 0,0 0 18 15,10 101 89 1,1-66-71-16,0 2-24 0,2-3-13 16,0-2-36-16,0-6-1 15,-1-10 0-15,2-6-61 16,1-10-111-16,-4-8-223 15,-2-9-627-15</inkml:trace>
  <inkml:trace contextRef="#ctx0" brushRef="#br1" timeOffset="-213870.49">17857 7233 1139 0,'0'0'400'0,"0"0"-292"0,0 0-58 16,-14 82-36-16,8-44 7 15,2-1 21-15,4-3-41 16,0-6 11-16,0-7-12 16,7-7-7-16,4-6 6 15,4-6-17-15,1-2 5 16,6-2 12-16,4-12-5 16,2-1 6-16,-2-5 1 15,1-1-1-15,-4-1 60 16,-2-4 6-16,-4-1-3 15,-1 1-6-15,-7-2-37 16,-3 3 2-16,-3 4-14 0,-3 4-7 16,0 5 17-16,0 7-11 15,-9 4 8-15,-5 1-12 16,-2 3 3-16,-2 12-7 16,-1 8 1-16,3 3 0 15,3 3-1-15,4 5 1 16,5-2 0-16,4 1 0 15,0-2 7-15,3-5-7 16,12-3 0-16,4-6 1 16,5-4-1-16,0-9 0 15,5-4 0-15,-1 0-1 16,-1-16 4-16,-1-6-10 16,-2-8 7-16,-3-4-8 15,-1-2-5-15,-3-5 6 16,-1 4 5-16,-2 4 2 0,-3 7-7 15,-1 9 6-15,1 9 1 16,-5 8-1-16,0 14-14 16,-2 16 30-16,1 10-14 15,0 4 29-15,0 2-24 16,1-3 34-16,1-6-17 16,1-7-7-16,1-7 1 15,-3-9-16-15,0-6-1 16,-2-8 0-16,2 0 1 15,3-17 11-15,0-8-11 16,0-8 1-16,1-6 4 16,-1-2-6-16,1 0-1 15,-2 6 1-15,0 8-6 0,-1 14 4 16,-1 10 2 0,0 6 0-16,3 23 5 0,-4 9-4 15,1 5 55-15,0-3-19 16,1-1-25-16,0-9 13 15,2-7-24-15,1-9 0 16,1-10-1-16,0-1-84 16,2-15-14-16,5-35-106 15,0 3-305-15,-5 1-290 0</inkml:trace>
  <inkml:trace contextRef="#ctx0" brushRef="#br1" timeOffset="-213682.29">18658 6808 1132 0,'0'0'544'16,"0"0"-411"-16,0 0-95 0,0 82 10 16,0-2 71-16,12 24-42 15,1 7-5-15,1-21-47 16,-5-25-17-16,-6-28-7 16,-2-7-1-16,-1-2-45 15,0-2-48-15,0-6-122 16,0-9-180-16,-6-8-401 0</inkml:trace>
  <inkml:trace contextRef="#ctx0" brushRef="#br1" timeOffset="-213368.98">18712 7342 884 0,'0'0'568'0,"0"0"-382"16,0 0-26-16,0 0-94 16,95-17 28-16,-65 11-27 15,1-5-30-15,0-2-3 16,1-5-18-16,-1-5-9 15,-3-2 11-15,-5-2-17 16,-7-1-1-16,-5 3 0 16,-10 2 6-16,-1 6-12 15,-6 7 6-15,-13 9-42 16,-1 1 41-16,-2 22-38 16,3 12 39-16,5 10 49 15,7 6 19-15,7 1 32 16,0-5-41-16,12-5-11 15,11-10-11-15,6-6-36 0,4-10 11 16,1-8-12 0,-1-7-11-16,-5 0-35 0,-3-28-130 15,-8 2-41-15,-7-1-671 0</inkml:trace>
  <inkml:trace contextRef="#ctx0" brushRef="#br1" timeOffset="-212713.44">13487 7706 1674 0,'0'0'261'0,"0"0"-187"15,0 0-62-15,0 0-11 16,0 0 53-16,114 18 13 15,-59-10-2-15,10 2-5 16,2-3-38-16,-1-1-1 16,-7-4-16-16,-10-2-4 15,-10 0 0-15,-12-2-1 16,-9-8-29-16,-18-13-49 16,0 4-96-16,-12-1-596 0</inkml:trace>
  <inkml:trace contextRef="#ctx0" brushRef="#br1" timeOffset="-212224.66">12175 7638 598 0,'0'0'797'0,"0"0"-700"15,0 0-63-15,0 0-24 16,0 0 16-16,0 0 104 16,0 0-22-16,106 39-4 15,-56-12-9-15,6 6-50 16,5 2 4-16,1 0-10 15,-6-3-28-15,-5-4 15 16,-9-6-20-16,-8-3-5 16,-9-4 2-16,-7-3-2 0,-6-5-2 15,-7-4-35 1,-5-3-120-16,0 0-147 0,0-8-521 0</inkml:trace>
  <inkml:trace contextRef="#ctx0" brushRef="#br1" timeOffset="-211910.45">12617 7558 1121 0,'0'0'200'0,"0"0"-112"16,0 0-41-1,0 0-2-15,0 0 27 0,0 0 10 16,-101 96 7-16,72-55-38 16,-2 4 4-16,-2-2-9 15,0 1-5-15,2-4 15 16,4-5-24-16,3-6-16 16,6-6-2-16,2-5-8 15,7-7-6-15,3-3 0 16,3-4-20-16,1-4-17 15,-2 0-134-15,0-9-176 16,-1-5-679-16</inkml:trace>
  <inkml:trace contextRef="#ctx0" brushRef="#br1" timeOffset="-211521.98">11620 7721 606 0,'0'0'809'0,"0"0"-671"0,0 0-22 15,0 0-43-15,0 0-39 16,0 0 16-16,0 0-30 16,26 6 25-16,-2-4 36 15,7 1-50-15,8-3 10 16,3 0-6-16,5 0-17 16,0 0 21-16,0-4-27 15,-6 0-6-15,-7-2 6 16,-4 3-12-16,-9 1 0 15,-9-1-15-15,-4 1-48 16,-8 2-35-16,0 0-164 16,0 0-270-16</inkml:trace>
  <inkml:trace contextRef="#ctx0" brushRef="#br1" timeOffset="-211161.79">11646 7933 924 0,'0'0'212'0,"0"0"-139"16,0 0-72-16,0 0 14 15,0 0 19-15,0 0 0 16,0 0 53-16,12 12-15 15,1-10 31-15,5 3 11 16,4-3-35-16,4 1-3 0,2-2 4 16,6-1-34-16,1 0 4 15,-4 0-19-15,-3 0-30 16,-8 0 24-16,-4 0-24 16,-8 0 7-16,-5 0 8 15,-2 0-15-15,-1 0 4 16,0 0-4-16,0 0 5 15,0 0-12-15,0 0-29 16,-3-1-350-16</inkml:trace>
  <inkml:trace contextRef="#ctx0" brushRef="#br1" timeOffset="-197892.02">7323 8070 992 0,'0'0'198'16,"0"0"-116"-16,0 0 27 15,0 0 57-15,0 0-44 16,0 0-16-16,-25-44-53 16,24 33-3-16,1 4-6 15,0-3-24-15,0 1 24 0,0-5-28 16,0 1-7-16,0-2 11 15,8-1-20-15,1-1 0 16,3 0-8-16,3 5 4 16,0 2-4-16,3 3-1 15,1 4-8-15,1 3 17 16,2 2-32-16,0 16 14 16,0 5 10-16,-2 11-4 15,-2 3 12-15,-7 6 0 16,-7 2 0-16,-4 3 0 15,0 2 0-15,-12-1 0 16,-6 0 0-16,-5-2-19 16,-2-4 18-16,0-4-16 0,-2-7 5 15,-1-7 12 1,6-7-37-16,2-7 25 0,1-7-14 16,3-4 16-16,2 0 0 15,3-1 4-15,1-10 6 16,6-2-6-16,1-5-9 15,3 1-5-15,0 0 13 16,0 0 7-16,4 1 16 16,8 2 3-16,0 5 19 15,2 5 1-15,2 4-37 16,3 0 13-16,1 7 11 16,0 10-14-16,3 3 39 0,-2 1-7 15,1-1-23 1,-3-2 15-16,-2-1-36 0,2-3 1 15,-1-1-1-15,2-4-22 16,11-3-51-16,-4-5-196 16,-5-1-520-16</inkml:trace>
  <inkml:trace contextRef="#ctx0" brushRef="#br1" timeOffset="-197717.68">7804 8459 1243 0,'0'0'334'0,"0"0"-209"16,0 0-2-16,0 0 27 15,0 0-86-15,0 0-42 0,0 0-22 16,6 36-85-16,-2-50-224 16,0-3-580-16</inkml:trace>
  <inkml:trace contextRef="#ctx0" brushRef="#br1" timeOffset="-197305.14">7923 7940 1452 0,'0'0'352'0,"0"0"-274"16,0 0-56-16,0 0-2 0,0 0 45 15,0 0 0 1,28 85-50-16,-25-49 0 0,-1 0-9 16,-2 2-5-16,0 0 20 15,0-3-20-15,-3-3-1 16,0-7 13-16,1-5-10 16,2-6-3-16,0-6 0 15,0-4-14-15,8-2 12 16,6-2 2-16,3 0 0 15,4-6 32-15,1-4-30 16,4-1 11-16,1 4-7 16,1 0-5-16,2 1 20 15,-2 3-20-15,0 3 11 16,-2 0-3-16,-3 0-8 0,-3 0-1 16,-4 0 0-16,-4 0-30 15,-3 2-11-15,-3-2-100 16,-3 0-245-16,-1-2-536 0</inkml:trace>
  <inkml:trace contextRef="#ctx0" brushRef="#br1" timeOffset="-197033.93">8230 7908 1425 0,'0'0'358'0,"0"0"-267"16,0 0-81-16,0 0 62 16,0 87 17-16,9-40-17 15,3 18-16-15,-3-1-9 16,-1 5-7-16,-1-1-13 16,-6-12-15-16,2-3 1 15,-1-9-12-15,1-10-1 16,0-11 0-16,0-8-10 15,4-12-77-15,2-3-116 16,-1 0-590-16</inkml:trace>
  <inkml:trace contextRef="#ctx0" brushRef="#br1" timeOffset="-195053.61">8518 8206 10 0,'0'0'827'15,"0"0"-677"-15,0 0-29 16,0 0 18-16,0 0-1 15,0 0-38-15,0 0-55 16,-6-13-6-16,6 13-4 0,0 0-13 16,0 4 1-1,2 12-12-15,8 6 9 0,2 9 15 16,1 9 16-16,1 5 12 16,-4 2-26-16,2-1-36 15,-4-5 18-15,-4-6-18 16,-1-8 6-16,-1-7 1 15,-1-5-8-15,-1-7 0 16,0-4 0-16,0-4 1 16,0 0 16-16,0-2-2 15,0-14-8-15,0-4 1 16,0-10-8-16,-1-6-12 16,-2-5 11-16,3-2-15 15,0-2 15-15,0 2-15 16,0 7 14-16,1 6-4 0,9 7-2 15,1 9 7-15,1 6 0 16,3 8-17-16,-2 0 17 16,5 16-3-16,1 10 4 15,1 7 16-15,-2 5-7 16,-2 0 18-16,-1-1-12 16,-4-2-14-16,-4-7 29 15,0-5-29-15,-2-7-1 16,-2-7 0-16,-3-4 6 15,1-2-6-15,-1-3 0 0,0 0 0 16,0-3-6 0,2-9 6-16,-1-6-1 0,1-6 1 15,-2-6-16-15,3-2 15 16,-3-5-22-16,3 2-11 16,4 5 34-16,-1 4-24 15,2 9 12-15,2 10 11 16,2 7-23-16,2 3 24 15,3 18-11-15,0 9 11 16,4 5 33-16,-2 1-23 16,-4-2 6-16,1-8-16 15,-2-6 10-15,-2-7-10 16,0-7 0-16,-2-6 0 16,2 0-1-16,-3-14-26 15,2-8-21-15,-3-4-44 16,-3-7-35-16,-2-3 40 15,-2-1 18-15,-1 1 0 0,0 5 11 16,0 9-25-16,0 11-20 16,0 11-51-16,0 2-15 15,0 25 169-15,0 11 49 16,0 7 55-16,0 2 68 16,9 1-46-16,6-10-45 15,2-9-33-15,2-8-29 16,5-14 23-16,-5-5-2 15,2-2 29-15,-4-11 6 16,-4-11-54-16,-4-4-8 16,-6-8-13-16,-3-3-9 0,0-1-7 15,-12 0-4 1,-9 1 14-16,-4 5-4 0,-1 5-63 16,-1 8-1-16,4 8 45 15,3 11 10-15,5 0 16 16,5 20 3-16,4 8 0 15,6 5-4-15,0 4 5 16,6-3-1-16,12-1 0 16,7-6 1-16,3-7 8 15,5-8-8-15,0-10 7 16,0-2 7-16,-2-11-15 16,-2-14 19-16,-4-9-2 15,-7-10-16-15,-3-2-1 16,-6-5 1-16,-6-4 5 15,-3-3-6-15,0 1-1 0,-12 0 0 16,-4 9 0-16,-1 6 1 16,1 11 3-16,4 13 30 15,0 11 23-15,7 7 50 16,2 8-86-16,2 21-11 16,1 9-8-16,0 14 0 15,0 16 17-15,4-3 10 16,10-1 4-16,1 0 4 15,2-15-27-15,2-1 9 16,1-8-17-16,1-12 0 16,-3-8 19-16,0-9-20 15,-2-8 0-15,-1-3 0 16,-4-1 1-16,4-18 4 0,-5-8-5 16,2-7-20-16,0-4-33 15,2-3-112-15,2-1 1 16,3 3-191-16,4 11 93 15,2 9 199-15,0 11 63 16,-1 8 49-16,-2 11 165 16,-5 14 30-16,-5 9-26 15,-5 4-64-15,-5 2-18 16,-2-1 6-16,-5-1-44 16,-11-4-38-16,-1-6-11 15,1-6-49-15,0-8 0 16,-4-14-31-16,6 0-177 15,1-8-760-15</inkml:trace>
  <inkml:trace contextRef="#ctx0" brushRef="#br1" timeOffset="-194708.28">10074 7991 1213 0,'0'0'343'15,"0"0"-219"-15,0 0 27 16,0 0-52-16,0 0-23 16,0 0-10-16,0 0-47 0,-82-27-6 15,58 42-13-15,1 9 1 16,-5 8-2-16,6 6 1 15,1 6 0-15,7 2-1 16,10 2 1-16,4-5 0 16,6-1 0-16,16-9 12 15,8-6 32-15,7-7-21 16,2-8-22-16,3-8-1 16,10-4-21-16,-9-11-105 15,-11-5-387-15</inkml:trace>
  <inkml:trace contextRef="#ctx0" brushRef="#br1" timeOffset="-194318.08">10157 8257 481 0,'0'0'269'15,"0"0"-153"-15,0 0 160 16,0 0-63-16,0 0 9 15,84 50-34-15,-65-25-77 16,-5 1 18-16,-7 6-73 16,-7 3-36-16,0 1 26 15,-12 0-37-15,-13-2-8 16,-2-3 3-16,-5-4 4 0,0-6-8 16,8-7 1-1,3-6-1-15,9-8 21 0,8 0-21 16,4-9 0-16,0-5-3 15,16-1 10-15,8 2 1 16,3 3 6-16,4 3 3 16,0 4 28-16,1 2-28 15,-1 1 15-15,-3 0-27 16,-5 0 5-16,1 0-20 16,-5-4 2-16,-2-5-55 15,5-17-4-15,-6 2-242 16,-2-1-558-16</inkml:trace>
  <inkml:trace contextRef="#ctx0" brushRef="#br1" timeOffset="-194075.77">10480 7923 1534 0,'0'0'372'16,"0"0"-267"-16,0 0-89 15,0 0-1-15,0 0 10 16,0 75 35-16,7-30 20 16,3 7-54-16,1 6-11 15,-4 0-15-15,-1-2-8 16,-1-5-12-16,-5-8-64 16,0-7-39-16,-5-6-190 15,-8-12-362-15,2-7-239 0</inkml:trace>
  <inkml:trace contextRef="#ctx0" brushRef="#br1" timeOffset="-193911.08">10472 8332 1154 0,'0'0'397'15,"0"0"-252"-15,0 0-21 16,0 0-7-16,94-22-21 16,-63 19-24-16,4-1-39 15,-2 1-10-15,-1-4-21 16,-2-3-2-16,-3-4-12 15,-3-12-45-15,-8 1-150 16,-5 1-168-16</inkml:trace>
  <inkml:trace contextRef="#ctx0" brushRef="#br1" timeOffset="-193333.79">10730 7972 1204 0,'0'0'368'16,"0"0"-221"-16,0 0-43 15,0 0 12-15,0 98-12 16,0-57-50-16,4 1-13 16,1 2-26-16,-2-1-15 15,0-1-9-15,-3-6-85 16,1-5-68-16,-1-7-111 16,2-7-112-16,-2-7-142 0,6-4 158 15,3-6 200 1,0 0 169-16,3 0 297 0,1 0 48 15,4-1-75-15,0-6-64 16,2 4-70-16,-2 0 2 16,-2 0 65-16,-1 2-55 15,-5-1-97-15,-3 1 9 16,-5 1 6-16,-1 0-28 16,0 0 33-16,0 0-6 15,-9 0-41-15,-6 0-16 16,-4 0-8-16,-2 3-8 15,1 4 7-15,1 3-22 16,7-3 22-16,3 1-10 16,6-3-21-16,3 2-2 15,2 2-24-15,11 1 37 0,8 3 19 16,3 2-6 0,3 3 8-16,0 2 0 0,-2 0 0 15,-3 0 31-15,-7 0-20 16,-4 1 19-16,-10-4-15 15,-1 0-1-15,-6-3 25 16,-13-3-27-16,-10-3 1 16,-2-4 2-16,-2-2-15 15,3-2 0-15,5 0-9 16,6-6-48-16,7-5-5 16,12-16-89-16,0 3-342 15,0-2-408-15</inkml:trace>
  <inkml:trace contextRef="#ctx0" brushRef="#br1" timeOffset="-192935.85">10936 7953 1520 0,'0'0'258'0,"0"0"-182"16,0 0-53-16,0 0-4 15,-17 105 47-15,17-59-14 16,2 6-12-16,13 2-10 16,9-2-29-16,1-6 7 0,2-5-8 15,0-12-2-15,-2-12 2 16,1-10 6-16,-1-7-4 16,-4-7 45-16,-3-17-12 15,-5-11-14-15,-2-5-8 16,-7-9-13-16,-4-1 17 15,0-3-11-15,-9 4 7 16,-10 0 26-16,-5 6-33 16,-3 10 18-16,0 8-15 15,2 12-8-15,-2 9 3 16,6 4-4-16,0 19-8 16,3 11 0-16,3 4-34 15,2 4-7-15,13 8-57 16,0-10-150-16,5-10-604 0</inkml:trace>
  <inkml:trace contextRef="#ctx0" brushRef="#br1" timeOffset="-192715.66">11173 7952 758 0,'0'0'807'0,"0"0"-696"15,0 0 8-15,18 109-25 16,-11-58 23-16,2 2-17 16,2 0-32-16,-4-5-48 15,-1-6-6-15,-3-8-14 16,-1-8-62-16,-2-13-75 16,0-6-257-16,-3-7-473 0</inkml:trace>
  <inkml:trace contextRef="#ctx0" brushRef="#br1" timeOffset="-192530.23">11201 8190 1227 0,'0'0'521'0,"0"0"-372"15,0 0-47-15,0 0-12 16,0 0-10-16,102-3-52 16,-72 3 16-16,1 1-29 15,-1-1-14-15,-5 0-1 16,-1 0-26-16,-6-9-26 0,-5-5-48 15,-2-13-140-15,-4 1-377 16,-7 1-167-16</inkml:trace>
  <inkml:trace contextRef="#ctx0" brushRef="#br1" timeOffset="-192371.94">11479 7954 1104 0,'0'0'488'0,"0"0"-302"15,0 0-13-15,-5 81-43 16,5-32-3-16,0 7-31 15,0 3-35-15,0 2-11 16,0-3-36-16,0-7-14 16,0-8-6-16,-3-4-117 15,-7-12-68-15,-5-10-643 0</inkml:trace>
  <inkml:trace contextRef="#ctx0" brushRef="#br1" timeOffset="-191711.17">7126 7478 666 0,'0'0'137'0,"0"0"-113"15,0 0 91-15,0 0 20 16,0 0-91-16,0 0-7 16,0 0-22-16,-74 3-2 15,69 8 23-15,-1 11-8 16,2 9 14-16,4 20 14 16,0 32 11-16,1 38 1 15,13 24-5-15,4 10 27 16,-5-3-17-16,-1-15-50 15,-6-8 18-15,2-12-12 16,-2-19-23-16,-1-22 17 16,-2-19-22-16,0-20 0 0,2-5 10 15,-1-1-11-15,1-5 0 16,1-6-12-16,1-20-170 16,-1 0-308-16,-3-19-94 0</inkml:trace>
  <inkml:trace contextRef="#ctx0" brushRef="#br1" timeOffset="-190991.71">7070 7681 555 0,'0'0'147'0,"0"0"-28"16,0 0 99-16,106-27-14 16,-60 19-74-16,9-3-38 15,17 0 4-15,20-3-38 16,20 0-10-16,4 0-22 15,-7 4-16-15,-5 1 20 16,-8 2 2-16,7-3 10 16,6 0 33-16,7-1-23 15,3 0-6-15,7 0-9 16,4-2-11-16,1 4 16 0,3-3-18 16,-1 0-6-16,-5 2 13 15,0 0-30-15,-1 1 9 16,1 1-9-16,-2 2-1 15,-1 0 16-15,-4 1-16 16,3 0 2-16,-5 4-2 16,-4-1-4-16,-2 2 4 15,-5 0 2-15,-1 0 5 16,-4 0-4-16,1 0-3 16,-4 0 0-16,3 0-1 15,3-2 4-15,5-8-4 0,8-3 1 16,10-3 0-16,3-2 31 15,2-2-3-15,2 3-13 16,-5 0-15-16,-1 0 7 16,-1 1-7-16,-5 2 2 15,-3 3-2-15,-9 5 1 16,-6 3 6-16,-11 3-8 16,-17 0 1-16,-16 0 0 15,-15 4 1-15,-6 4-1 16,4 0 1-16,4 0 0 15,-1 3-1-15,-8 0 0 16,-10-4 0-16,-12-1-19 16,-6 1 12-16,-9-6-60 15,-3 4-109-15,-13-4-159 0,-4 2-1103 16</inkml:trace>
  <inkml:trace contextRef="#ctx0" brushRef="#br1" timeOffset="-189947.83">13096 7212 876 0,'0'0'315'0,"0"0"-221"0,0 0-64 16,0 0 25-16,0 0 41 16,0 0 26-16,-5 80-21 15,5-44-34-15,10 7-17 16,4 19-12-16,7 20-37 16,4 19 17-16,-1 10-17 15,0-7 9-15,-3-10-2 16,-6-13-8-16,0-14 0 15,-6-12 0-15,0-13-1 16,-2-2 1-16,2 3 0 16,0 4 0-16,1 0 0 15,-1-8-5-15,-1-8 5 0,-2-7 0 16,1-6-2-16,-2-4 2 16,-4-4 0-16,-1-3 0 15,0 0 3-15,0-5-3 16,-4 0-1-16,-8 0-22 15,0-2-5-15,-4 0 28 16,-1 0-15-16,-4 0 6 16,-3 0 9-16,-1-4-19 15,-5 2 18-15,-4 0-6 16,-8 1-6-16,-7 1-5 16,-4 0-15-16,-6 0 17 15,-2 3 16-15,-5 3-6 16,1 2 6-16,-6-1 0 15,-12 3 0-15,-14 0 3 0,-18-1 5 16,-4 1-3-16,1-5 1 16,9 0 0-16,12-4 10 15,0 1-15-15,9-2 0 16,0 0 40-16,3 1-41 16,-1-1 6-16,-2 0-6 15,-6 0 2-15,-3 1 2 16,-9 2-4-16,1 1 0 15,-6 2 2-15,0-1 5 16,1 3-7-16,1 0 0 16,4 1-8-16,-5 3 8 15,-6 3 0-15,-6-1-27 16,-8 1-22-16,-2 0 21 0,-2 1 26 16,-2 0 1-1,-2 1-1-15,-1-2-10 0,2 0 5 16,1 2-29-16,-4 0 23 15,7 0-19-15,-7 0 20 16,4 2-3-16,2-2-20 16,0 0 35-16,2 0 0 15,3-2 0-15,5-1-3 16,9 1 3-16,9-1 0 16,20-3 0-16,18-2 0 15,18-4 0-15,6-2 9 16,-6 0-3-16,-2-1 27 15,-2-1 2-15,6-1 10 0,12 0-17 16,8 0-6 0,9-1 17-16,7-3-21 0,4 1-10 15,1 0 10-15,4 0-18 16,3 3 0-16,-3-3-1 16,1 3-43-16,2 0-68 15,0 0-129-15,0 0-543 0</inkml:trace>
  <inkml:trace contextRef="#ctx0" brushRef="#br1" timeOffset="-181987.85">11158 9243 1181 0,'0'0'265'0,"0"0"-182"16,0 0-15-16,0 0 24 16,0 0 51-16,0 0-68 15,-3-3-62-15,3 3 28 16,0 0-28-16,0 0 15 0,12 0 30 16,5 0-3-16,8 0-8 15,9 0-18-15,8 1-21 16,4-1 36-16,2 0-32 15,1 0-11-15,-3-3 16 16,-5-3-17-16,-4 1-31 16,-10 1-52-16,-6 2-44 15,-11 2-39-15,-3 3-186 16,-7 5-279-16</inkml:trace>
  <inkml:trace contextRef="#ctx0" brushRef="#br1" timeOffset="-181739.55">11212 9452 798 0,'0'0'223'0,"0"0"-109"16,0 0 87-16,0 0 34 16,0 0-77-16,0 0-85 15,0 0-50-15,16 0 31 16,9 0 17-16,10 0-5 15,4-2-8-15,5 0-33 16,1-2 18-16,0-2-43 16,-5-4-5-16,-4 1-5 15,4-10-62-15,-11 4-132 16,-9-2-461-16</inkml:trace>
  <inkml:trace contextRef="#ctx0" brushRef="#br1" timeOffset="-181057.93">11634 9062 1224 0,'0'0'205'15,"0"0"-124"-15,0 0-80 16,0 0 78-16,0 0 12 15,0 0-16-15,18 86 20 0,-14-38-43 16,2 19-14 0,0-6 7-16,-3 4-36 0,3-1 3 15,-6-14-12-15,5-2 0 16,-4-9 2-16,-1-12-2 16,0-9 1-16,2-7 8 15,-2-6-8-15,0-5-1 16,0 0 0-16,0-8-8 15,0-13-1-15,0-11 2 16,-2-5 7-16,-4-10 4 16,-1-4-2-16,1-7-4 15,-2-3 2-15,2 0 0 16,2 4-1-16,-2 7 1 16,5 10 0-16,1 6 1 15,0 10 8-15,0 10-10 0,0 4 1 16,0 6 0-16,0 4 6 15,0 0-6-15,0 4 0 16,13 13-9-16,5 5 10 16,9 6-2-16,4 3-5 15,6-1 6-15,2 3 4 16,1-2-3-16,2 0-1 16,-2 0 6-16,-2-1-4 15,-7-2-2-15,-3 0 0 16,-9 0-5-16,-8-2-3 15,-11-1 8-15,0-1 0 16,-15-1 0-16,-15-3 8 16,-7-1-15-16,-6-3 9 0,-5-2-2 15,2-2 52-15,3-3-6 16,7-1 7-16,9-3 12 16,9-2-65-16,5 0 2 15,10-2-2-15,3-1-65 16,14 0-107-16,6-3-779 0</inkml:trace>
  <inkml:trace contextRef="#ctx0" brushRef="#br1" timeOffset="-180021.75">12666 9271 874 0,'0'0'273'0,"0"0"-86"16,0 0 8-16,0 0-15 15,0 0-42-15,0 0-64 16,0 0 22-16,-64-44-60 16,61 32-7-16,0-2 2 15,3 1-25-15,0-3-5 16,3-1-1-16,8-3-6 15,5 2 0-15,3 0 12 16,1-1-6-16,2 4 0 16,0 3-8-16,5 4 7 0,-1 3 0 15,4 5-7 1,-1 0-1-16,3 8 15 16,-2 9-6-16,-7 8 0 0,-3 4 3 15,-10 6-11-15,-7 4 8 16,-3 5 0-16,-9 4 0 15,-15 1 6-15,-7 3-6 16,-5 0 0-16,-6-4-3 16,-2-3-3-16,-1-8 6 15,0-4 0-15,5-10-7 16,4-6 7-16,6-7 0 16,8-5-1-16,4-5-8 15,6 0-2-15,6-5 11 16,3-6-23-16,3-2 14 15,0-2-61-15,0 0 68 0,7 1-24 16,6 2 26-16,3 5 55 16,2 2-23-16,6 5-10 15,-2 0 22-15,6 2-43 16,1 10 38-16,-3 2 2 16,3 1-34-16,-1 0 43 15,-1-3-33-15,2-1-4 16,-1 0 0-16,0-5-13 15,-1-2-25-15,0-2-47 16,7-2-78-16,-4 0-115 16,-5-6-513-16</inkml:trace>
  <inkml:trace contextRef="#ctx0" brushRef="#br1" timeOffset="-179666.33">13151 9622 889 0,'0'0'204'16,"0"0"-25"-16,0 0-61 16,0 0-9-16,0 0-16 15,0 0-23-15,0 0 7 16,76 67-57-16,-69-67 17 15,-2-4 4-15,-2-8-19 0,-3-1 25 16,0-1-15 0,0 0-1-16,-8 0-14 0,-1 3-5 15,-2 1-3-15,0 6 27 16,3 4-26-16,0 0 13 16,2 2-22-16,1 10-1 15,4 5 5-15,1-4-4 16,0 1-2-16,1-9-77 15,11-2-213-15,0-3-595 0</inkml:trace>
  <inkml:trace contextRef="#ctx0" brushRef="#br1" timeOffset="-179141.96">13487 8981 1197 0,'0'0'217'0,"0"0"-129"16,0 0-39-16,0 0 92 15,0 0-25-15,0 0-45 16,0 0 5-16,22 67-56 0,-22-33-13 16,0 3 39-16,0 6-19 15,-5 2-5-15,-4 0 6 16,-1-4-21-16,4-5-7 16,3-9 0-16,3-6-3 15,0-8-4-15,0-6 7 16,3-5 0-16,8-2 0 15,3 0-12-15,3-5 12 16,2-3 0-16,3 2 2 16,2-2 5-16,0 4 2 15,5 1-3-15,1 3 3 16,1 0-8-16,3 0-1 16,2 2 7-16,-3 4 0 15,-2 2 16-15,-3-1-22 16,-5-3-1-16,-4-2 6 0,-4-2-6 15,-5 0-14-15,-4 0-48 16,-4-13-123-16,-2-3-202 16,0-2-716-16</inkml:trace>
  <inkml:trace contextRef="#ctx0" brushRef="#br1" timeOffset="-178849.89">13792 9019 899 0,'0'0'683'15,"0"0"-581"-15,0 0-101 0,0 0 6 16,0 0 78-16,0 0 4 16,0 0 12-16,26 113-51 15,-12-49-5-15,-3 21 10 16,-3-3-35-16,-5-9 25 15,-3-13-7-15,0-17-32 16,0-1 35-16,0-2-40 16,0-10 7-16,0-8-8 15,0-8-6-15,4-8-21 16,3-6-89-16,-1 0-166 16,2-11-870-16</inkml:trace>
  <inkml:trace contextRef="#ctx0" brushRef="#br1" timeOffset="-177385.85">14298 9294 841 0,'0'0'237'16,"0"0"-118"-16,0 0-15 16,0 0-11-16,0 0 65 15,0 0-58-15,0 0-43 16,43-18-1-16,-33 18-36 15,0 0 20-15,0 0-20 16,0 10-8-16,1 4 58 16,2 5-42-16,-2 3-5 15,-1 4-11-15,0 1 4 16,-1 5-5-16,-2-1-10 16,-3 1-1-16,1-3 18 15,-4-1-17-15,-1-4-1 16,0-4 0-16,0-5 8 0,0-3-8 15,0-7 7-15,0-3-7 16,0-2 21-16,0 0-9 16,0 0-12-16,0 0 0 15,0-9 13-15,0-5-6 16,0-4-6-16,0-4 1 16,4-7 11-16,-1 0-13 15,2-5-6-15,2-2-11 16,2 2-31-16,3-1 48 15,0 5-31-15,3 3 31 16,-1 5-8-16,2 5-1 16,-3 3 9-16,-1 4-3 15,2 6-20-15,-4 2 15 16,0 2-5-16,1 0 9 16,-3 9-10-16,1 5 4 0,2 6 10 15,0 4 0-15,2 5 1 16,1 6 10-16,0 2-5 15,0 2-4-15,-3 0 17 16,0-5-19-16,-2-2 0 16,-3-6 0-16,-1-5 1 15,-1-8 1-15,-4-2-2 16,0-5 0-16,0-4 12 16,0-2-1-16,0 0-7 15,0 0 5-15,0-5-2 16,0-9 2-16,0-1-8 15,-4-4-1-15,2-6 8 16,1 0-8-16,1-3-11 0,0-1-10 16,0-2-17-16,7-1 29 15,5 1-36-15,3 0 9 16,4 3 10-16,1 5-13 16,-1 1 14-16,4 5 4 15,-3 6 1-15,0 3 11 16,1 5 8-16,-2 3-58 15,-1 0 58-15,1 17-17 16,-1 3 18-16,-3 5 12 16,1 8 13-16,-3 3 43 15,-3 3-15-15,-1 2 14 16,-3-2 7-16,-2-3-42 16,-1-5 3-16,-1-9-3 15,-1-5-26-15,-1-4 28 0,2-7-34 16,0-1 6-16,-2-3-6 15,0-1 7-15,1-1-17 16,-1 0 1-16,0 0-64 16,2-8-105-16,-2-2-607 0</inkml:trace>
  <inkml:trace contextRef="#ctx0" brushRef="#br1" timeOffset="-176108.9">16177 9029 1497 0,'0'0'193'0,"0"0"-124"15,0 0 5-15,0 0-41 16,0 0 40-16,-97-45-20 0,73 44-47 15,-4 1 34-15,-2 0-38 16,-4 7-1-16,-2 9 13 16,-4 6-14-16,3 3 0 15,-1 7 0-15,5 0 1 16,4 3-8-16,5 1 14 16,9 1-7-16,6 2 2 15,9 0 11-15,0 2-13 16,13-2 10-16,13-2-10 15,8-2 36-15,8-9-23 16,7-8 5-16,3-8 4 16,5-7-22-16,0-3-1 0,-4-3-62 15,4-20-91 1,-15 4-243-16,-12-1-1065 0</inkml:trace>
  <inkml:trace contextRef="#ctx0" brushRef="#br1" timeOffset="-175666.16">16240 9397 1107 0,'0'0'164'0,"0"0"-112"16,0 0-8-16,0 0 50 15,0 0 73-15,80-8-60 16,-51 18-36-16,-2 7 10 15,-2 6-49-15,-4 3-6 0,-9 5 17 16,-5 2-36-16,-7 2 29 16,0 3-33-16,-16 1 9 15,-8 0-8-15,-6-1-3 16,-1-4-1-16,-2-6 0 16,2-5-16-16,1-9 3 15,6-6 12-15,4-5 1 16,7-3-12-16,7 0 12 15,6 0-1-15,0-9-49 16,6 0 40-16,12-2 10 16,6 1 8-16,0 4 20 15,4 3 35-15,2 3-48 16,2 0 23-16,-4 0 1 16,0 2-38-16,-1 2 27 0,-5 3-28 15,-1-4 0-15,-3-3 0 16,-2 0-66-16,6-7-34 15,-5-10-232-15,-3-2-676 0</inkml:trace>
  <inkml:trace contextRef="#ctx0" brushRef="#br1" timeOffset="-175358">16653 8936 909 0,'0'0'583'15,"0"0"-506"-15,0 0-41 16,0 0-20-16,0 0 18 16,0 0 100-16,0 0-12 15,12 100-23-15,-1-49-70 16,0 6 20-16,0 3-4 15,-1 0-34-15,-1-2 14 16,0-5-19-16,-1-6-6 16,-2-5 0-16,1-8-43 15,-4-7-28-15,-3-6-60 0,0-8-157 16,0-8-350-16</inkml:trace>
  <inkml:trace contextRef="#ctx0" brushRef="#br1" timeOffset="-175136.4">16674 9380 1086 0,'0'0'262'15,"0"0"-165"-15,0 0-50 16,0 0 46-16,0 0 48 16,103-12-24-16,-64 12-19 15,3-1-68-15,4 1 5 16,-1-3-26-16,-2 2-2 15,-1-4 11-15,-7 0-18 16,-2 1-28-16,-3-9-52 0,-11 3-444 16,-7-2-293-16</inkml:trace>
  <inkml:trace contextRef="#ctx0" brushRef="#br1" timeOffset="-174884.06">17032 8953 1219 0,'0'0'534'15,"0"0"-452"-15,0 0-15 16,0 0-54-16,0 0 15 16,0 0 58-16,0 110-36 15,6-59 24-15,4 6-36 16,-2 0-11-16,-2 1-2 0,0-5-24 15,-2-4-2-15,0-9-22 16,-1-3-88-16,1-7 10 16,0-10-237-16,-2-7-572 0</inkml:trace>
  <inkml:trace contextRef="#ctx0" brushRef="#br1" timeOffset="-174283.06">17283 9363 712 0,'0'0'537'0,"0"0"-450"15,0 0-54-15,0 0 38 16,0 0 115-16,94 9-66 16,-59-9 11-16,-1-3-49 15,1-3-45-15,-7-4-1 16,-8 6-30-16,-7-2-3 15,-8 2-3-15,-5 1 1 16,0 3 9-16,-13 0-10 16,-7 0 0-16,-4 0 4 15,-4 8-2-15,-2 4-3 16,0 2 1-16,0 2-1 16,3 0 0-16,2-2 1 15,2 1 0-15,4-3 3 0,7 0 3 16,2-5-7-16,5 0 1 15,4-4-18-15,1 0 17 16,0 0 1-16,11-2 0 16,8 1 3-16,4 1 4 15,6-1-7-15,4 6 0 16,1 1-3-16,3 3 2 16,2 6 2-16,-3 0 7 15,-2 4 35-15,-6 0-43 16,-5 0 19-16,-10 0-19 15,-8-1 9-15,-5-1 0 16,-2-1-9-16,-16-3 9 16,-7-3 1-16,-7-5-1 0,-3-4-3 15,-4-4 1 1,-1 0-7-16,2-14 31 0,5-1-30 16,5-2 13-16,9 0-14 15,7 3-2-15,5 2-6 16,7 0-35-16,0 4-43 15,19-4-18-15,3 3-201 16,0 0-428-16</inkml:trace>
  <inkml:trace contextRef="#ctx0" brushRef="#br1" timeOffset="-173781.4">17894 8961 1545 0,'0'0'232'0,"0"0"-158"16,0 0-74-16,0 0 0 16,0 0 0-16,0 0 0 15,-82 43 37-15,70-11-19 16,3 7 11-16,3 5 31 15,5 8-41-15,1 2 23 16,1 2-42-16,16-1 15 16,7-8-12-16,5-4 4 15,4-12-2-15,6-9-2 0,1-9-2 16,2-11-2-16,1-2 0 16,-1-16-8-16,-2-12 8 15,-4-8 2-15,-6-9-1 16,-9 0 7-16,-6-6 2 15,-9-4-9-15,-6 3 0 16,0 0 0-16,-18 3 16 16,-9 3 11-16,-4 5 8 15,-7 5 29-15,1 9-30 16,-2 6 9-16,-1 10-42 16,3 9 15-16,1 2-20 15,1 9 4-15,4 11 0 16,3 3-1-16,4 5-35 0,6 3-36 15,11 5-72 1,7-8-336-16,0-5-577 0</inkml:trace>
  <inkml:trace contextRef="#ctx0" brushRef="#br1" timeOffset="-173516.11">18323 8861 1279 0,'0'0'315'0,"0"0"-203"15,0 0-83-15,0 0 21 16,0 0 74-16,30 95-34 16,-15-48 6-16,2 6-47 0,-4 5 14 15,-1 2-17-15,-3-2-45 16,-3 0 15-16,-4-9-16 15,-2-6-44-15,0-7-5 16,0-10-88-16,0-8-128 16,-2-11-531-16</inkml:trace>
  <inkml:trace contextRef="#ctx0" brushRef="#br1" timeOffset="-173284.16">18395 9288 1408 0,'0'0'276'0,"0"0"-159"16,0 0-54-16,0 0 12 16,0 0-2-16,110-30 11 15,-69 23-43-15,5 0-12 16,5 3 16-16,-2-1-34 16,-3-2 19-16,-3 3-30 15,-7 1-10-15,-7 0 2 16,-6-4-52-16,-7 2-26 15,-9-7-29-15,-1 2-227 16,-6-2-536-16</inkml:trace>
  <inkml:trace contextRef="#ctx0" brushRef="#br1" timeOffset="-173008">18687 8805 446 0,'0'0'713'16,"0"0"-600"-16,0 0-77 15,0 0 67-15,0 0 112 16,8 75-72-16,4-32-27 16,3 10-53-16,1 16-18 15,-1-4 33-15,-3 4-25 16,-3-1-3-16,-2-13 3 15,-2 3-46-15,0-10 10 0,-2-8-17 16,0-7-19 0,-2-3-9-16,1-10-97 0,-2-7-352 0</inkml:trace>
  <inkml:trace contextRef="#ctx0" brushRef="#br0" timeOffset="-155539.66">7477 10668 694 0,'0'0'284'0,"0"0"-106"16,0 0 25-16,0 0 16 15,0 0-88-15,0 0-11 16,0 0-42-16,-9-29-12 15,0 21 24-15,-3-4-77 0,-1 3 4 16,-5-1-17 0,-3 3 6-16,-5 3-14 0,-2 4 8 15,-3 0 0-15,-2 3-10 16,0 9-50-16,-2 5 32 16,2 2 13-16,3 5 11 15,0-1-12-15,4 4 16 16,4 3 0-16,1 2-13 15,6 4-3-15,4 3 16 16,3 4 0-16,8 6 8 16,0 3-6-16,9 0-2 15,12-1 1-15,7-3 15 0,2-5-15 16,7-6-1 0,1-8 0-16,2-8 1 15,-1-8-14-15,-2-9 19 0,-1-4-6 16,2-1 0-16,-3-15-2 15,-7-5 2-15,2-4-7 16,-9-3 16-16,0-2 2 16,-5 0-10-16,-4 3 0 15,-4 5-1-15,-1 7-3 16,-3 10-9-16,1 5-33 16,1 0-86-16,3 17 129 15,6 10 2-15,3 3 9 16,6 2 10-16,1-4-3 15,5-6-16-15,0-5 0 16,2-10 9-16,0-7-2 0,-4 0-1 16,-1-14 22-1,-6-8 2-15,-6-6-24 0,-6-5-6 16,-8-1 0-16,-1-1-5 16,-1 1-13-16,-13 3 18 15,-8 6 0-15,0 3 15 16,-4 7-15-16,-4 7-1 15,-3 8-16-15,-1 0-56 16,0 10 65-16,4 14-2 16,2 7 10-16,7 1 18 15,0 4-2-15,12 0-16 16,4-4 0-16,5-3 0 16,2-4 13-16,16-3-13 15,10-8 0-15,5-5 0 16,5-6-2-16,0-3-7 0,1-9 9 15,-5-11 0-15,-4-4 35 16,-5-4-35-16,-4 0 9 16,-6-1 7-16,-2 2-7 15,-5 4-18-15,-2 7 9 16,-3 8-9-16,0 7-7 16,2 1-16-16,3 9 29 15,3 16-3-15,5 4 12 16,2 3 16-16,6 2-22 15,4-5 6-15,4-8 6 16,2-9-12-16,2-7 0 16,-2-5-3-16,1-12 3 0,-7-14 0 15,-3-9-25-15,-7-7-36 16,-9-5 53-16,-3-4-3 16,-6-5 11-16,0-3-11 15,-12 2 1-15,-10-2 3 16,-5 8-19-16,4 6 23 15,1 9 3-15,3 12 29 16,5 10 22-16,4 11 41 16,5 3-63-16,2 17-2 15,2 19-1-15,1 20-25 16,0 21 47-16,1-1-10 16,11-6 16-16,0-12 8 15,5-16-60-15,4 1-1 0,5-2-1 16,4-7-29-16,21-11-33 15,-11-7-148-15,-2-11-382 0</inkml:trace>
  <inkml:trace contextRef="#ctx0" brushRef="#br0" timeOffset="-154426.8">8624 10955 1318 0,'0'0'256'16,"0"0"-256"-16,0 0 6 16,0 0 53-16,0 0 10 0,-91 23-68 15,74-9 28-15,3 2-28 16,0 5-1-16,7 1 6 16,2 7 5-16,5 1 3 15,0 0 0-15,2 1-2 16,16-4 46-16,2-3-49 15,6-6 20-15,5-8-29 16,5-7 6-16,0-3-19 16,0-7 12-16,-2-16 1 15,-4-3 4-15,-5-8-4 16,-6-2-22-16,-8-1 16 16,-5 3-23-16,-6 1 29 15,0 8 0-15,0 5 0 16,-9 9-2-16,1 8 9 15,1 3-4-15,1 14-3 0,2 16 14 16,2 6 20-16,2 7-8 16,0-1-11-16,12-3 22 15,9-6-36-15,3-11-1 16,4-6 0-16,3-12-14 16,4-4 14-16,-4-5 0 15,2-16 1-15,-5-7-14 16,-6-7-12-16,-5-2-13 15,-5-4-16-15,-8 2 16 16,-4 1 30-16,0 6-11 16,0 8 5-16,-1 9-5 15,-6 13-13-15,2 2 20 0,1 21 11 16,2 11 1-16,2 10 54 16,0 2-22-16,6 1 5 15,12-4 2-15,6-7-26 16,5-10-13-16,4-11 0 15,5-6 6-15,-1-7-6 16,-1-7 0-16,2-17 6 16,-6-6-12-16,-8-11-36 15,-5-3 18-15,-8-9-41 16,-7-2-37-16,-4-3 68 16,-6-4-79-16,-13 6-22 15,-4 4 119-15,1 13 10 16,4 12 6-16,5 11 86 0,5 16 5 15,4 2 8-15,2 24-48 16,2 16 19-16,0 19 28 16,0-1-54-16,14 9 35 15,5-2-22-15,3-10-41 16,4 1 32-16,6-11-42 16,1-9 18-16,2-13 5 15,-1-10-19-15,0-11-20 16,-1-4-6-16,-6-6 6 15,0-15 2-15,-9-9 9 16,0-6-1-16,-9 0 22 16,-4 2-22-16,-3 8-1 15,-2 7-32-15,0 9-30 16,0 10 62-16,0 5-48 16,4 21 49-16,4 6 32 0,4 5-25 15,7-2 8-15,5-3-15 16,6-8 1-16,4-7 30 15,4-10-25-15,1-5 8 16,-1-2 2-16,-1-9-6 16,-5-13 3-16,-7-5 14 15,-10-4-27-15,-9-5 69 16,-6 2-39-16,-1-2 1 16,-19 5 12-16,-11 7-43 15,-11 7-12-15,-4 11-72 16,-32 6-21-16,13 16-42 15,2 3-591-15</inkml:trace>
  <inkml:trace contextRef="#ctx0" brushRef="#br0" timeOffset="-153962.61">7854 10749 1326 0,'0'0'225'0,"0"0"-92"16,0 0 28-16,67-84 7 15,-43 53-9-15,0-2-100 0,-3 0 24 16,1 4-46 0,-4 4-14-16,-6 6 26 0,-4 8-48 15,-4 7-2-15,-4 4-44 16,0 0-87-16,-3 31-99 16,-9 0-116-16,-1-1-907 0</inkml:trace>
  <inkml:trace contextRef="#ctx0" brushRef="#br0" timeOffset="-152574.17">10626 10843 677 0,'0'0'111'0,"0"0"-83"15,0 0 1-15,0 0 99 0,0 0-38 16,7 77 23-16,9-58-13 15,4-3-25-15,4-3 18 16,0-6-22-16,1-5-29 16,0-2 14-16,-2-5-8 15,-2-12 4-15,-4-3 18 16,-6-6-51-16,-5-1 10 16,-1-2-29-16,-5 3 2 15,0 1 12-15,-8 2-13 16,-4 4-1-16,-7 3 48 15,-4 4-42-15,-2 4-7 16,-9 7 1-16,-1 1-30 16,-2 0 20-16,1 14-48 0,5 6 28 15,4 3 30-15,6 4-41 16,9 2 41-16,9 3 0 16,3-3 0-16,2 0 1 15,16-7 8-15,9-6-9 16,4-5 4-16,6-9 15 15,-1-2-33-15,1-2 15 16,-4-13-1-16,0-2 61 16,-6-1-53-16,-5-2 18 15,-7 1 0-15,-2 2-17 16,-5 4 29-16,-4 6-10 16,-2 1-4-16,-2 6 2 15,0 0-16-15,0 8-10 16,0 18 0-16,0 14 9 15,0 22 10-15,3 23-5 16,-2-3-6-16,2-9 14 0,-1-10-16 16,-2-20-6-16,0 3 0 15,0 0-5-15,0-10 5 16,0-9 0-16,0-10-21 16,1-8-18-16,8-9-157 15,-1-9-167-15,-1-8-537 0</inkml:trace>
  <inkml:trace contextRef="#ctx0" brushRef="#br0" timeOffset="-152213.29">11357 10406 788 0,'0'0'621'16,"0"0"-569"-16,0 0-51 15,0 0 14-15,0 0 52 16,0 0 30-16,0 74 10 16,4-32-69-16,5 9 39 15,-2 19-26-15,4 14-34 16,-5-4 44-16,3-7-40 0,-6-9 12 15,-3-13 14-15,0 5-45 16,0 5 12-16,0-5-14 16,-3-10-2-16,1-8-9 15,2-8 11-15,0-11-34 16,0-7-16-16,8-12-164 16,2-3-140-16,2-13-506 0</inkml:trace>
  <inkml:trace contextRef="#ctx0" brushRef="#br0" timeOffset="-151687.36">11756 10693 1202 0,'0'0'203'15,"0"0"-158"-15,0 0-12 16,0 0 72-16,0 0-12 16,17 96 8-16,-8-59-49 15,0 5 3-15,-1 1 12 16,-3 4-49-16,-2-2 11 16,-3-1-29-16,0-3 7 15,0-6 1-15,0-7-7 16,0-7 0-16,0-8 0 15,0-6 0-15,3-6-2 16,0-1-32-16,5 0-5 0,3-3 38 16,1-7 9-16,3-2 1 15,2 3-7-15,2-2 6 16,3 5-11-16,1 1 2 16,4 4 0-16,1 1-4 15,2 0 11-15,1 1-2 16,0 9 17-16,-1-1-16 15,-1-1 17-15,-1 0-6 16,-1-6-11-16,-2 1 58 16,-4-3-38-16,-2 2 17 15,-1-2 22-15,-4 0-64 16,-4 0 38-16,0 1-39 0,0 1 7 16,-4 1-30-16,-3 5 2 15,-3 9-80-15,0-1-98 16,-5-3-758-16</inkml:trace>
  <inkml:trace contextRef="#ctx0" brushRef="#br1" timeOffset="27307.73">10119 12193 713 0,'0'0'149'0,"0"0"-126"16,0 0-1-16,17-99-6 0,-9 63-16 16,-2-3 19-16,4 1-19 15,-4 4 2-15,-1 0 1 16,-1 4 5-16,-2 2-3 15,-2 6 10-15,0 3-9 16,0 5 33-16,0 2 1 16,0 4 21-16,0 2 1 15,0 3-40-15,0 3-9 16,0 0-13-16,0 0-7 16,0 0 7-16,0 7-6 15,1 9 6-15,6 7 9 16,-1 7-9-16,2 9 0 15,1 8 0-15,3 6 1 0,-2 7 0 16,1 3-1 0,-1-2 0-16,-1-7 3 0,-3-6-3 15,0-8 0-15,-2-10 0 16,-1-6 1-16,-3-7 10 16,0-5-10-16,0-5 11 15,0-4 10-15,0-2 4 16,-7-1 32-16,-3 0-32 15,-8 0-26-15,1 0 17 16,-5-4-16-16,-3-1 6 16,-2-1-3-16,3 1-2 15,0 2-2-15,6 3 7 16,5-3-6-16,1 3 44 0,6 0-3 16,3 0 9-16,1 0-9 15,2 0-42-15,0 0 7 16,0 0-7-16,11 0 0 15,7 0 5-15,4 0-5 16,6 0 0-16,4 0 29 16,2 0-7-16,2 0 18 15,0 0-14-15,0 0-25 16,-1 0 18-16,-2 0-19 16,-3 0 0-16,-2 0 0 15,3 0-83-15,-6-8-134 16,-5-5-473-16</inkml:trace>
  <inkml:trace contextRef="#ctx0" brushRef="#br1" timeOffset="27886.14">10642 11933 423 0,'0'0'115'0,"0"0"-83"0,0 0 73 15,0 0 80 1,-43 93-39-16,37-63-3 0,3 2-78 15,3 3 8-15,0 2-9 16,6 0-27-16,10-1 10 16,5-4-30-16,6-4 5 15,4-2 11-15,5-6-32 16,4-5 12-16,2-5-13 16,-1-3 7-16,0-7-2 15,-4 0-4-15,-2-8 16 16,-4-16 42-16,-4-5-26 15,-3-9-7-15,-9-8-5 16,-7-5-21-16,-8-3 26 16,0 1-4-16,-10-1 6 15,-11 4 16-15,-7 2-23 0,-5 4 16 16,-4 6-11 0,-2 9-20-16,-1 7 19 0,-2 7-12 15,0 7 1-15,0 8-1 16,2 0-13-16,3 8 0 15,3 11 0-15,5 6-6 16,7 4-3-16,5 9 9 16,7 4-1-16,10 4-29 15,9 26-109-15,12-15-148 16,6-7-544-16</inkml:trace>
  <inkml:trace contextRef="#ctx0" brushRef="#br1" timeOffset="28127.51">11406 12316 1607 0,'0'0'210'15,"0"0"-133"-15,0 0 16 16,0 0 36-16,0 0-53 15,0 0-62-15,0 0-4 16,-29 0-10-16,29 0-6 16,0 0-40-16,6 0-100 0,5 1-51 15,4-1-410-15</inkml:trace>
  <inkml:trace contextRef="#ctx0" brushRef="#br1" timeOffset="28658.5">11728 11839 854 0,'0'0'241'0,"0"0"-170"15,0 0-48-15,0 0 60 16,0 0 4-16,-57 80 13 16,50-43-19-16,1 5-11 15,6 6 25-15,0 4-43 16,3 2-24-16,16 0 15 15,6-3-42-15,10-8 10 16,4-7-11-16,7-13 12 16,2-11-6-16,2-12-5 15,1-5 0-15,0-24 27 0,-5-12-25 16,-7-20-3 0,-11 1 0-16,-7-6 1 15,-14-1 2-15,-7 12-2 0,-1-4 11 16,-20 8 26-16,-9 7-27 15,-6 8 28-15,-10 13 20 16,-3 7-47-16,-6 12 9 16,-3 4-21-16,1 6 0 15,6 14-2-15,11 10-7 16,15 0-36-16,16 26-35 16,7-9-76-16,2-3-193 0</inkml:trace>
  <inkml:trace contextRef="#ctx0" brushRef="#br1" timeOffset="29357.11">12554 11967 1119 0,'0'0'165'0,"0"0"-56"15,0 0 42-15,0 0 0 16,0 0-60-16,-95-64-59 16,74 62-16-16,-3 2-4 15,3 2-12-15,2 13 0 16,-2 7 0-16,5 7-4 16,2 3 3-16,6 6 1 0,5-2 0 15,3 1-6-15,5-3 5 16,13-5-8-16,7-8-27 15,4-7-43-15,2-8 36 16,0-6-6-16,-1 0-38 16,-3-12 17-16,-3-5 34 15,-6-5 36-15,-2 0 13 16,-4 0 3-16,-3 2 33 16,-3 4-23-16,-3 9-4 15,3 4 0-15,-1 3-22 16,5 10 0-16,3 17 8 15,7 12-7-15,11 20 31 16,9 27-12-16,8 21 2 0,-2 11 7 16,-8-5-14-1,-13-12 5-15,-12-28-20 0,-7-17 1 16,-6-12 6-16,0-7-6 16,0 5-1-16,-13 2 10 15,-5 3-10-15,-9-10 0 16,-6-9 0-16,-4-12 1 15,-8-10 44-15,0-6 10 16,-5-8-11-16,2-17 7 16,2-8-37-16,7-5 2 15,6-4 0-15,8-5-7 16,12 0 28-16,10-3-12 0,3-1-11 16,13-2 14-1,11-2-28-15,14 3 13 0,6 3-10 16,3 5 6-16,3 3-8 15,-1 6-1-15,0 2-32 16,15-6-35-16,-11 9-106 16,-9 5-201-16</inkml:trace>
  <inkml:trace contextRef="#ctx0" brushRef="#br1" timeOffset="30048.82">13327 11735 1018 0,'0'0'168'16,"0"0"-68"-1,0 0-6-15,0 0 0 0,0 0-43 16,-97-8-50-16,72 10 25 16,-2 11-24-16,-2 3-2 15,3 6 9-15,0 6-8 16,2 5-1-16,2 7 0 15,4 5 1-15,9 5 2 16,8 3 70-16,1 0-5 16,17-4 4-16,12-4-15 15,6-5 1-15,9-9-25 16,5-9-32-16,5-8 13 16,1-8-14-16,21-6-49 15,-12-7-98-15,-13-6-345 0</inkml:trace>
  <inkml:trace contextRef="#ctx0" brushRef="#br1" timeOffset="30489.42">13567 12098 1007 0,'0'0'170'0,"0"0"-109"16,0 0-23-16,0 0 44 15,0 0 43-15,0 0-26 16,97-15-38-16,-64 15-17 16,0 2-32-16,-2 14 4 15,-6 6-9-15,-7 7-6 0,-9 6 10 16,-9-1-10-16,0 6 9 16,-12-1 9-16,-12 0-19 15,-3-3 0-15,-2-6 0 16,-1-6 1-16,5-7 4 15,5-8-4-15,4-6 1 16,8-3 19-16,5-5-21 16,3-12-14-16,3-3-33 15,14-3 9-15,5 3 38 16,5 3 0-16,3 8 9 16,1 4 36-16,0 5-19 15,4 0 4-15,-4 14 5 16,2 2-12-16,-2 3 11 0,-4-4-25 15,1 0 1-15,-2-6-9 16,-1-3-1-16,8-6-51 16,-7 0-139-16,-3-8-67 0</inkml:trace>
  <inkml:trace contextRef="#ctx0" brushRef="#br1" timeOffset="30770.99">14144 11661 1315 0,'0'0'207'0,"0"0"-151"0,0 0-46 16,0 0-1-16,0 76 65 15,12-16 0-15,8 22 5 16,-3-5-36-16,-2-7 1 15,-4-8-18-15,-2-16-25 16,-3 2 11-16,-2 0-12 16,-2-9-1-16,-2-9-14 15,0-12-115-15,-6-10-130 16,-5-7-65-16,-2-1-368 0</inkml:trace>
  <inkml:trace contextRef="#ctx0" brushRef="#br1" timeOffset="30948.85">14149 12118 899 0,'0'0'344'16,"0"0"-253"-16,0 0-33 16,0 0 114-16,92-6-38 15,-54 6-29-15,3 3-32 16,3 2-48-16,2-3 16 16,-1-1-32-16,1-1-2 15,-6 0-6-15,-4-1-1 16,-3-16-93-16,-11 2-135 15,-10 0-686-15</inkml:trace>
  <inkml:trace contextRef="#ctx0" brushRef="#br1" timeOffset="31184.05">14471 11721 1000 0,'0'0'397'0,"0"0"-303"15,0 0-64-15,0 0-29 16,0 0 101-16,1 80 32 16,10-34-58-16,2 7-19 15,1 3-35-15,-2-2-16 16,1-2 7-16,-2-5-13 16,0-5-6-16,0-8-48 15,4-3-187-15,-2-9-310 16,-2-9-433-16</inkml:trace>
  <inkml:trace contextRef="#ctx0" brushRef="#br1" timeOffset="31714.05">14796 12148 864 0,'0'0'211'0,"0"0"-111"15,0 0 39-15,0 0 76 16,87-1-90-16,-59-3-65 15,0 2-6-15,-1-2-37 16,-3-1 5-16,-7-1-22 16,-6 2-1-16,-8 3-43 15,-3 1-32-15,-4 0 18 16,-16 0-62-16,-3 0 38 0,-6 9 60 16,0 2 8-16,-3 2 14 15,2 0 25 1,2-1 24-16,4 0 57 0,0 1-47 15,5-1-27-15,4-2 10 16,5-1-25-16,5-3 2 16,4 0-19-16,1-1 6 15,3 0 0-15,14 0-4 16,10 0 8-16,4 1 1 16,8 1-5-16,3 2-6 15,1 2 15-15,1 5-9 16,-1 0 55-16,-6 2-40 15,-6 1-5-15,-7 0 12 16,-9-1-28-16,-10 1 10 0,-5-3 2 16,-3 1-5-1,-20-3 34-15,-9-2-26 0,-6-7-6 16,-5-5 19-16,-2 0-27 16,3-5 16-16,7-7-17 15,6-2 0-15,9-1-9 16,9 1-33-16,8-1-51 15,7-11-138-15,13 4-322 16,4 0-562-16</inkml:trace>
  <inkml:trace contextRef="#ctx0" brushRef="#br1" timeOffset="32202.99">15224 11790 1164 0,'0'0'197'0,"0"0"-154"0,0 0-22 16,0 0 12-16,0 0 66 16,0 0-63-16,0 0-18 15,-85 79 62-15,76-43-36 16,8 6 1-16,1 7-19 15,0 3-26-15,10 1 26 0,10 0-19 16,5-3-6 0,6-10 15-16,5-6-16 0,6-10 0 15,4-10 0-15,5-10 6 16,2-4-6-16,2-10 2 16,-1-17-2-16,-1-9 18 15,-6-7-17-15,-8-7-1 16,-8-3 0-16,-10-2 6 15,-12 2 18-15,-9 0 10 16,-6 2 7-16,-22 2 34 16,-12 6-38-16,-11 3-7 15,-22 5-30-15,-16 9 8 16,3 11-9-16,7 7 1 16,15 8-4-16,20 6-3 15,-1 11-17-15,-1 8-22 0,13 5-21 16,15 16-46-16,10-5-49 15,8-4-448-15</inkml:trace>
  <inkml:trace contextRef="#ctx0" brushRef="#br1" timeOffset="32511.35">15876 11758 1215 0,'0'0'245'0,"0"0"-165"0,0 0 0 16,0 0-8-16,0 0 31 15,0 0-44-15,-14 102-39 16,14-53 24-16,11 8-14 15,4 2-13-15,4-2 1 16,-1-4-18-16,-1-4 0 16,-1-9-11-16,-3-9-76 15,-5-7-23-15,-2-10-255 16,-6-10-478-16</inkml:trace>
  <inkml:trace contextRef="#ctx0" brushRef="#br1" timeOffset="32722.66">15858 12141 1126 0,'0'0'363'0,"0"0"-261"16,0 0-73-16,0 0 79 15,0 0-10-15,0 0-41 16,0 0-8-16,98-18-30 16,-54 17 6-16,5-1-25 15,0-3 13-15,3 0-7 16,-3-4-6-16,-5 1-6 15,-7-3-25-15,-4-7-110 16,-11 0-233-16,-7 3-704 0</inkml:trace>
  <inkml:trace contextRef="#ctx0" brushRef="#br1" timeOffset="32955.78">16196 11732 510 0,'0'0'779'0,"0"0"-689"16,0 0-44-16,0 0 107 15,0 0 22-15,-5 99-42 16,5-44-69-16,11 6 30 16,0 3-16-16,0-2-50 15,0-3 5-15,-2-7-33 16,1-10-1-16,4-1-42 0,-3-9-136 15,0-11-535-15</inkml:trace>
  <inkml:trace contextRef="#ctx0" brushRef="#br1" timeOffset="33554.8">16686 11993 1005 0,'0'0'163'0,"0"0"-76"16,0 0 3-16,85 0 74 15,-34 0-3-15,8 0-42 16,6 0-11-16,2-3-39 15,-1 0-13-15,-6 0 8 16,-7 2-52-16,-10 1 13 16,-10 0-3-16,-10 0-21 15,-9 0 20-15,-6 0-20 16,-5 0-1-16,-3 0 12 0,0 0-12 16,0 3-9-16,0 2-54 15,0 1-132-15,0-5-791 0</inkml:trace>
  <inkml:trace contextRef="#ctx0" brushRef="#br1" timeOffset="34289.97">17888 11922 658 0,'0'0'489'15,"0"0"-351"-15,0 0-9 16,0 0-14-16,0 0-24 16,0 0-21-16,-3-83-4 15,3 58-44-15,2 1-6 16,1-2 6-16,-2-1-21 0,1 0 4 15,-1-1-5 1,-1 1 1-16,0 5 8 0,3 2-9 16,-3 8 0-16,0 3-1 15,0 6 2-15,0 3-2 16,1 0-8-16,1 7 0 16,2 15 2-16,3 14 14 15,0 9-7-15,3 11 21 16,2 6-21-16,0 1 41 15,2-1-9-15,-2-6-17 16,-2-6 10-16,-1-8-24 16,-3-11-1-16,0-9 0 15,-1-5 7-15,-1-10-17 16,-1-4 10-16,0-3-65 16,9-10-56-16,1-7-173 15,-2-5-494-15</inkml:trace>
  <inkml:trace contextRef="#ctx0" brushRef="#br1" timeOffset="34733.15">18265 11761 337 0,'0'0'702'0,"0"0"-631"16,0 0-29-16,0 0-9 15,0 0 69-15,-59 94 33 16,54-58-58-16,5 6 1 0,0 1-34 16,8 3-31-1,11-2 19-15,7-3-20 0,4-5-2 16,4-7 9-16,3-10-18 16,2-9-1-16,0-7 0 15,1-3 12-15,-1-17-9 16,-4-12-3-16,-3-8 6 15,-5-5 9-15,-8-6-8 16,-7-3 9-16,-8 1 32 16,-4 1-20-16,0 2 40 15,-19 4-17-15,-5 3-4 16,-7 4 5-16,-8 5-30 16,-1 8 24-16,-4 9-31 15,-2 7-8-15,1 7 0 0,1 2-7 16,3 15-9-1,4 5 7-15,7 7-60 0,5 1-24 16,12 17-78-16,8-9-119 16,5-5-453-16</inkml:trace>
  <inkml:trace contextRef="#ctx0" brushRef="#br1" timeOffset="35311.26">18819 11693 1039 0,'0'0'200'0,"0"0"-130"15,0 0-21-15,0 0-33 16,0 0 33-16,82-25 48 16,-46 19-35-16,1 1-16 15,2 3 4-15,-1 2-30 16,-5 0 2-16,-4 2-19 16,-8 8 4-16,-4 2-4 15,-4 7-3-15,-6 2 1 0,-7 7 25 16,0 5-24-1,-9 6 7-15,-9 5-9 0,-4 2 2 16,-4 2 6-16,0-2-8 16,0-4 0-16,4-5 8 15,2-7-7-15,4-5-1 16,6-8 0-16,3-6 1 16,6-6-1-16,1-5 0 15,0 0 10-15,6-13 1 16,9-6-3-16,3-2-7 15,1 2 20-15,-1 4 39 16,1 5 17-16,-1 9-38 16,0 1-19-16,3 3 19 15,1 10-22-15,1 6 6 16,1 0-20-16,3-2 3 0,2-2-7 16,1-5 1-1,3-5-40-15,13-5-55 0,-8-3-215 16,-7-9-605-16</inkml:trace>
  <inkml:trace contextRef="#ctx0" brushRef="#br1" timeOffset="36100.31">19605 11814 970 0,'0'0'197'0,"0"0"-95"16,0 0-38-16,0 0 3 15,0 0 67-15,0 0-62 16,0 0 16-16,52 55-31 16,-40-27-46-16,-3 5 26 15,1-1-27-15,-5-1 3 0,-2-2 18 16,-3-6-30 0,0-3-1-16,0-5 0 0,0-5 2 15,0-6 1-15,0-1-3 16,0-3 2-16,0 0 24 15,0 0-25-15,0-10 28 16,0-6-29-16,0-9 9 16,0-3-6-16,4-6-3 15,4 0 0-15,5-3 0 16,1 1-12-16,5 5 2 16,2 6 1-16,3 8-8 15,1 5 16-15,1 8 1 16,-3 4 0-16,-2 2 3 15,0 15-2-15,-2 7-1 16,-2 8 2-16,-2 3 8 0,-5 0 0 16,-2-2-8-16,-5-5 5 15,-3-7 3-15,0-7-8 16,0-4-2-16,0-8 0 16,0-2 1-16,0 0 28 15,0-2 6-15,0-12-23 16,-2-6-3-16,2-5-9 15,0-5 0-15,0-4-2 16,0 1-29-16,8 0 20 16,1 6-5-16,0 8 14 15,2 7-8-15,2 8 0 16,-3 4 9-16,3 6-5 16,1 14 6-16,1 9 11 15,0 3 10-15,1-1-9 0,-1 0 2 16,0-2-12-16,-3-6-4 15,1-7-9-15,-1-6-88 16,-1-7-128-16,-1-3-623 0</inkml:trace>
  <inkml:trace contextRef="#ctx0" brushRef="#br1" timeOffset="36482.88">20320 11455 1309 0,'0'0'284'16,"0"0"-185"-16,0 0-14 0,0 0-49 15,0 0 49-15,0 0-30 16,0 0-55-16,13-24 2 16,-10 44 17-16,1 9 3 15,2 12 11-15,-1 9-33 16,0 5 12-16,2 3 4 15,-3 0-16-15,1-6 25 16,1-2-19-16,2-5-5 16,0-9 9-16,1-6-3 15,3-9-7-15,-2-7 0 16,2-6 1-16,5-6 2 0,2-2-2 16,5 0 18-1,3-10 14-15,3-4-33 0,-1 5 31 16,1 2-31-16,-1 3 8 15,-3 4-20-15,1 0 12 16,6 0-37-16,-5 1-105 16,-4 2-401-16</inkml:trace>
  <inkml:trace contextRef="#ctx0" brushRef="#br1" timeOffset="37323.91">21299 11777 1024 0,'0'0'406'15,"0"0"-288"-15,0 0 4 16,0 0-51-16,0 0 10 16,0 0-10-16,0 0-65 0,-67-61 18 15,48 61-18-15,-7 0-6 16,1 6 3-16,-2 12-1 15,2 6-2-15,5 6 0 16,4 5 9-16,9 3-10 16,5 1 1-16,2-3 0 15,12-5 8-15,14-8-8 16,5-8 0-16,3-9 0 16,3-6-5-16,-4-6-4 15,-3-18-8-15,-6-8-5 16,-3-7 21-16,-5-10-22 15,-5-4 22-15,-8-18 0 16,-3-18 0-16,-17-15-2 16,-7 7 3-16,0 22 0 15,7 27 7-15,6 22-5 0,2 2-2 16,3 6 16-16,-1 8-9 16,4 10 5-16,3 17-12 15,0 35 0-15,3 32 20 16,22 30-20-16,10 4 16 15,0-20-12-15,-2-29 5 16,-9-33 7-16,0-7-13 16,4 0 3-16,3-2 6 15,4-5-11-15,-5-10-1 16,-5-11 0-16,-3-1 9 16,-7-13-3-16,0-15-5 15,-6-5 0-15,-3-10-1 16,-3-3-2-16,-3-4-26 15,0 5-10-15,0 8-8 16,0 15 45-16,0 16-5 0,0 9-10 16,0 26 6-16,0 16 7 15,9 4 3-15,6 2 0 16,7-4 7-16,2-7 8 16,4-8 1-16,0-10-3 15,1-10 0-15,0-10-13 16,4-12-26-16,-10-13-145 15,-5-4-438-15</inkml:trace>
  <inkml:trace contextRef="#ctx0" brushRef="#br1" timeOffset="37467.81">21636 11415 1553 0,'0'0'307'15,"0"0"-241"-15,0 0-66 16,0 0-6-16,0 0-43 15,0 0-66-15,0 0-128 16,0 30-633-16</inkml:trace>
  <inkml:trace contextRef="#ctx0" brushRef="#br1" timeOffset="37855.82">22026 11543 1330 0,'0'0'296'0,"0"0"-214"16,0 0-46-16,0 0-36 16,0 0 52-16,0 0 16 15,-95 39-24-15,65-20-5 16,2 1-29-16,3-1-4 16,6 0-1-16,8-2-5 15,10 0-1-15,1-2-5 16,15 0-29-16,16 1 13 15,9-1-30-15,7 2 7 16,2 0 26-16,0 3-4 16,-4 0 22-16,-8-1 1 15,-7 3 0-15,-12-4 65 16,-9 0-17-16,-9-1 34 0,-2-2 17 16,-18 0-50-16,-10-3-3 15,-8-4-30-15,-6-4-15 16,-1 0 1-16,1-4-2 15,6 0-28-15,10 0-39 16,13-14-79-16,8 3-114 16,7-2-636-16</inkml:trace>
  <inkml:trace contextRef="#ctx0" brushRef="#br1" timeOffset="39914.96">22227 11828 948 0,'0'0'237'0,"0"0"-167"16,0 0-53-16,6 81 9 15,7-57 38-15,6-7 45 16,6-3 12-16,8-6-62 16,4-7-13-16,0-1-30 15,-1-1-9-15,-2-15 21 16,-5-4-28-16,-6-5 26 15,-7-3 0-15,-8-4-24 16,-8-1 15-16,-3-5-16 16,-21 1 15-16,-8-1 2 15,-8 4-18-15,-4 7 0 0,2 11-1 16,2 10-7 0,6 6 0-16,6 10 8 0,7 15 0 15,9 6 0-15,9 6 0 16,3-1 0-16,6 3 0 15,16-6-3-15,8-3 2 16,4-7 1-16,4-9-9 16,2-8-8-16,-3-6-43 15,-3 0 4-15,-4-17 20 16,-3-8-46-16,-9-5 31 16,-2-7 19-16,-5-9 32 15,-7-19 0-15,-4-23 1 16,-7-18-2-16,-11 6 0 15,0 23-45-15,7 31 36 16,4 25-3-16,4 6 13 0,0 8 5 16,0 7-5-16,0 14 0 15,0 23 27-15,2 23 78 16,1 20-2-16,1 20-37 16,13-7-18-16,3-19 22 15,1-24-48-15,-1-20-1 16,7 3-21-16,2-1 8 15,7-1-2-15,0-11-6 16,0-7 0-16,-3-10 8 16,-5-3-8-16,-3-9-6 15,-5-12-29-15,-6-9-55 16,-1-9 44-16,-6-4-49 16,-4-7-68-16,0-3 82 15,0 3-69-15,-3 13 40 16,-4 13 110-16,1 17 8 0,2 7 19 15,-1 25 34 1,2 15 37-16,3 13 61 0,0 6-68 16,0-4-24-16,16-2-26 15,2-10-26-15,6-7 11 16,1-8-17-16,5-11 2 16,0-7 10-16,-2-10-20 15,1 0 4-15,-7-17-5 16,-1-12-62-16,-3-8 60 15,-6-9-107-15,-5-6 48 16,-5-9 51-16,-2 1-22 16,0 8 7-16,0 12 16 0,-5 16 9 15,1 19 12-15,-1 5-11 16,-2 21-1-16,0 15 76 16,1 11 33-16,4 4-33 15,2 1-50-15,2-5-25 16,12-7 24-16,4-8-24 15,3-7 6-15,4-11 12 16,5-7-18-16,5-7 5 16,4-5-6-16,5-19-7 15,1-7-4-15,1-8-77 16,-4-8 24-16,-6-3 45 0,-8-5-167 16,-7 3 119-1,-12 5 35-15,-6 13 25 0,-3 10 7 16,0 14 25-1,-4 10 21-15,-10 14 2 0,-2 20 30 16,2 10 50-16,1 9-40 16,7 0-54-16,6 0 9 15,0-7-37-15,4-7 9 16,11-7-9-16,3-7 5 16,1-10-9-16,4-8-1 15,-2-7 5-15,1 0-4 16,0-17-2-16,0-9-22 15,-3-7 6-15,-3-9-18 16,-2-4 27-16,-7-7-12 16,0 2-38-16,-5 6 19 0,-2 11-41 15,0 16 60 1,0 15 18-16,0 7-46 0,0 26 47 16,-6 15 26-16,2 8 20 15,2 6-6-15,2-5-38 16,3-4-2-16,12-11 0 15,5-7 6-15,2-12-6 16,3-6 0-16,2-11-1 16,0-3-8-16,-1-12-14 15,0-13-9-15,0-8 10 16,-6-7 10-16,-1-6 12 16,-5-6 7-16,-5-4-7 15,-2 5 0-15,-2 8-14 16,-4 14 13-16,1 17 0 15,-2 12-37-15,0 13 38 0,0 20 1 16,0 13 26-16,0 4 26 16,0 0-52-16,0-5 1 15,14-6-2-15,5-10 1 16,4-8 4-16,4-9-4 16,5-8 15-16,2-4 56 15,3-7 9-15,-1-13-5 16,-1-7-58-16,-9-5-17 15,-8-7 17-15,-12-2-16 16,-6-1 0-16,-6 2 7 16,-19 2-8-16,-6 8-1 15,-5 10 0-15,-3 10-24 0,2 9 12 16,2 1-3-16,7 4 15 16,8 9-1-16,6-1-14 15,8-1-23-15,6-1-32 16,0-4-46-16,10-2 21 15,10-4-15-15,3 0-106 16,6 0-43-16,0-3 47 16,3-4 147-16,1 0 65 15,-2 4 44-15,0 3 134 16,-1 0 49-16,-3 7-52 16,-3 15-21-16,0 8-38 15,-3 7-24-15,-5 8-9 16,-3-1-19-16,-3-1 9 0,-7-4-39 15,-2-6-18-15,-1-11 5 16,0-5-14-16,0-9-7 16,0-6 0-16,0-2 1 15,2-2 24-15,5-16-19 16,3-5-6-16,2-11 7 16,6-5-6-16,0-6-1 15,2-2 0-15,2 4-1 16,0 9-11-16,1 11 12 15,-1 17 0-15,-3 6-6 16,-2 17 12-16,-2 12-6 16,-5 7 8-16,-2 0-7 15,0-4 12-15,-3-8-13 16,-4-5 2-16,1-8-2 0,-2-11-107 16,-3 0-225-16,-7-1-691 0</inkml:trace>
  <inkml:trace contextRef="#ctx0" brushRef="#br1" timeOffset="40110.07">24318 11012 1547 0,'0'0'252'15,"0"0"-197"-15,14-94-22 0,-1 58-32 16,1 5 0-1,1 6 15-15,-3 6-16 0,-1 6 0 16,-9 2-82-16,-2 4-141 16,0 4-500-16</inkml:trace>
  <inkml:trace contextRef="#ctx0" brushRef="#br1" timeOffset="40334.8">23689 10975 1557 0,'0'0'508'0,"0"0"-383"16,0 0-36-16,0 0-34 15,0 0-55-15,0 0 6 16,0 0-6-16,-1 0-59 15,-2 2-75-15,-5-2-233 0</inkml:trace>
  <inkml:trace contextRef="#ctx0" brushRef="#br2" timeOffset="48361.1">9402 11643 740 0,'0'0'193'15,"0"0"-120"-15,0 0-53 16,0 0 2-16,0 0 2 16,0 0-2-16,0-3 8 15,0 9-2-15,0 5 24 0,3 5-3 16,-1 7-19-16,1 7 24 15,5 12 0-15,2 23-28 16,3 35 29-16,5 39 38 16,3 13-32-16,-3-3-8 15,-6-18-45-15,-3-31 0 16,-6-21-8-16,-3-21 0 16,0-17 15-16,0-12 20 15,0-2 1-15,0-1 4 16,0-4-39-16,1-11 0 15,2-7-1-15,2-4-34 16,1-1-98-16,7-35-16 16,1 0-148-16,-5-5-660 0</inkml:trace>
  <inkml:trace contextRef="#ctx0" brushRef="#br2" timeOffset="52669.57">9504 11668 365 0,'0'0'82'16,"0"0"-38"-16,0 0 54 16,0 0-23-16,0 0 0 15,0 0 33-15,99-11 28 16,-73 11-59-16,1 0-33 15,3 0 29-15,6 0-15 16,2 0-3-16,7 4 22 16,7-1-18-16,6-3-7 15,7 0-24-15,2 0-8 16,5 0 21-16,-1 0-29 0,-1-5 9 16,-3-3 6-16,1 3-26 15,0-2 13-15,-1 0-9 16,2-2-3-16,11-2 31 15,-8 0 2-15,5-4 23 16,13-2-27-16,2 1-22 16,25-6 0-16,1 2-9 15,-11 3 1-15,-19 6 12 16,-25 0-13-16,-14 4 0 16,-1 0 0-16,8-1 13 15,10 0-13-15,10 0 0 16,-3 1 0-16,-3 2 4 0,0 2-4 15,-3-1 0-15,1 2 0 16,0-3 0-16,2 0 0 16,0 0 0-16,4 0 0 15,-2 0 2-15,0-2-2 16,1 4 0-16,-4-2 0 16,-2 3 2-16,0-1-2 15,0-1 0-15,2 1 0 16,-2 0 7-16,2-1-7 15,-1 0 0-15,2-2 0 16,-3 3-2-16,2-1 2 16,1-1 0-16,-3 3 0 15,2-1 2-15,1-2-1 16,0 2-1-16,-1 2 0 16,-1-4-1-16,1 0 1 0,-1 1 0 15,1 1 0-15,0-1 6 16,0 1-6-16,0 1 0 15,-1-1 0-15,0 3 1 16,-2 0-1-16,5 0 0 16,-4 0 0-16,2 0-1 15,1 0 6-15,-1 0-6 16,1 0 1-16,4 0-4 16,-2 0 4-16,0 0 5 15,1 0-4-15,-3 0 9 16,-1 0-3-16,2 0-7 15,-1 0 0-15,2 0 0 16,2 0 3-16,1 0-1 0,13 0-1 16,11-4 9-16,12-4-8 15,1 0-2-15,-10-1 0 16,-21 2 1-16,-22 3 0 16,-13 1-1-16,-1-3 0 15,7 2 6-15,9-2-6 16,8 2 0-16,-1 1 0 15,-2 1 1-15,0-2-2 16,1 1 1-16,0 0 0 16,-2-1 1-16,0-1 0 15,-1 1-1-15,2 2 0 16,-1-2-6-16,3-1 6 0,0 3 1 16,-1-3 0-1,2 1 5-15,-1 1-6 0,-2 1 0 16,-1-1 0-16,0 0-4 15,-1 2 4-15,1 0 1 16,1 0 0-16,1-2 5 16,0 0-5-16,3 0-1 15,2-2 0-15,-1 0-3 16,3 1-3-16,2-1 6 16,-2 0 0-16,1 1 3 15,-2 1-2-15,1 0-1 16,-4 2 0-16,-1-2 0 15,1 0 1-15,0 1-1 16,1-1 2-16,0 3 17 16,2-2-13-16,0 0-6 0,2 0 0 15,-1-1 0-15,2 2 2 16,1 0-2-16,0-2 0 16,-1 0 3-16,2-2 4 15,-2 3-7-15,1-1 0 16,-2-1 1-16,2 4-1 15,-2 0 1-15,4-3-1 16,-3 3 6-16,0 0-5 16,-2 0-1-16,-2 0 0 15,0 0 1-15,-2 0 3 16,0 0-4-16,-1 0 0 16,1 0-1-16,-2 0-4 15,0 0 5-15,-1 0 0 0,-3 0 1 16,0 0-4-16,0 0 5 15,3 0-2-15,0-2 0 16,2 1 10-16,1-1-10 16,2 1 0-16,-1-1 0 15,3 1-3-15,0-2 3 16,-1 2 0-16,3-3 0 16,-1 1 1-16,2-1-1 15,1-1 0-15,10 0 1 16,12-2-8-16,9-3 14 15,-9 2-7-15,-20 0 0 16,1 3 1-16,-22 2 1 16,1-1-2-16,9-1 0 0,-11 1 7 15,9 0-7 1,9-2 0-16,-1 0 0 0,2 1 3 16,-2-2-4-16,1 2 1 15,-2-1 0-15,0 2 8 16,0-2-8-16,-1 1 0 15,2 0-2-15,-4 1 5 16,-2 1-4-16,1-2 1 16,-3 1 0-16,-1 0 4 15,0 0-3-15,-4-1-1 16,-4 0 0-16,-2-1-8 16,-6 0 2-16,-6 1 6 15,-6-1 0-15,-6 2 5 16,-8 2-5-16,-7-1 0 0,-8-1 0 15,-1 3 4-15,-5-1-6 16,1 2 2-16,-2 0 0 16,-2 0 6-16,0 0-6 15,1 0 0-15,-1 0 0 16,3 0-8-16,3 0 8 16,0 0 0-16,2 0 0 15,2 0-3-15,-3 0 3 16,3 0 0-16,-3 0-1 15,-1 0-6-15,-3 0 6 16,0 0 1-16,-2 0 0 16,-1 0-2-16,0 0-4 15,0 0 4-15,0 2-5 0,0-1-5 16,0 4 11-16,0 2 1 16,2 3 0-16,-1 1 4 15,2 5-3-15,0 2-1 16,2 3 0-16,-1 4-3 15,-1 4 2-15,2 1 1 16,-2 3 0-16,0 2 4 16,0 3-3-16,-2 2-1 15,2 3 0-15,-1 2-28 16,1 3 25-16,2 1 3 16,1 5 0-16,3 1-1 15,-1 0 0-15,2 1-1 16,-2-2-5-16,-1-6-31 15,1-4 38-15,2-5-7 16,-2-1 7-16,1-1-1 0,-1-1-3 16,0-5-14-16,-1 0-1 15,1-4-5-15,-2-4 23 16,-2-5-12-16,1-4 13 16,-2-2-2-16,1-2 0 15,-1-3 2-15,0 3 0 16,0-3-1-16,0-4 0 15,-3 2 1-15,3 0 0 16,-3-4-1-16,0 2 2 16,0 0-2-16,0-1 1 15,0 1-4-15,0 0-2 16,-3 0 6-16,-3-1 0 0,0 1-1 16,0 1 1-16,-1-2 0 15,-5 1 0-15,1-1-3 16,-3-2 2-16,-1 0 1 15,-3 0 0-15,-2 0 11 16,-2 0-5-16,-2 2 2 16,-4-2-1-16,-2 1-6 15,-3 1 22-15,-4 1-15 16,-2-1 1-16,-4 2 21 16,-4 1-29-16,-2-1 7 15,-4 1-8-15,-1 1 1 16,-6-1 9-16,-1 1-10 15,-3-3 0-15,-2 4 4 0,1-2 3 16,-2 0-7-16,-2 3 0 16,-2-4 0-16,-1 1 2 15,-15 2-2-15,-14-1 0 16,-14 1-1-16,-3 0 1 16,6-1 0-16,12 0 0 15,6-1 1-15,-1 0-3 16,-2-1 4-16,-1 0-2 15,1 0 0-15,1-1 1 16,4 0-1-16,-1 0 0 16,2 0 0-16,2 1 0 15,2 1 1-15,1-3-1 16,14 2 0-16,11-1 2 0,10 1-2 16,3 0 0-1,-10 0 1-15,-8 2 0 0,-8 1-1 16,2-2 0-16,2 2 0 15,2 0-5-15,1 0 5 16,-1-1 0-16,3 3 0 16,-1-2-3-16,-1 1 3 15,0-2 0-15,1 2 0 16,1-3 4-16,-3 2-4 16,0-2 0-16,-2 3 0 15,0-1 5-15,-5-2-4 16,-10 3-1-16,-10-2 0 15,-14 4-4-15,-5-3-3 0,10 0 7 16,4 2 0 0,9-1 3-16,-1 0-3 0,-1-1 0 15,-1 0 0-15,0 0 4 16,-3-2-4-16,0 3 0 16,-2-4 0-16,0 1 6 15,0 0-6-15,1-1 0 16,-2 0-1-16,2-2-2 15,-2 3 3-15,0-1 0 16,0-1 0-16,3 0 3 16,0-2-3-16,0 2 0 15,0-1 0-15,0-1-1 16,3 1 0-16,0 0 1 16,0 0 0-16,-1-2 4 0,-2 1-4 15,-3 2 0-15,0 0 0 16,1 0-4-16,-2 2 4 15,0 1 0-15,-1 0 0 16,-2 1 9-16,1 0-9 16,1 1 0-16,1 0 0 15,3 3-6-15,-3-3 0 16,0 1 6-16,1-1 0 16,2-1 11-16,-1 0-11 15,-2 0 0-15,1 0 0 16,0 2 0-16,-1-1 0 15,1 0 0-15,1 2 0 16,-2 1 1-16,-1 2-1 0,-2-1 0 16,-2 1 0-16,0 0-3 15,0 0 2-15,2-2 1 16,0-1 0-16,-1-1 7 16,6-2-7-16,-2 0 0 15,3-1 0-15,-1-3-5 16,-3 2 5-16,-2-1 0 15,0 1 0-15,-2-3 2 16,0 3-1-16,-1-2-1 16,1-1 0-16,0 1-1 15,1-1 0-15,1 1 1 16,4 2 0-16,-1 0 4 16,0-1-3-16,0 3-1 15,1-4 0-15,1 3-2 16,2-2 2-16,1 3 0 0,2-4 0 15,3 0 10-15,3 0-10 16,3 0 0-16,14-1 0 16,11 1 0-16,11-3 6 15,-11 2 1-15,2-2 2 16,-11 0 0-16,-11 0-8 16,14 1-1-16,-7 2 0 15,0-1 6-15,3 2-5 16,6-2-1-16,0 3 0 15,4-2 6-15,3-1-5 16,7 1-1-16,5 0 0 16,3-3 0-16,2 0 7 0,4 0-7 15,0 0 0-15,0-3 0 16,-2-3 8-16,0-3-8 16,1 3 0-16,-3-3 0 15,0 4 2-15,-1-2-2 16,1 2 0-16,-2 1 0 15,3 0 2-15,0 3-2 16,4-2 0-16,-4 3 1 16,0 0 5-16,0 0-5 15,-2 0-1-15,-1-2 0 16,0-1 6-16,-4-1-6 16,4 1 0-16,1 2 0 15,6-2 6-15,5 2-6 0,7-1 0 16,3 2 0-1,1-2 0-15,2 1 0 0,-1-1 0 16,1 0 0-16,0 1 7 16,2 1-7-16,2-2 0 15,2 2 0-15,4 0-2 16,1 0 0-16,0 0 2 16,1 0 0-16,-1 0 6 15,1 0-6-15,2 0 0 16,0 0 0-16,-2 0-3 15,5 0 2-15,0 0 1 16,0 0 0-16,0 0 6 16,0 0-6-16,0 0 0 0,0 0 0 15,0 0-4 1,0 0 3-16,0 0 1 0,0 0-15 16,0 0-29-16,0-1-195 15,6-1-404-15</inkml:trace>
  <inkml:trace contextRef="#ctx0" brushRef="#br1" timeOffset="59877.86">17047 13255 827 0,'0'0'236'0,"0"0"-149"16,0 0-44-16,0 0-17 16,0 0 73-16,0 0-11 15,-4 3-43-15,4-3 5 16,0 2-7-16,0-2 33 15,0 0-5-15,0 0-33 0,0 0 32 16,0 0-29-16,0 1-9 16,0-1 13-16,0 0-44 15,0 2 8-15,14-1 12 16,3 1-21-16,7-2 24 16,4 0-13-16,5 0 1 15,3 0 23-15,2 0-19 16,1 2 12-16,-2-2-10 15,-1 3-17-15,0 0 22 16,-6-2-3-16,-5 2 4 16,-4-1 4-16,-6 1-28 15,-6-3 6-15,-3 2 1 0,-5-2-6 16,1 2 22 0,-2-1-6-16,0-1 18 0,0 0 11 15,0 2-28-15,0-2 7 16,0 0-16-16,0 0-9 15,0 0 19-15,0 0-19 16,0 0 1-16,0 0 1 16,0 0-2-16,12 0-70 15,-2 0-121-15,4-5-424 0</inkml:trace>
  <inkml:trace contextRef="#ctx0" brushRef="#br1" timeOffset="60839.89">18310 13199 580 0,'0'0'270'0,"0"0"-171"15,0 0-37-15,0 0 53 16,0 0 3-16,0 0-50 0,0 0-18 16,-3-78-31-16,3 58-6 15,0 1 23-15,0-1-35 16,2-2 8-16,-1-1-9 15,1 1 5-15,-2-1-5 16,0 4 2-16,0-1-1 16,0 4 7-16,0 4-1 15,0 1-7-15,0 5 0 16,0 1 1-16,0 3 2 16,0 2-3-16,0 0 1 15,0 0-1-15,0 10-2 16,0 9 2-16,0 10 0 15,0 7-1-15,0 9 1 0,3 7 1 16,1 2-1 0,2 1 39-16,-1-2-6 0,-2-7 5 15,0-7-7-15,-2-5-25 16,-1-6 20-16,2-7-25 16,-2-7 5-16,1-4 1 15,-1-3-6-15,2-7-1 16,-1 0 0-16,1 0-66 15,8-14-82-15,-3-3-130 16,-1-1-457-16</inkml:trace>
  <inkml:trace contextRef="#ctx0" brushRef="#br1" timeOffset="61515.5">18604 13026 400 0,'0'0'278'0,"0"0"-180"16,0 0-43-16,0 0-16 15,0 0 77-15,0 0-11 16,0 0-31-16,-31 27 3 16,26-12-32-16,1 4 6 15,0 3 1-15,2 4-9 16,2 4 30-16,0 3-28 15,2 1-17-15,11 0 5 16,3-3-33-16,5-3 1 16,3-6-1-16,0-6 1 15,0-4 11-15,0-8-12 16,1-4 2-16,-3 0 21 16,-1-13 10-16,0-10 13 15,-2-6-14-15,-4-5-19 16,-1-2 18-16,-7-1-30 0,-4-3 18 15,-3 2 21-15,0 1-29 16,-1 3 16-16,-11 2-7 16,-3 6-5-16,-2 2 38 15,-2 2-39-15,-3 7 0 16,1 4-3-16,-3 3-1 16,0 4-8-16,0 4-2 15,1 0 0-15,0 1 0 16,1 13 0-16,1 2 0 15,3 3-1-15,3 2-14 16,4 1 11-16,5 3-12 16,2 0-24-16,4 0-2 15,3 3-78-15,24 5-82 0,-2-9-52 16,4-4-399-16</inkml:trace>
  <inkml:trace contextRef="#ctx0" brushRef="#br1" timeOffset="62027.47">19017 12976 682 0,'0'0'273'0,"0"0"-202"0,0 0-41 16,0 0 19-16,0 0 37 15,0 0-15-15,0 0-38 16,-40 33 5-16,36-11 14 16,-1 4-19-16,2 4 17 15,3 1-1-15,0 5-14 16,1 1 20-16,18-1-24 16,6-2-11-16,5-4-2 15,4-5-17-15,3-7-1 16,0-6 0-16,-1-8 1 15,-3-4 6-15,0-1-7 16,-3-18 2-16,-3-4 15 16,-4-10-11-16,-4-4-6 15,-6-2 0-15,-7 0 6 16,-6-2 17-16,0 4 40 0,-5 2 0 16,-12 5 16-16,-5 1-45 15,-4 5-6-15,-6 2 1 16,-2 6-22-16,-2 2 12 15,-1 11-19-15,1 3 0 16,2 0-1-16,1 17-5 16,3 5-1-16,5 2-18 15,6 5-34-15,5-3-29 16,11 15-151-16,3-9-134 16,0-3-435-16</inkml:trace>
  <inkml:trace contextRef="#ctx0" brushRef="#br1" timeOffset="62702.2">19505 12948 823 0,'0'0'161'0,"0"0"-132"16,0 0-10-16,0 0-9 15,0 0 86-15,-46 100 33 16,43-64-53-16,3 1-18 0,0 4 5 15,7 1-46-15,14-3 4 16,6-4-21-16,4-4 8 16,4-6-3-16,0-6-5 15,3-9 0-15,-4-9 0 16,2-1 10-16,-4-9-10 16,-3-16 0-16,-5-5 1 15,-3-9 17-15,-8-3-17 16,-7-3-1-16,-6 0 96 15,0 0 0-15,-13 4-2 16,-8 1-33-16,-5 2 0 16,-4 6 16-16,-1 4-33 15,-2 9-9-15,-1 7-20 16,-3 5-8-16,0 7 1 0,1 0-8 16,3 17 0-16,5 7-9 15,5 4-29-15,10 4-42 16,13 17-68-16,0-8-207 15,0-6-516-15</inkml:trace>
  <inkml:trace contextRef="#ctx0" brushRef="#br1" timeOffset="63353.73">20051 13023 38 0,'0'0'907'0,"0"0"-809"0,0 0-10 16,0 0 12-16,33 89 38 16,-21-54-41-16,4 2-20 15,-4 0 9-15,0-3-16 16,0-2-52-16,-5-8 12 15,-2-7-17-15,-2-7-4 16,-3-5 22-16,1-5-25 16,-1 0 64-16,0-9 21 15,0-11-71-15,0-7 7 16,0-9-27-16,5-2 0 0,1-1 0 16,1 0-14-1,2 8-4-15,0 6 8 0,3 8-25 16,-1 12 34-16,2 5-6 15,-3 2 7-15,1 21-2 16,2 7 7-16,-2 6-5 16,-1 1 0-16,0-1 2 15,-2-6 3-15,-2-6-5 16,-1-6 0-16,-1-7 6 16,-3-7 0-16,1-4-6 15,-1 0 10-15,1-8-9 16,1-12 21-16,0-6-21 15,3-9-1-15,0-3 0 16,4-1-19-16,1-2-22 16,-1 8-12-16,3 6 5 0,0 12 39 15,0 9 2-15,-1 6 7 16,0 16 4-16,3 11-4 16,0 11 26-16,2 4 28 15,3-1-29-15,-4-4 0 16,0-7-23-16,0-7-1 15,-5-9-1-15,0-9-24 16,1-10-107-16,-2-12-222 16,-2-8-661-16</inkml:trace>
  <inkml:trace contextRef="#ctx0" brushRef="#br1" timeOffset="63692.08">20654 12739 1147 0,'0'0'205'16,"0"0"-143"-16,0 0-61 16,0 0 22-16,0 0 118 15,0 0-27-15,11 91-24 16,-5-52-37-16,0 3-3 16,-1 3-9-16,0 3-24 15,-1 1 17-15,-1-1-33 16,-2-4 0-16,2-8 13 15,0-9-4-15,3-5-4 16,3-8 0-16,5-7-5 16,1-4 32-16,5-3-5 15,6 0 9-15,0 0 3 16,3-7-37-16,1 0 16 0,1 3-19 16,5 0 8-16,1-1-20 15,2 3-12-15,18-6-63 16,-11-1-131-16,-6 2-520 0</inkml:trace>
  <inkml:trace contextRef="#ctx0" brushRef="#br1" timeOffset="64360.31">21369 13057 1386 0,'0'0'263'16,"0"0"-122"-16,0 0-80 0,0 0 43 15,0 0-25-15,0 0-48 16,-40-73 0-16,21 69-31 16,-2 4 0-16,0 0 0 15,0 12-3-15,3 10 3 16,3 10 0-16,6 6 0 16,4 3 9-16,5-1-8 15,0-1-1-15,13-6 0 16,6-7 0-16,4-9 0 15,4-6 1-15,1-11-1 16,3 0 9-16,-1-14-7 16,0-12-2-16,-2-10 0 15,-4-7 7-15,-6-4-6 0,-6-6-1 16,-8-5 0-16,-4-2-1 16,0 2 0-16,-6 7 1 15,-5 9-1-15,1 14 7 16,4 12-6-16,0 16 0 15,1 3-2-15,0 26-7 16,2 14 15-16,3 9-6 16,0 7 0-16,6 0 9 15,13-1-8-15,5-5-1 16,5-11 1-16,3-8 6 16,1-12-7-16,3-9 0 15,-2-10 0-15,-1-3 1 16,-3-12-1-16,-5-14 0 0,-2-10-4 15,-8-6-5-15,-5-4-12 16,-7-4 10-16,-3 2-16 16,0 6-24-16,-2 9 42 15,-2 15-4-15,0 16 1 16,2 3 12-16,2 29-21 16,0 10 21-16,0 12 16 15,7 1-15-15,6-2 19 16,4-6-19-16,1-10-1 15,2-9 12-15,-1-11-12 16,4-12 0-16,5-16-36 16,-4-14-212-16,-8-6-733 0</inkml:trace>
  <inkml:trace contextRef="#ctx0" brushRef="#br1" timeOffset="64513.47">21865 12707 963 0,'0'0'817'0,"0"0"-721"16,0 0-96-16,0 0 8 16,0 0-16-16,0 0 4 15,0 0-52-15,33 93-145 16,-8-72-463-16</inkml:trace>
  <inkml:trace contextRef="#ctx0" brushRef="#br1" timeOffset="64910.45">22229 12867 1113 0,'0'0'317'0,"0"0"-191"16,0 0-11-16,-90 21-53 16,62-12 24-16,5 2-13 15,4-2-41-15,7-1-16 16,3 1-4-16,8-1-11 15,1 0-2-15,3-2-4 16,15 2-11-16,4 0 10 16,5 3 2-16,2 3-7 15,3 3 10-15,-2 2-9 16,-3 2 10-16,-3 1 1 16,-7 3 0-16,-8-3 48 15,-7 1-8-15,-2-2 35 0,-11-3-1 16,-11-1-40-16,-5-2 20 15,-1-7-23-15,-2-4-12 16,2-4 30-16,4 0-50 16,3-6 0-16,5-9-11 15,7 3-89-15,7-8-6 16,2 3-69-16,18-13-196 16,3 5-237-16,1 2-137 0</inkml:trace>
  <inkml:trace contextRef="#ctx0" brushRef="#br1" timeOffset="66742.39">22272 13034 707 0,'0'0'335'0,"0"0"-218"16,0 0-1-16,0 0-20 0,39 79 35 15,-27-55-41-15,5-4-38 16,4-3-11-16,6-6 7 16,2-5-35-16,5-6 9 15,-3 0 15-15,-1-15-20 16,-6-6 34-16,-5-4-30 15,-7-4-9-15,-6-4 20 16,-6 1-26-16,-4-1 20 16,-16 2 20-16,-7 4-34 15,-4 4 24-15,-2 9-23 0,0 9-12 16,4 5 6 0,2 7-5-16,5 17-2 0,5 7 0 15,5 7 1-15,9 2 1 16,3 1-2-16,5-4 0 15,14-7 5-15,6-5-5 16,7-8-6-16,2-11-11 16,2-6-40-16,0-1 17 15,-2-18-1-15,-3-9-34 16,-5-5 31-16,-6-6-13 16,-6-6 27-16,-5-6-2 15,-8-15-27-15,-1 4 58 16,-1-3 1-16,-12 1 16 15,0 20 38-15,2 1-21 16,3 17 11-16,4 16-3 0,1 10-40 16,-2 15 7-16,1 31 1 15,2 31 44-15,2 19 28 16,3-3-51-16,12-19 7 16,1-23-4-16,1-17-32 15,7-2 17-15,6-2-18 16,6-2 1-16,1-14 12 15,3-9-7-15,-1-5-6 16,-2-17 0-16,0-14 6 16,-8-10 0-16,-5-7-6 15,-11-4 0-15,-9 2-1 16,-4 7-7-16,0 8 1 16,-6 16 7-16,-5 16-6 0,2 5 5 15,-2 28 1 1,-1 12 0-16,6 8 21 0,5 1-21 15,1-1 8-15,3-8-8 16,9-9 0-16,6-8 0 16,-1-10 0-16,3-9 0 15,1-6 9-15,1-7-3 16,-1-15-12-16,0-11 5 16,-3-9-23-16,-6-2 23 15,-5-6-10-15,-4 2 11 16,-3 7-2-16,0 11 10 15,0 13-8-15,-3 13 0 16,-1 6-7-16,-1 25 7 0,-1 11 15 16,3 11 6-16,3 1 17 15,0-2-38-15,5-4 6 16,10-10-1 0,3-6 4-16,2-8-2 0,3-10-7 15,1-10 0-15,3 0 2 16,-2-18-2-16,0-10-22 15,-2-10-27-15,-1-8 0 16,-6-5 33-16,-5-2-10 16,-5 3 26-16,-5 8-2 15,-1 15 9-15,0 13-7 16,0 14 0-16,0 7-1 16,-3 22 1-16,-1 12 28 15,1 5 12-15,3 4-18 0,0-3-11 16,3-7-11-16,12-7 0 15,1-9 0-15,6-10 4 16,4-8-3-16,4-6-1 16,2-8 0-16,1-14 0 15,0-10-14-15,-3-6-17 16,-6-6 8-16,-8-2 17 16,-6 0-13-16,-5 6 18 15,-5 12 1-15,0 16-3 16,0 12 3-16,0 4 1 15,-1 26 0-15,-5 7 47 16,4 8-24-16,2 1-8 16,0-7-7-16,6-5-2 0,6-8 5 15,2-10-5 1,2-7-6-16,2-7 11 0,1-2-12 16,2-13-1-16,1-12-9 15,0-7-40-15,-3-6 38 16,-2-4-17-16,-3 1-16 15,-3 6-35-15,-3 7-65 16,-3 16 94-16,-5 12 1 16,0 10 12-16,0 21 38 15,0 8 2-15,0 5 11 16,0-3 22-16,0-4-33 16,4-9 8-16,7-9-10 15,2-10 9-15,1-8-3 0,2-1 39 16,-2-10-5-1,-1-14-7-15,-3-5-31 0,-7-5 2 16,-3-2-4-16,0 0 1 16,-12 3-14-16,-5 8 4 15,3 8 8-15,-1 7-11 16,3 9 5-16,2 1 7 16,1 0 0-16,4 3-13 15,5 2 6-15,0 0-2 16,6-4-12-16,14-1-12 15,3 0-36-15,5 0-17 16,3 2 34-16,1 5 52 16,1 7 48-16,-3 6 29 15,1 6 14-15,1 6 37 0,-4-1-34 16,-2 2 50-16,-2-5-90 16,-7-2-54-16,-5-8 27 15,-5-4-27-15,-3-8 0 16,-3-5 15-16,1-1-9 15,-2-4-12-15,3-14-5 16,0-8-43-16,0-6 30 16,3-6-1-16,1 3 25 15,2 6-12-15,0 10 12 16,0 10 0-16,1 9-1 16,-1 13 2-16,0 17 30 15,2 7 9-15,-2 0-3 16,-2 2 14-16,-1-7-51 15,-1-7 8-15,-4-6-8 16,-1-9-36-16,0-6-24 0,-12-7-64 16,-7-12-250-16,1-7-863 0</inkml:trace>
  <inkml:trace contextRef="#ctx0" brushRef="#br1" timeOffset="66899.76">24077 12626 91 0,'0'0'1765'15,"0"0"-1460"-15,3-103-208 16,7 64-49-16,4 6-36 16,-1 7 16-16,2 4 6 15,-4 7-34-15,-4 5-8 16,-7 7-88-16,-6 3-116 16,-9 0-528-16</inkml:trace>
  <inkml:trace contextRef="#ctx0" brushRef="#br1" timeOffset="67028.7">23750 12481 709 0,'0'0'1002'15,"0"0"-849"-15,0 0-119 16,0 0-34-16,0 0-89 16,-84 19-588-16</inkml:trace>
  <inkml:trace contextRef="#ctx0" brushRef="#br1" timeOffset="67739.99">16304 13274 1137 0,'0'0'193'16,"0"0"-79"-16,0 0 23 15,0 0-1-15,0 0-20 16,0 0-34-16,0 0-16 16,-17-11-55-16,20 16-5 15,14 17 24-15,10 10-14 16,9 13 36-16,7 9-4 16,5 4-35-16,2-3 20 15,1-7-24-15,-5-7 1 0,-5-9 2 16,-7-7-11-1,-10-8-2-15,-6-5 1 0,-8-8-59 16,-5-4-15-16,-5-9-62 16,0-13-220-16,0-2-645 0</inkml:trace>
  <inkml:trace contextRef="#ctx0" brushRef="#br1" timeOffset="68010.6">16605 13189 1175 0,'0'0'221'15,"0"0"-159"-15,0 0-40 16,0 0 1-16,-91 77 133 16,63-41-31-16,-2 6-41 15,-1 5-13-15,-3 1-43 16,-2-1 3-16,1-5-22 15,0-4-2-15,5-6-5 16,4-4 4-16,6-11-6 16,3-2 0-16,7-5-20 15,1-6-97-15,3-3-176 16,-1-1-508-16</inkml:trace>
  <inkml:trace contextRef="#ctx0" brushRef="#br1" timeOffset="68348.21">15458 13617 1190 0,'0'0'257'0,"0"0"-215"16,0 0-22-16,0 0 57 15,0 0 72-15,105 0-13 16,-67 0-51-16,3-3-32 16,-1-2-12-16,-3 3-40 15,-4-2-1-15,-5 1 0 16,-5-1-15-16,-7 1-8 15,-3 2-76-15,-11 1-118 16,-2 0-116-16,0 0-400 0</inkml:trace>
  <inkml:trace contextRef="#ctx0" brushRef="#br1" timeOffset="68604.74">15423 13875 1018 0,'0'0'204'0,"0"0"-147"15,0 0 30-15,0 0 123 16,0 0 2-16,0 0-57 16,105-4-83-16,-70-1 11 15,-3-2-39-15,-2 4-29 16,-4 2-3-16,-7 1-12 15,-4 0 0-15,-3 0-22 16,-3 8-86-16,-3 4-130 16,-3 1-279-16</inkml:trace>
  <inkml:trace contextRef="#ctx0" brushRef="#br1" timeOffset="83374.5">11010 13623 553 0,'0'0'270'16,"0"0"-156"-16,0 0-31 15,0 0 61-15,0 0-63 16,0 0-27-16,0 0-31 15,-8 17-16-15,5-7 31 16,1-1-5-16,1 4 7 16,1 2 5-16,0-1-34 15,1 3 18-15,11 2-5 0,1-2-22 16,5-2 28 0,2-2-30-16,2-4 16 0,0-2 9 15,1-7-24-15,-4 0 15 16,2 0-9-16,0-13-6 15,-5-4 18-15,-2-5-13 16,-4-3 18-16,-5 0 19 16,-5 0-2-16,0 2 19 15,0 1-6-15,-5 5-27 16,-5 1 20-16,-4 5-6 16,1 0-12-16,-5 5-1 15,-1 0-28-15,-2 1 1 0,0 5-1 16,0 0-3-1,3 0-4-15,2 0 7 16,2 5-27-16,1 4-19 0,4 5-105 16,6 11-53-16,1-3-116 15,2 0-363-15</inkml:trace>
  <inkml:trace contextRef="#ctx0" brushRef="#br1" timeOffset="83823.7">11064 13866 481 0,'0'0'259'0,"0"0"-155"15,0 0-3-15,0 0 27 16,0 0 3-16,0 0-60 15,-48 96 5-15,48-64-17 16,2 4-11-16,10 0 6 16,12 1-28-16,3-3-13 15,2-3 23-15,4-6-34 16,0-9 5-16,0-10 22 16,-2-6-1-16,-1-1 27 15,-5-16-33-15,-2-7 0 16,-10-6 7-16,-3-4-16 15,-8-1 24-15,-2 0-14 16,-3 0-22-16,-12 8 41 0,-4 3-20 16,4 4 5-16,-6 4 6 15,0 5-33-15,0 5 0 16,-1 6 0-16,1 0-9 16,0 0-1-16,2 14 10 15,1-1-40-15,0 3-87 16,2 5-112-16,4-4-295 15,4-3-387-15</inkml:trace>
  <inkml:trace contextRef="#ctx0" brushRef="#br1" timeOffset="84756.02">10544 13614 373 0,'0'0'364'0,"0"0"-257"16,0 0-77-16,0 0 35 16,0 0 20-16,0 0-12 15,0 0-23-15,-33 62 18 16,33-44 16-16,1 2-36 16,11 3 9-16,3-1 1 15,6-2-36-15,1-6 4 16,2-2-12-16,3-7-13 0,-3-3 20 15,0-2-21-15,-4-4 18 16,-4-11-2-16,-3-2-9 16,-3-5 0-16,-4-3-7 15,-4-3 1-15,-2 2 14 16,0 1-7-16,0 1-8 16,-9 3 3-16,-6 3 12 15,-3 2-12-15,-1 4-3 16,-3 4 6-16,-1 2-9 15,-1 6 3-15,2 0-8 16,0 9 8-16,2 12-20 16,2 1 18-16,6 4 2 15,5 1 0-15,7-4-1 0,0 1-5 16,4-3-3-16,10-2 8 16,5-4-15-16,1-5 9 15,2-3-31-15,-3-5 3 16,2-2 34-16,-2 0-13 15,-2 0 13-15,-5-6 1 16,-5 0 0-16,-1-3 4 16,-2 7 6-16,-2 1 11 15,1 1-21-15,0 0 11 16,2 17-11-16,2 8 28 16,1 11-14-16,0 8 36 15,-2 4-30-15,-1 3 15 16,-2 0 28-16,2-6-56 0,-2-5 12 15,1-10-19-15,-1-5 2 16,1-8 5-16,1-8-7 16,1-1 0-16,7-6-100 15,-1-2-158-15,-1 0-506 0</inkml:trace>
  <inkml:trace contextRef="#ctx0" brushRef="#br1" timeOffset="85950.73">11614 14200 1425 0,'0'0'398'0,"0"0"-299"0,0 0-56 16,0 0 61-1,0 0-31-15,0 0-33 0,0 0-38 16,-11 7 6-16,11-7-3 16,0 0-5-16,0 0-1 15,0 0 1-15,0 0-72 16,0 0-49-16,0 0-240 15,3 0-621-15</inkml:trace>
  <inkml:trace contextRef="#ctx0" brushRef="#br1" timeOffset="86797.71">11758 13704 948 0,'0'0'265'0,"0"0"-178"15,0 0-41-15,0 0-40 16,0 0 13-16,0 0-6 16,0 0-12-16,-41 55 15 15,41-18-15-15,0 6 8 16,0 7 23-16,10 2-32 15,7-6 11-15,4 0-11 16,5-8 1-16,-1-8 12 16,2-11-12-16,0-9 15 0,-1-10 10 15,0-5-13 1,0-22 40-16,-3-12-21 0,-4-8-19 16,-6-10 68-16,-6-3-18 15,-7-2-4-15,0-2 17 16,-15 4-37-16,-9 5 11 15,-6 4-20-15,-4 7-29 16,-2 7 56-16,0 11-44 16,2 6 2-16,1 10-6 15,5 10-9-15,1 0-1 16,3 20-10-16,6 12-15 16,8 11-8-16,10 30-92 0,1-10-207 15,14-5-662-15</inkml:trace>
  <inkml:trace contextRef="#ctx0" brushRef="#br1" timeOffset="87578.25">12315 13944 1151 0,'0'0'172'16,"0"0"-79"-16,0 0-61 15,0 0 16-15,-101-8 32 16,80 8-58-16,2 0-7 16,4 3-15-16,3 6 0 15,8 4-6-15,2 3 6 16,2 4 0-16,3-1-1 15,13-1-5-15,2-2-33 16,6-7-29-16,0-4 0 16,1-5 4-16,-2 0 1 15,-2-2 49-15,-4-10 7 16,-3-5 14-16,-5 2 18 16,-2-2 62-16,-5 0 49 0,-2 4 21 15,0 0-59-15,0 6-31 16,0 3 4-16,0 4-64 15,0 8-7-15,0 21-9 16,1 26 9-16,16 28 11 16,10 27-10-16,4 8 13 15,-1-9 7-15,-6-27-20 16,-9-30 7-16,-4-15-8 16,-3-9-7-16,1 1 6 15,1-4 1-15,-2-3-1 16,-4-9-11-16,-4-13-102 15,0-8-96-15,0-11-586 0</inkml:trace>
  <inkml:trace contextRef="#ctx0" brushRef="#br1" timeOffset="87916.28">12836 13643 160 0,'0'0'1198'0,"0"0"-1063"15,0 0-34 1,0 0-42-16,-52-77 26 0,35 67 3 16,-3 5-59-16,-4 5-29 15,-1 7-8-15,-4 17 8 16,-2 12 5-16,0 14-5 15,4 9 1-15,7 5 28 16,8 0-13-16,12-2 35 16,2-8 8-16,25-10-52 15,6-9 31-15,8-9-29 16,4-6-9-16,3-11 0 16,16-9-94-16,-14 0-150 15,-8-9-671-15</inkml:trace>
  <inkml:trace contextRef="#ctx0" brushRef="#br1" timeOffset="88308.61">12997 13914 1224 0,'0'0'187'16,"0"0"-128"-16,0 0-59 15,0 0 2-15,0 0 50 16,0 0 29-16,0 0-11 15,75 16 15-15,-53-2-47 16,1 3 7-16,-6 4-8 16,-3 1-14-16,-8 4 36 15,-6 1-42-15,0 3-5 0,-15 0 4 16,-9-1-7 0,-3-4-10-16,-1-3 1 0,3-6-4 15,5-4 3-15,4-7 2 16,7-2 7-16,6-3 9 15,3 0-17-15,0 0-6 16,6-7-3-16,11 1 1 16,6 2 7-16,4 1 2 15,4 3-1-15,2 0 18 16,3 0-12-16,-1-4-7 16,1-1 1-16,0-5-20 15,10-12-12-15,-8 1-147 16,-10-1-362-16</inkml:trace>
  <inkml:trace contextRef="#ctx0" brushRef="#br1" timeOffset="88548.75">13283 13531 700 0,'0'0'673'15,"0"0"-590"-15,0 0-31 16,0 0 12-16,0 0-49 15,0 0 94-15,0 0-7 16,8 129-21-16,20-35 2 16,-1-7-40-16,-9-16-10 15,-5-23-8-15,-8-17-25 16,3 3 0-16,-5 0-66 16,-3 0-86-16,0-7-114 0,-3-10-323 15,-7-9-229-15</inkml:trace>
  <inkml:trace contextRef="#ctx0" brushRef="#br1" timeOffset="88729.16">13276 13962 920 0,'0'0'321'15,"0"0"-186"-15,0 0-14 16,0 0-6-16,0 0 35 16,90-21-5-16,-49 21-94 15,6 0-14-15,2 0-14 16,-4 0-10-16,-4-2-4 15,-6-6-9-15,-9-1-44 16,-4-13-50-16,-6 2-260 0,-9-4-539 16</inkml:trace>
  <inkml:trace contextRef="#ctx0" brushRef="#br1" timeOffset="88946.49">13556 13484 1211 0,'0'0'234'16,"0"0"-184"-16,0 0 56 16,-1 82 38-16,1-34-24 15,4 5-7-15,7 1-70 16,1 1-13-16,1-1-14 16,-1-6-7-16,2-5-18 15,-2-6-4-15,1-8-101 0,0-5-129 16,-2-9-314-16,-1-7-230 15</inkml:trace>
  <inkml:trace contextRef="#ctx0" brushRef="#br1" timeOffset="89404.72">13825 13941 1101 0,'0'0'155'0,"0"0"-113"15,0 0-33-15,81 0 224 16,-52 0 8-16,0 0-164 15,-4 0-9-15,-4 0-57 16,-8 0 25-16,-5 0-27 16,-8-2-8-16,0-1 32 0,-3 1-16 15,-15 1-11-15,-9 1 7 16,-1 0-11-16,-7 1-2 16,0 11 0-16,2 0 0 15,5 2-7-15,7 1 9 16,3-4-2-16,9-1 0 15,6-3-14-15,3-1-22 16,0 1-39-16,16-1-4 16,10 2 46-16,5 1 0 15,5 2 14-15,1 6 12 16,0 0 0-16,-4 2 7 16,-5 0 2-16,-6 1 11 15,-8 1 67-15,-9-4-40 0,-5 0 1 16,-3-1 25-1,-18-2-15-15,-7-1 3 0,-5-3-20 16,-5-4-13-16,0-6 13 16,-1 0-34-16,2 0 10 15,4-13-10-15,6-1-50 16,9-9-43-16,8 3-109 16,7 1-500-16</inkml:trace>
  <inkml:trace contextRef="#ctx0" brushRef="#br1" timeOffset="90065.14">14092 13582 1084 0,'0'0'136'0,"0"0"-97"16,0 0-33-16,0 0-6 15,0 0 26-15,-66 76-6 16,65-33 31-16,1 6-4 15,6 6-7-15,18-1-5 16,6-2-35-16,5-10 12 16,3-11-12-16,3-9 6 15,-3-12 8-15,-2-8-13 0,-2-2 8 16,-6-17 17 0,-2-9-19-16,-7-10 43 0,-9-8 30 15,-5-7-16-15,-5-4 30 16,-6-4-40-16,-16 1-9 15,-10 0 14-15,-4 3-35 16,-3 5 12-16,0 10-7 16,3 7-28-16,4 13 22 15,6 9-23-15,3 11 0 16,2 0 0-16,3 20-16 16,6 10 16-16,6 6-32 15,6 5-52-15,8 17-115 16,14-10-178-16,2-11-556 0</inkml:trace>
  <inkml:trace contextRef="#ctx0" brushRef="#br1" timeOffset="90283.28">14450 13522 1237 0,'0'0'200'15,"0"0"-171"-15,0 0-13 16,3 85 23-16,5-39 100 16,2 5-31-16,0-3-51 15,1 2-31-15,2-6-16 16,-4-5-10-16,-6-3-74 0,-1-13-174 16,-2-6-325-16</inkml:trace>
  <inkml:trace contextRef="#ctx0" brushRef="#br1" timeOffset="90471">14480 13808 1091 0,'0'0'308'0,"0"0"-178"16,0 0 34-16,94-3-50 16,-50 3-19-16,6 0 8 15,0 0-85-15,1 0-3 16,-5 0-15-16,-5-2-18 15,-10-3-6-15,-7-8-106 16,-9 2-210-16,-11-1-614 0</inkml:trace>
  <inkml:trace contextRef="#ctx0" brushRef="#br1" timeOffset="90673.71">14690 13404 1290 0,'0'0'280'16,"0"0"-189"-16,0 73-36 16,15 1 34-16,12 21 46 15,1 7-71-15,-2-16 18 16,-10-24-58-16,-9-22-9 16,-1-11-15-16,-1 15-31 15,-2-6-97-15,-3-4-404 0</inkml:trace>
  <inkml:trace contextRef="#ctx0" brushRef="#br1" timeOffset="91430.77">9869 13381 1042 0,'0'0'118'16,"0"0"-58"-16,0 0-53 16,0 83 18-16,8-25 76 15,8 25-2-15,5 33 21 16,0 14-34-16,0 3-58 15,-6-10 23-15,-2-18-26 16,-4-6 7-16,-3-19 0 16,0-19-25-16,-3-18-1 15,0-5-6-15,0 1 2 16,3 2 7-16,0 0-9 16,0-11-2-16,1-9-36 15,-1-15-176-15,0-6-314 16,-3 0-413-16</inkml:trace>
  <inkml:trace contextRef="#ctx0" brushRef="#br1" timeOffset="92436.75">10059 13433 377 0,'0'0'79'0,"0"0"-43"16,0 0-1-16,94-19 33 16,-59 13-24-16,0 2 8 15,-1 0 52-15,4 1-3 16,2 2-5-16,9-3 15 16,8 1 76-16,17 0-67 15,23-4-76-15,17-3-18 0,5-1 12 16,0 0-15-1,-10 3 0-15,-12 1 32 0,2 3-36 16,-5 0 9-16,0 2-13 16,-5-1-14-16,-1 3 28 15,0-2-28-15,0 2 10 16,1 0 1-16,-2 0 1 16,-14 0-13-16,-10 2 0 15,-14 1 0-15,12 0-3 16,24 0 3-16,30-2 0 15,13 2 82-15,-7-1-37 16,-12 2-8-16,-12-1-31 16,3-1 0-16,0-1 8 15,0 2-5-15,1-3-9 16,-4 2 0-16,3-2 3 0,0 0-3 16,-2 0 0-16,-2 0 0 15,-4 0 13-15,-1 0-13 16,-1 0 0-16,-4 0 0 15,1 0-1-15,0 0 1 16,-1 0 0-16,-1 0 0 16,-2 0 14-16,-12-5-14 15,-13 0 0-15,-9 0-1 16,-3 0-4-16,12-3 5 16,8-1 0-16,11-1 1 15,-2 1 5-15,1-1-5 16,-3-2-1-16,2 1 0 0,-1 0-2 15,2-4 1-15,1 3 1 16,0-2 0-16,-2-1 13 16,1 3-13-16,-3-1 0 15,-1 2-6-15,-3 0 1 16,0-1 4-16,-3 3 1 16,-2-1 0-16,-1 1 6 15,-4 2-5-15,-4 0-1 16,-2-1 0-16,-7 3-1 15,-3-1-6-15,-6 1 8 16,-4 0-1-16,-6 3 8 16,-2-1-2-16,-7 0-12 15,-1 2 5-15,-7 0-8 16,-3 1-3-16,-2 0 9 16,-5 0-17-16,0 0 2 0,0 0-61 15,0 0-68-15,0 0-160 16,0 0-434-16</inkml:trace>
  <inkml:trace contextRef="#ctx0" brushRef="#br1" timeOffset="92858.12">16690 12964 1328 0,'0'0'209'0,"0"0"-139"16,0 0-27-16,0 0-42 0,0 0 26 16,0 0-6-1,0 0-14-15,9 2-4 0,-1 12-2 16,4 8 5-16,3 7 11 16,5 8-10-16,4 11-5 15,8 15-2-15,5 18 0 16,8 14 1-16,-5-7 0 15,-9-16-1-15,-9-19 0 16,-5 0 5-16,7 17-13 16,-2 1 8-16,-2 0 0 15,-4-13-11-15,-4-15 3 16,0 5-6-16,0 2 4 16,-3-9-21-16,0-7 31 15,-5-11 0-15,-1-6 0 0,-3-8 2 16,2-5-2-16,-2-2 0 15,0-2 0-15,0 0-19 16,0 0-61-16,0 0-135 16,-6 0-319-16</inkml:trace>
  <inkml:trace contextRef="#ctx0" brushRef="#br1" timeOffset="94381.98">10626 14719 426 0,'0'0'137'0,"0"0"-83"16,97-23-25-16,-41 12 93 16,20-6 101-16,20-3-124 15,21-2-9-15,10 0-35 16,-1 0-14-16,-9 3-4 16,-10 2-37-16,-2 3 30 15,3-2-9-15,4 2-7 16,-1-1 25-16,-3 1-38 15,-1 4 14-15,-2-2-15 16,0 5 11-16,2-1-11 0,-3 0 1 16,-1 0-1-1,0 1 11-15,1-1-11 0,-1 1 0 16,0 3 0 0,-6 1 2-16,0 1-2 0,0 1 1 15,4-1 5-15,2 0 27 16,3 2-17-16,0 0 2 15,0-2-18-15,1 0 1 16,-1-1 6-16,2 2-7 16,0 0 1-16,-2 1 15 15,3 0-14-15,-3 0-2 16,3 0 0-16,-3 0-1 16,1 0-9-16,-2-3 10 15,-1-2 0-15,-2 2 10 16,-1 1-4-16,2-1-12 0,-2-1 5 15,-1-1 1 1,3 2-5-16,-4-2 11 0,-1 1-6 16,-2-1 0-16,-5 2-24 15,-15 3 15-15,-17-2-4 16,-14 2-18-16,-2 0 14 16,7 0-18-16,5 0 35 15,7 2-13-15,-2 1 10 16,-3 2 3-16,-5-2 0 15,-4 1 0-15,-4 1 0 16,-2-1 0-16,-3 1 0 16,0 0 3-16,-5 0 6 15,-4 1-9-15,-3-4 0 0,-5 1 0 16,-3-3 15 0,-4 2-4-16,-6-2 5 0,-4 0 6 15,-2 0-22-15,-2 0 19 16,-1 0 16-16,0 0-13 15,0 0 19-15,0 0-16 16,0 0-11-16,2 0 4 16,1 0-11-16,0 0-3 15,2 0-4-15,0 0-1 16,0 0 1-16,-1 0 0 16,2 0 0-16,0 0 16 15,1 1-14-15,1 0 1 16,-2 1-3-16,0 0-5 15,1-2 5-15,-1 1 0 0,-1-1 6 16,-1 0 4-16,-1 0-10 16,0 0 0-16,-3 2-23 15,0 0-168-15,0 1-510 0</inkml:trace>
  <inkml:trace contextRef="#ctx0" brushRef="#br1" timeOffset="105623.59">18204 14132 789 0,'0'0'333'15,"0"0"-190"-15,0 0-121 16,0 0 13-16,0 0 49 16,0 0 7-16,20 30 21 15,-1-26-33-15,5-2 14 16,3 0 33-16,4-2-94 0,3 0 21 16,2 0-34-16,0 0-10 15,2 0 22-15,-3 0-31 16,-4-2 0-16,-5 0-1 15,-4 2-33-15,-6 0-31 16,-8 0-43-16,-6 0-105 16,-2 0-14-16,-23 5-132 15,-5 8-10-15</inkml:trace>
  <inkml:trace contextRef="#ctx0" brushRef="#br1" timeOffset="105831.71">18328 14253 117 0,'0'0'596'16,"0"0"-399"-16,0 0 11 15,0 0-105-15,0 0 55 0,0 0-45 16,0 0-90-16,-43 2 0 16,62-8 49-16,8 0 6 15,7-1-2-15,7 0-49 16,5 2 28-16,0-1-49 16,0 0 9-16,-2 1-5 15,-6-2-10-15,-3 2-29 16,-7-2-43-16,2-4-222 15,-11 2-98-15,-2 1-177 0</inkml:trace>
  <inkml:trace contextRef="#ctx0" brushRef="#br1" timeOffset="106456.59">18778 13863 1045 0,'0'0'220'0,"0"0"-173"16,0 0-19-16,0 0 42 15,0 114 15-15,0-49 17 16,3-2-29-16,2 5-28 16,-2 0 25-16,0-10-51 15,2 4 2-15,-2-10 12 16,0-7-24-16,-2-11-8 0,3-10-1 15,-2-8-1 1,-1-11-8-16,1-5 16 0,-1 0-7 16,-1-14 15-16,0-12-1 15,0-10-21-15,0-9 7 16,0-9-4-16,0-6-8 16,-3-1 12-16,-4 2 0 15,3 2 3-15,-2 8-2 16,3 10-1-16,-1 10 0 15,1 8 0-15,3 9-7 16,0 4 10-16,0 5-3 16,0 3 0-16,0 0-7 15,13 6 7-15,9 11-2 16,6 5-1-16,8 5-3 16,6 4 8-16,4 0-2 15,3 0 10-15,-1-1 0 16,1-1-10-16,-4-1 0 0,-5-1 0 15,-9-1-7-15,-11-1 9 16,-10 1-2-16,-10 1 11 16,-7 0 6-16,-17 0-1 15,-15 0 17-15,-4-1-13 16,-6-4 68-16,-1-5-48 16,4-4 8-16,7-7-24 15,10-4-15-15,6-2-18 16,11 0-22-16,12-12-85 15,0-5-70-15,3 0-701 0</inkml:trace>
  <inkml:trace contextRef="#ctx0" brushRef="#br1" timeOffset="107565.64">19570 14021 879 0,'0'0'224'16,"0"0"-159"-16,0 0 3 15,0 0 9-15,0 0 40 0,0 0-15 16,0 0-77-16,-16 32 8 16,28-14 34-16,3 1-43 15,6-1 34-15,4-3-30 16,1-1-27-16,4-9 37 16,0-5-28-16,-2 0 3 15,0-5 9-15,-3-12-12 16,-4-5-10-16,-6-3 0 15,-5-2 0-15,-7-3 1 16,-3 1 0-16,-4 0-1 16,-15 1 7-16,-5 3-1 15,-3 5-6-15,-1 3 0 16,0 7-12-16,-2 6 0 0,1 4 12 16,2 0 0-1,2 15 1-15,3 5-1 0,2 3 0 16,7 1-2-16,4-2-2 15,3-2-2-15,6 0 6 16,0-3 0-16,7-2 4 16,8-2-3-16,8-5-2 15,0 0 1-15,4-8-3 16,3 0-3-16,0 0 12 16,1 0-5-16,0 0 4 15,-1 0 5-15,0 0-10 16,-3 14 0-16,-1 9 6 0,-4 8 19 15,-6 12-6-15,-5 5 8 16,-7 4 14-16,-2-1-39 16,-2-3 26-16,0-6-3 15,0-7-15-15,0-9 14 16,-2-8-24-16,2-6 0 16,0-8 0-16,0-4-57 15,6-3-24-15,17-30-112 16,-3 2-310-16,-2 0-257 0</inkml:trace>
  <inkml:trace contextRef="#ctx0" brushRef="#br1" timeOffset="107949.51">20132 13987 228 0,'0'0'797'16,"0"0"-664"-16,0 0-116 15,0 0 28-15,0 0 84 16,0 0-35-16,-8 72-14 16,13-50-49-16,9 1-30 15,4-7 32-15,3-2-31 16,3-8-2-16,0-6 18 16,3 0-17-16,0-10 39 15,-1-10-14-15,-2-6 12 16,-2-4 31-16,-6-3-69 15,-6-1 20-15,-6 2 7 16,-4-1-27-16,0 3 63 0,-8 4-21 16,-9 6 10-16,-7 4 28 15,-6 8-74-15,-4 8 10 16,-2 3-16-16,-2 16-12 16,3 9 10-16,6 6 2 15,3 4-37-15,10 2-33 16,8 21-97-16,8-13-130 15,0-4-361-15</inkml:trace>
  <inkml:trace contextRef="#ctx0" brushRef="#br1" timeOffset="108353.69">20294 14159 140 0,'0'0'965'15,"0"0"-859"-15,0 0-58 16,0 0-34-16,-84 46 73 16,68-17 53-16,4 3-72 15,5 6 24-15,7 5-41 16,0 1-41-16,7-2 29 16,15-3-33-16,4-5 9 15,8-8-5-15,2-8-10 16,3-11-1-16,0-7 1 15,2-2 7-15,-3-17 40 0,-6-10-40 16,-3-6 13-16,-10-4 29 16,-8-3-30-16,-10-2 32 15,-1 1-12-15,-15 4-27 16,-9 3 38-16,-7 4-20 16,-6 6 11-16,0 9-31 15,-1 10-9-15,2 7-2 16,0 7-22-16,5 15-12 15,3 4 11-15,5 6-39 16,9 11-50-16,5-4-71 16,6-8-449-16</inkml:trace>
  <inkml:trace contextRef="#ctx0" brushRef="#br1" timeOffset="108598.75">20676 14536 1588 0,'0'0'326'16,"0"0"-178"-16,0 0-113 15,0 0 14-15,0 0 1 16,0 0-44-16,0 0-12 15,3 3-58-15,9-8-33 16,-2-3-81-16,1-2-484 0</inkml:trace>
  <inkml:trace contextRef="#ctx0" brushRef="#br1" timeOffset="109090.64">20879 14030 856 0,'0'0'204'0,"0"0"-128"0,0 0-56 15,0 0-18-15,0 0 160 16,-29 85-52-16,28-49-10 15,1 6-1-15,0 6-42 16,12 1 38-16,9 2-56 16,5-3-15-16,6-6 8 15,4-7-32-15,3-11-1 16,4-8 0-16,-1-13-31 16,2-3 16-16,-4-9 32 15,-1-18-16-15,-6-9 29 16,-4-10-11-16,-9-5-18 15,-8-6 0-15,-7-1 10 16,-5 1 46-16,-5 2-22 16,-16 4 15-16,-9 3 50 15,-8 4-52-15,-4 5 33 0,-6 5-54 16,0 11-9-16,1 7-25 16,2 10 8-16,3 6 0 15,7 11-1-15,5 14-27 16,8 6-22-16,6 5-37 15,15 23-51-15,1-11-29 16,0-5-556-16</inkml:trace>
  <inkml:trace contextRef="#ctx0" brushRef="#br1" timeOffset="109684.11">21719 14159 489 0,'0'0'662'0,"0"0"-538"15,0 0 15-15,0 0 21 16,0 0 43-16,0 0-76 16,-41-73-49-16,26 63 0 15,-4 7-77-15,-2 0 19 16,-2 3-20-16,0 0-3 15,-3 9 3-15,3 5 0 16,0 8 7-16,7 3 1 16,3 3-7-16,7 2-2 15,6-3-8-15,0-1-31 0,10-7 39 16,9-3-26 0,7-8 11-16,3-5 6 0,3-3-71 15,-2-5 39-15,-1-10-20 16,-2-7-2-16,-3-4 64 15,-6-2-1-15,-3 0 1 16,-6 0 16-16,-3 3-9 16,-1 5 24-16,-3 4-19 15,-2 8-11-15,0 6 34 16,0 2-20-16,0 5-14 16,0 16 32-16,2 11-31 15,2 12 16-15,5 19-18 16,3 22 0-16,2 16 31 15,-5 3-15-15,-6-18 6 0,-3-22 16 16,0-25-38-16,0-3 41 16,-2 1-15-16,-2 2-1 15,-1 3 22-15,1-9-38 16,2-5 2-16,2-9-11 16,0-6-3-16,0-7-39 15,5-8-91-15,5-14-142 16,3-4-590-16</inkml:trace>
  <inkml:trace contextRef="#ctx0" brushRef="#br1" timeOffset="110095.65">22041 13580 970 0,'0'0'299'0,"0"0"-174"16,0 0-106-16,0 0 17 15,0 0 43-15,0 0-53 0,0 0 90 16,1 71 3-16,10-6-29 16,7 24 22-16,1 23-76 15,-1 8 33-15,-5-6-6 16,-4-14-54-16,-4-30 50 16,-2-15-50-16,0-15 2 15,0-8-1-15,2 3-10 16,0-4-16-16,1-2-35 15,2-11-61-15,5-18 4 16,-3 0-184-16,1-8-479 0</inkml:trace>
  <inkml:trace contextRef="#ctx0" brushRef="#br1" timeOffset="110547.78">22399 13891 1385 0,'0'0'311'16,"0"0"-251"-16,0 0-13 15,0 0 26-15,0 0-17 16,0 0 4-16,0 0-53 16,9 45 15-16,-3-6 35 15,2 9-57-15,-2 8 33 16,1 4-20-16,-1 1-11 0,-2-3 38 15,2-3-39 1,0-7 12-16,0-8 0 16,0-7-1-16,1-9-18 0,2-9 6 15,0-5-5-15,2-8-14 16,3-2 30-16,3-5-11 16,5-9 8-16,1-4 0 15,2 0-14-15,0 2 6 16,1 5 0-16,1 4-8 15,-1 5 10-15,3 2-2 16,-2 0 25-16,1 10-13 16,-3 2 1-16,0-3 12 15,0 2-23-15,-3-1 54 16,-3-5-43-16,-2-1-1 16,-4-1-12-16,-4-3-95 0,-1-3-33 15,-5-8-254-15</inkml:trace>
  <inkml:trace contextRef="#ctx0" brushRef="#br1" timeOffset="111199.77">23641 13796 914 0,'0'0'247'0,"0"0"-111"16,0 0 5-16,0 0 103 16,0 0-79-16,0 0-81 15,0 0 4-15,-73-66-77 16,45 66 17-16,-3 0-28 15,-7 18 25-15,-2 10-25 16,1 9 1-16,0 8 8 16,8 8 31-16,11 4-28 15,10 3-8-15,10-1-4 0,12-4 6 16,18-9-7-16,12-8 2 16,10-9-1-16,6-12 0 15,3-7-45-15,-1-9-48 16,10-5-80-16,-16-13-216 15,-14-4-511-15</inkml:trace>
  <inkml:trace contextRef="#ctx0" brushRef="#br1" timeOffset="111606.54">23818 14093 449 0,'0'0'1018'15,"0"0"-921"-15,0 0-58 0,0 0-39 16,0 0 25-16,0 0 49 15,0 0-57-15,49-19-2 16,-20 15 22-16,4 4-30 16,3 0 40-16,-1 6 29 15,-2 16-59-15,-7 7 17 16,-11 9-33-16,-9 4 18 16,-6 3-6-16,-14 2-1 15,-14-2-12-15,-8-5 0 16,-4-4 1-16,1-6 16 15,3-10-16-15,6-7 4 16,8-9 2-16,9-4 2 16,6-2-18-16,7-15-2 15,0-1-32-15,16-2 36 0,6 3-1 16,6 5 8-16,4 8 9 16,2 4 8-16,3 0-17 15,2 7 3-15,3 5 5 16,-3-3 15-16,-2-1-22 15,-1-5-2-15,-2-3-14 16,5-9-143-16,-10-10-358 16,-3-1-348-16</inkml:trace>
  <inkml:trace contextRef="#ctx0" brushRef="#br1" timeOffset="111838.99">24290 13629 1468 0,'0'0'234'16,"0"0"-203"-16,0 0-5 15,0 0 18-15,3 101 66 16,19-21-19-16,4 1-55 16,-1-8 14-16,-2-9-38 15,-6-16-5-15,1 2-14 16,-1 4 3-16,-4-10-58 15,-10-2-65-15,-3-14-235 16,0-9-381-16</inkml:trace>
  <inkml:trace contextRef="#ctx0" brushRef="#br1" timeOffset="112028.33">24321 14090 1437 0,'0'0'229'16,"0"0"-166"-16,0 0-25 15,0 0-1-15,102 3 59 16,-57 5-56-16,4-2-39 16,2-3 44-16,2-1-43 15,-2-2-2-15,-8 0 0 16,6-16-148-16,-14-4-354 16,-9 3-728-16</inkml:trace>
  <inkml:trace contextRef="#ctx0" brushRef="#br1" timeOffset="112237.76">24744 13668 1487 0,'0'0'273'16,"0"0"-151"-16,0 0-93 16,-20 108 44-16,20-32 68 15,0 2-103-15,0-7 2 16,9-10-40-16,-3-16 15 15,2 4-47-15,2 0 23 16,-1-8-64-16,6-5-97 16,0-13-373-16,-5-10-358 0</inkml:trace>
  <inkml:trace contextRef="#ctx0" brushRef="#br1" timeOffset="112747.66">25004 14132 454 0,'0'0'632'16,"0"0"-539"-16,0 0-92 16,0 0 235-16,88 5 9 15,-58-3-148-15,0-2-19 16,0 0-36-16,-4 0 11 16,-6 0 7-16,-5 0-54 15,-9 0 10-15,-6 0 0 16,0 0-15-16,-21 0 21 15,-9 0 3-15,-7 0-25 16,-6 8 18-16,-2 5-8 16,2 2-17-16,3-2 7 0,7 1-1 15,8-1-5-15,8-2 6 16,8-1-3-16,9 0-3 16,0-1-31-16,19 1 36 15,10 0-20-15,7 2-24 16,7 1 35-16,0 1-6 15,2 2 16-15,-5 1 16 16,-4 3 2-16,-8-1-1 16,-6 0 11-16,-8 1-27 15,-11 1 64-15,-3-3-41 16,-9-3 2-16,-16-1 13 16,-10-2-23-16,-4-8-9 15,-5-1-7-15,2-3 1 0,3-5 22 16,4-7-23-16,9-3-1 15,7 1 1-15,10 0-84 16,7 3 24-16,2-2-88 16,14-10-139-16,8 6-216 15,-1-4-296-15</inkml:trace>
  <inkml:trace contextRef="#ctx0" brushRef="#br1" timeOffset="113197.91">25379 13724 1370 0,'0'0'282'0,"0"0"-184"16,0 0-98-16,0 0 27 16,0 0 67-16,0 0-87 15,-57 79 49-15,48-28-25 16,8 7-3-16,1 2 0 15,4 0-17-15,17-2-10 16,3-8-1-16,9-6-15 16,2-9 3-16,4-8 6 15,5-10 6-15,2-8 0 16,0-9-24-16,3-4 23 16,0-19 1-16,-4-10 0 15,0-9 30-15,-8-6-30 0,-7-5 15 16,-9-4-4-16,-14-2 11 15,-7 0-12-15,-7-2 23 16,-20 2-10-16,-11 6 57 16,-7 4-67-16,-6 8 15 15,-4 11-28-15,-2 12 19 16,-1 10-33-16,0 8 14 16,6 9 0-16,7 19-15 15,8 13-41-15,8 7-2 16,13 30-41-16,8-13-193 15,8-9-349-15</inkml:trace>
  <inkml:trace contextRef="#ctx0" brushRef="#br1" timeOffset="113469.79">26046 13620 1585 0,'0'0'248'16,"0"0"-225"-16,0 0-21 15,0 0 21-15,6 132 129 16,5-59-80-16,1-4-33 16,6-5 5-16,-6-16-32 15,0 5-12-15,2 5 0 16,-7-10-59-16,-4-8 22 0,-3-10-102 15,0-12-168-15,-6-9-279 16,-5-9-122-16</inkml:trace>
  <inkml:trace contextRef="#ctx0" brushRef="#br1" timeOffset="113664.94">26062 14019 1046 0,'0'0'529'15,"0"0"-389"-15,0 0-55 16,0 0 30-16,0 0-37 15,0 0 5-15,103-32-6 16,-64 37-67-16,7 3 20 16,0-2-30-16,3-1 7 0,-2-4-2 15,-3-1-5-15,-5 0 0 16,-6 0-28-16,-6-12-90 16,-8-4-74-16,-10 0-462 0</inkml:trace>
  <inkml:trace contextRef="#ctx0" brushRef="#br1" timeOffset="113911.58">26369 13486 1545 0,'0'0'226'0,"0"0"-137"0,0 0-74 16,0 0 74-1,0 0 56-15,-3 110-99 0,11-34 4 16,8 20-17-16,2-8-32 16,-4-15 39-16,-6-25-40 15,-3-16-7-15,1 4-41 16,1 2-98-16,8 11-64 16,-3-11-341-16,3-11-520 0</inkml:trace>
  <inkml:trace contextRef="#ctx0" brushRef="#br1" timeOffset="114115.62">26891 14287 658 0,'0'0'1393'0,"0"0"-1145"0,0 0-80 16,0 0 18-16,0 0-95 15,0 0-27-15,0 0-64 16,14 13-63-16,-14-13-37 16,-9-3-188-16,-9-5-668 0</inkml:trace>
  <inkml:trace contextRef="#ctx0" brushRef="#br0" timeOffset="120712.21">4040 15424 846 0,'0'0'261'0,"0"0"-210"16,0 0-26-16,0 0 15 15,-86-19-8-15,65 16 87 16,-6 1-15-16,3 2-37 15,-1 0-19-15,0 0-46 16,-1 0 17-16,2 0-19 16,5 7 16-16,0 2-6 0,2 5-9 15,2 6-1 1,2 5 2-16,1 4-2 0,6 10-5 16,6 6 4-16,0 7-6 15,10 6 7-15,14 0 0 16,8 2 0-16,8-6 7 15,3-7-7-15,5-10-1 16,1-10-7-16,2-13 6 16,-2-14-4-16,-3 0 12 15,-4-19-4-15,-8-12 15 16,-4-8-16-16,-7-5-1 16,-4-2 0-16,-10 5-8 15,-2 4 0-15,-4 8 8 0,-3 10 0 16,0 8 10-1,0 10 4-15,0 1-2 0,0 9-12 16,0 16 7-16,11 8-7 16,5 2 1-16,5 1 5 15,7-5 7-15,4-9-12 16,-1-7-1-16,3-8 0 16,-2-7-1-16,-4-3 0 15,-4-15 2-15,-8-5 4 16,-4-5-3-16,-9-4 0 15,-3-1-2-15,-3-2 0 16,-16 3-5-16,-1 4 4 16,-5 6 1-16,-5 5 0 15,-1 10 0-15,-2 7 0 16,3 0-9-16,3 17 2 0,2 13-2 16,10 8 2-16,3 5 7 15,9 4 0-15,3-2 12 16,5-6-4-16,11-7-8 15,9-6 0-15,2-9-4 16,4-10 3-16,-1-7 1 16,-4 0 0-16,-1-13-3 15,-4-5 5-15,-3-4-2 16,-6 4 0-16,0 4 0 16,1 7-5-16,-1 7 6 15,6 0-1-15,0 8 16 16,3 9-16-16,1 4 6 15,8-2-6-15,-9-4-57 0,-3-6-431 16</inkml:trace>
  <inkml:trace contextRef="#ctx0" brushRef="#br0" timeOffset="120937.13">4397 15265 1597 0,'0'0'264'0,"0"0"-229"15,-8-95-13-15,8 58-22 0,0 7 2 16,0 7 9 0,5 8-11-16,1 7 0 0,3 5-38 15,7 11-231-15,1 12-107 16,-1 4-405-16</inkml:trace>
  <inkml:trace contextRef="#ctx0" brushRef="#br0" timeOffset="121246.66">4935 15177 1228 0,'0'0'160'0,"0"0"-146"16,0 0-12-16,0 0 44 15,0 0 24-15,-21 103 22 16,21-36-24-16,11 22 8 16,14 15-23-16,-1-7-43 15,-6-22 15-15,-5-25-25 16,-5-18 7-16,-2 2 2 15,7 0-9-15,-2-2 0 16,-4-9 0-16,2-6-16 16,-3-14-45-16,0-3-200 15,-6 0-377-15</inkml:trace>
  <inkml:trace contextRef="#ctx0" brushRef="#br0" timeOffset="122415.41">5421 15601 1407 0,'0'0'266'0,"0"0"-186"16,0 0-1-16,0 0-40 15,0 0 26-15,0 0-43 0,-80-8-9 16,62 26-5 0,0 11-8-16,3 7 0 0,5 6 7 15,7 5-1-15,3 1-6 16,4-3 0-16,17-4-9 16,9-9-6-16,3-8 15 15,1-10 0-15,5-11 0 16,4-3 6-16,-4-16-12 15,-3-12 0-15,-6-9-38 16,-5-4 44-16,-10-5-34 16,-2 0-23-16,-11 3 40 15,-2 4-2-15,0 8 17 16,-6 9 2-16,-3 12 0 16,3 10 4-16,3 3 10 15,3 21-14-15,0 12 16 0,6 6-6 16,13 2 0-16,5-4-10 15,6-9 7-15,3-9 2 16,1-10-9-16,3-10 0 16,-1-2-1-16,-3-11 0 15,-3-14 1-15,-3-4-25 16,-8-9-38-16,-4-3 40 16,-6-1-8-16,-8 1 28 15,-1 2-10-15,0 6 9 16,-10 8 4-16,1 13-11 15,3 9 0-15,1 6 1 16,5 23 20-16,0 16-10 16,8 7 54-16,13 6-25 15,3-2 12-15,10-6-38 16,2-8 11-16,1-11-12 0,4-14 7 16,-3-12-8-16,1-2 17 15,-5-22-18-15,-5-11 0 16,-7-12-12-16,-7-8-33 15,-7-14 24-15,-8-18-20 16,0 4 30-16,-14 11 5 16,-5 10-64-16,-1 18 44 15,-1 0 10-15,1 8 16 16,4 13 4-16,5 17 25 16,6 4 38-16,4 28-35 15,1 26-32-15,10 26 41 16,20 23 5-16,1-7-11 0,6-20 26 15,-5-26-44-15,-4-18-2 16,6-5-2-16,7 0-12 16,5-8-2-16,-4-12 1 15,-3-7-1-15,-4-8-6 16,-8-18 7-16,-6-6-6 16,-6-6 5-16,-9-3-35 15,-5 3 22-15,-1 4-3 16,0 7-23-16,-4 14 14 15,-2 13-29-15,3 8 18 16,3 25 37-16,0 11 1 0,12 4 46 16,10 0-15-1,4-5-32-15,8-7 19 0,2-12-19 16,-2-12 9-16,3-12 13 16,-4 0-20-16,-3-17 15 15,-6-12-17-15,-9-9 7 16,-2-4 14-16,-13-4 2 15,0-1 32-15,-16 3 28 16,-8 6-24-16,-15 6 16 16,-4 11-60-16,-5 9-8 15,2 9-14-15,1 3-15 16,8 11-15-16,12 13 7 16,8 13-103-16,7-4-71 15,8-4-340-15</inkml:trace>
  <inkml:trace contextRef="#ctx0" brushRef="#br0" timeOffset="122791.98">7237 15192 1228 0,'0'0'308'0,"0"0"-231"16,0 0-61-16,0 0-6 0,0 0 59 16,73 77 8-16,-31-38-5 15,8 10 47-15,7 6-54 16,4 8-2-16,3 1-8 15,-1 1-45-15,-5-3 46 16,-4-6-36-16,-8-6-12 16,-7-11 9-16,-4-7-17 15,-10-9 0-15,-8-6-6 16,-6-6-59-16,-8-9 18 16,-3-4-61-16,0-13-69 15,-3-5-361-15</inkml:trace>
  <inkml:trace contextRef="#ctx0" brushRef="#br0" timeOffset="123233.71">7962 15230 882 0,'0'0'233'16,"0"0"-171"-16,0 0 51 16,0 0 22-16,0 0 31 15,0 0-93-15,0 0-47 16,-63 32 32-16,43-3-2 0,-6 7-1 16,-4 8 14-16,-6 5-53 15,-4 6 19-15,-5 3-35 16,2 0 8-16,1-1 4 15,2-5-12-15,3-6 8 16,5-6 30-16,4-6-26 16,5-6 17-16,4-6-29 15,4-4 8-15,5-2-5 16,2-3-2-16,4-2-1 16,1-1 4-16,1-1-4 15,2-2 0-15,-1-2-7 16,1 2-24-16,0-4 30 15,0 0-33-15,0-2 1 0,0 1-17 16,0-2-63 0,0 1-122-16,0-1-286 0</inkml:trace>
  <inkml:trace contextRef="#ctx0" brushRef="#br0" timeOffset="-112206.47">8409 15751 454 0,'0'0'546'16,"0"0"-449"-16,0 0-81 15,0 0 47-15,0 0 108 16,0 0-50-16,3-13-14 16,-3 7-30-16,0-1-17 15,0-2 35-15,0 1-67 16,0 0 8-16,0-1 7 15,-3 1-42-15,-4-2 47 16,-5-1-17-16,1 1-16 0,-4-2 12 16,-4 1-27-16,0 2 0 15,-4 0-13-15,-2 2 13 16,-2 2 4-16,2 4-4 16,-1 1 0-16,1 0-8 15,5 7 6-15,0 11-8 16,2 2-17-16,7 8 7 15,4 5 19-15,5 4 2 16,2 5-1-16,0 2 7 16,11-2-1-16,7 0-12 15,0-3 3-15,4-6-26 16,5-4 20-16,3-5-95 16,16-4-74-16,-6-8-149 0,-4-5-314 15</inkml:trace>
  <inkml:trace contextRef="#ctx0" brushRef="#br0" timeOffset="-111779.23">8536 15944 1001 0,'0'0'272'0,"0"0"-217"16,0 0-10-16,0 0 80 15,0 0-67-15,83-44-14 16,-56 41-2-16,0 3-40 0,0 3 21 16,-9 16-15-1,0 6-7-15,-9 7 46 0,-8 7-37 16,-1 2 2-16,-3-1-8 16,-12-2 3-16,-4-7-14 15,-2-5 0-15,-1-8-5 16,5-7 12-16,0-11 7 15,1 0-7-15,0-7-50 16,4-8 20-16,3-4-26 16,5 0-24-16,4 4 73 15,0 1 6-15,7 7 2 16,8 3 65-16,6 4 1 0,3 0-47 16,0 0 16-1,4 9-20-15,-1 0-15 0,4-2 18 16,-2-2-19-16,-1-5-9 15,8-9-75-15,-8-8-222 16,-4-5-340-16</inkml:trace>
  <inkml:trace contextRef="#ctx0" brushRef="#br0" timeOffset="-111552.45">8897 15587 1380 0,'0'0'214'0,"0"0"-162"16,1 86 63-16,11-34 17 0,0 7-94 15,3 1 19-15,0-3-15 16,-1-4-36-16,-3-7 5 16,0-8-11-16,-5-6-34 15,3-10-27-15,-8-5-203 16,-1-8-236-16,0-7-175 0</inkml:trace>
  <inkml:trace contextRef="#ctx0" brushRef="#br0" timeOffset="-111357.71">8903 15913 897 0,'0'0'184'0,"0"0"-97"16,0 0 130-16,82 12-66 15,-51-7-61-15,1-4-61 16,-1-1-10-16,2 0-6 16,-2 0-13-16,-3-4-30 15,5-12-155-15,-9-1-386 16,-6 3-119-16</inkml:trace>
  <inkml:trace contextRef="#ctx0" brushRef="#br0" timeOffset="-111152.94">9134 15668 1159 0,'0'0'200'0,"0"0"-152"0,0 0 48 16,0 0-2-16,-3 97-14 16,9-49-19-16,3 2-36 15,3 4 29-15,0-2-47 16,0-5-6-16,4-7-2 15,2-2-166-15,-3-13-210 16,-4-11-430-16</inkml:trace>
  <inkml:trace contextRef="#ctx0" brushRef="#br0" timeOffset="-110661.2">9479 15975 939 0,'0'0'107'0,"0"0"-89"0,0 0-18 16,0 0 129-16,0 0-87 15,80-6-29-15,-80-2-13 16,0 1-1-16,-3 0-24 16,-15 1 16-16,-1 2 9 15,-7 3 25-15,-2 1 1 16,-3 0-16-16,1 11 0 15,3 3 6-15,3 3 10 16,6 0-20-16,2 3 17 16,10-3-23-16,3 0 0 15,3-1 0-15,0-3-11 0,17-4-33 16,8-1 33 0,6-2 6-16,5-3 5 0,4 0 0 15,0 2 6-15,-4-1 6 16,-1 1-5-16,-10 2 29 15,-3-1 22-15,-10 1-43 16,-7 3 43-16,-5 1 60 16,0-1-16-16,-14 2-18 15,-8-2-57-15,-8-3 18 16,-4-3-13-16,-5-4-31 16,-1 0 21-16,3 0-22 15,5-6-8-15,7-2-15 16,13 1-58-16,4-2-30 0,8-4-118 15,3 1-273 1,9-1-105-16</inkml:trace>
  <inkml:trace contextRef="#ctx0" brushRef="#br0" timeOffset="-110261.3">9692 15718 1252 0,'0'0'149'0,"0"0"-102"16,0 0 1-16,0 0 10 15,0 0 12-15,-48 87-53 16,48-42-4-16,5 4 5 0,17 2-9 16,8-1-10-16,7-6 1 15,5-6 0-15,4-11 1 16,2-10-1-16,1-12 0 15,-4-5 0-15,-2-18-5 16,-6-11-12-16,-7-11-28 16,-12-4 45-16,-12-6 10 15,-6 0 16-15,-5 2 16 16,-20 4 43-16,-6 4-40 16,-11 4 30-16,-3 8-22 15,-4 8-33-15,-3 7 27 16,0 11-45-16,0 2-2 15,4 17-6-15,6 12-72 0,9 8 2 16,13 24-58-16,9-9-247 16,11-4-322-16</inkml:trace>
  <inkml:trace contextRef="#ctx0" brushRef="#br0" timeOffset="-110005.58">10218 15628 1134 0,'0'0'262'0,"0"0"-202"15,17 93 38-15,-4-39 0 0,1 8-11 16,3 1-22-16,2 3-65 15,1-7 27-15,-3-8-27 16,2-11-45-16,-7-11-73 16,-2-12-199-16,-8-14-361 0</inkml:trace>
  <inkml:trace contextRef="#ctx0" brushRef="#br0" timeOffset="-109803.46">10205 15870 958 0,'0'0'178'0,"0"0"-126"15,0 0 79-15,82 21 88 16,-39-16-110-16,5-2-54 16,4-2-17-16,1-1-32 15,-4 0-12-15,7-9 1 16,-15-1-146-16,-10 1-258 0</inkml:trace>
  <inkml:trace contextRef="#ctx0" brushRef="#br0" timeOffset="-109599.57">10541 15688 1151 0,'0'0'342'0,"0"0"-262"15,0 0 32-15,0 96 49 16,16-33-79-16,5 17-21 16,3-4-55-16,-2-6 4 15,-1-12-20-15,2 2-30 16,-3-7-195-16,-2-2-781 0</inkml:trace>
  <inkml:trace contextRef="#ctx0" brushRef="#br0" timeOffset="-102949.06">19678 5685 1156 0,'0'0'146'0,"0"0"-101"15,0 0-10-15,0 0-22 16,0 0 77-16,0 0 6 16,-1 0-47-16,1 0 20 15,3 0-43-15,10 0 0 16,3 0 30-16,10 0-48 15,5 0 20-15,8-2-28 16,4-1 7-16,2 0-1 16,4-3-5-16,-4-2-1 15,-4 2 0-15,-5 0 8 16,-6 1-19-16,-8 0 3 16,-5 3-77-16,-11 2-70 0,-3 0-167 15,-3 0-258-15</inkml:trace>
  <inkml:trace contextRef="#ctx0" brushRef="#br0" timeOffset="-100596.52">19927 5455 803 0,'0'0'201'16,"0"0"-110"-16,0 0 3 15,0 0-54-15,0 0 33 16,0 0-1-16,0 0-9 0,-4 87 30 16,7-38-34-1,2 11-44-15,0 2 24 0,-4-1-38 16,1-5 9-16,-2-6-1 16,0-8-2-16,0-8-8 15,0-9 1-15,0-6-9 16,0-8 8-16,0-5 1 15,0-6 0-15,0 0 12 16,-2-8-12-16,-1-13-45 16,2-8 44-16,-2-13-4 15,-3-8-9-15,3-6 14 16,-3-5-42-16,2 2 23 16,-2 2-10-16,1 5 29 15,-1 8-2-15,3 6-1 16,0 8 2-16,2 8 2 0,1 7 0 15,-2 6 16-15,2 6-16 16,0 3-2-16,0 3-42 16,0 19 43-16,0 13 22 15,0 12-15-15,2 9 15 16,2 6-6-16,-1 2-9 16,2-2-8-16,-2-6 1 15,0-9 0-15,-2-10-4 16,1-10 5-16,-2-12-1 15,1-8 0-15,-1-5 13 16,2-2-13-16,1-10 0 16,0-12-13-16,3-11-32 0,4-8-45 15,2-7 27 1,3-4-16-16,0-1-65 0,1 0 86 16,-1 6 32-16,0 7 26 15,-6 7 18-15,-1 10 21 16,-5 9 45-16,0 4 17 15,-3 8-39-15,0 2 20 16,0 0-55-16,0 2 36 16,-13 12 28-16,-6 5-91 15,-8 6 13-15,-4 0-13 16,-3 3 2-16,-4-2 3 16,1-1-4-16,1-3-1 15,5-2 0-15,4-6-5 0,6-4-8 16,8-3-1-1,5-5-12-15,5 1 14 0,3-3 8 16,0 0-18-16,0 0-35 16,14 0-33-16,5 0 71 15,8-8 13-15,7-4-8 16,6-4 5-16,5-6 16 16,4 0-7-16,-2-2 12 15,0-1 1-15,-5 1-13 16,-6 4 19-16,-7 4-7 15,-9 4 35-15,-8 6-35 16,-6 3 4-16,-6 3 22 16,-9 0-5-16,-16 14 2 15,-14 8-35-15,-10 7 2 16,-9 7-1-16,-5 2-1 0,3 0 0 16,8-5-7-16,13-4 1 15,9-8 5-15,13-7 1 16,8-6-6-16,9-5-8 15,0-3-42-15,12-3 56 16,15-11-8-16,7-8 14 16,6-5-7-16,8-6 1 15,-2-1 0-15,-1 0 3 16,-6 2-3-16,-8 3 0 16,-7 6 0-16,-9 7 12 15,-9 9-12-15,-6 5 0 16,0 2 7-16,-15 5-7 0,-8 12 0 15,-8 8 0-15,-5 3-1 16,1 1 3 0,0 0-4-16,8-6 2 0,9-7 0 15,7-7-20-15,6-6 19 16,5-3-11-16,0 0 2 16,0-3-12-16,0-10 13 15,0-5 11-15,0-6-2 16,3-4 10-16,0-2-9 15,-3-2-1-15,0-2 0 16,0 4-3-16,0 2 3 16,0 7 0-16,-1 8 8 15,-2 5 2-15,1 8-10 0,2 0-51 16,0 17 41-16,3 13 10 16,12 11 6-16,4 10-5 15,7 5 12-15,1-2 1 16,1-7-13-16,-1-6-1 15,-5-12 0-15,-4-7 1 16,-5-7 10-16,-7-5-10 16,-3-6 4-16,-3-4 32 15,0 0-16-15,0 0 17 16,-14-14-38-16,-5-1 2 16,-6-10 6-16,-5-3-7 15,-4-8 0-15,-3-3-1 16,-2-3-19-16,2-1 10 15,5 7 2-15,7 7 7 16,7 10-6-16,8 9 12 0,5 10-12 16,5 0 0-16,0 19-31 15,13 17 37-15,9 12 0 16,4 6 0-16,7 7-3 16,2-6 4-16,0-6-1 15,-2-10 0-15,-2-6 21 16,-4-11-21-16,-7-7 0 15,-6-5 1-15,-6-6 7 16,-6-4 0-16,-2 0 53 16,0-2 6-16,-17-13-61 15,-4-5 8-15,-7-6-14 16,-5-3 0-16,-3-5 20 16,-2 3-20-16,2 0 0 0,3 3-1 15,5 3 1 1,4 7-9-16,7 4 9 0,4 2 0 15,5 6 13-15,5 0-13 16,2 5 0-16,1-1-12 16,0 2-21-16,7 0 27 15,14 6 1-15,7 7 5 16,7 4 6-16,5 0-6 16,6-2 0-16,-1-4-9 15,1-3 3-15,-2-8 5 16,-7 0 2-16,-3 0-1 15,-8-9 11-15,-5-1 0 0,-5 1-11 16,-9 3 0-16,-5-1 0 16,-2 6 45-16,-8 1-5 15,-19 0-5-15,-14 4-26 16,-12 13-2-16,-11 7-14 16,-7 6 7-16,2 1 0 15,3 2-8-15,10-4 14 16,14-5-6-16,12-5 2 15,12-9-1-15,11-5-2 16,7-5-4-16,0 0-51 16,18-8 55-16,15-14 2 15,11-8-1-15,11-7 3 16,8-3-2-16,0-2-2 0,-1 3 1 16,-5 3 0-1,-10 9-7-15,-13 6 8 0,-10 10-1 16,-13 5 0-16,-11 6-2 15,0 3-19-15,-19 15 15 16,-14 9 12-16,-11 7 8 16,-7 5-14-16,-4-3 1 15,6-5 9-15,11-6-1 16,13-13-10-16,14-4 1 16,11-8-36-16,2 0 24 15,20-8 0-15,9-12 12 16,10-6 0-16,2-6 13 15,0-1-14-15,-7 7 1 16,-11 6 0-16,-11 9 3 16,-12 8-3-16,-2 3-19 0,-16 9 5 15,-15 10-25-15,-25 20-63 16,5-6-165-16,6-2-354 0</inkml:trace>
  <inkml:trace contextRef="#ctx0" brushRef="#br1" timeOffset="-84367.17">4298 16772 438 0,'0'0'144'0,"0"0"-111"16,0 0 57-16,0 0 15 16,0 0-56-16,0 0 3 15,0 0-40-15,14-20 17 16,-11 15 26-16,0-1-47 16,0 1 18-16,-3 2-11 0,3-1-14 15,1-1 25-15,-1 4-16 16,-3-3 5-16,3 4-4 15,-3 0-9-15,3 0-4 16,2 0-3-16,1 0 5 16,0 4 18-16,4 6 26 15,-1 5-15-15,7 5 11 16,-2 3-39-16,-2 6 22 16,4 3-9-16,-4 4-8 15,0 0 26-15,-3 1-9 16,-3-1 9-16,0-2 12 15,0-3-43-15,-3-2 13 16,-2-4-2-16,1 1-11 0,-1-8 21 16,-1-2-10-1,0-4 5-15,0-2 8 0,0-6-19 16,2-1 1-16,-2-1-6 16,0-2-1-16,0 0 43 15,0 0-3-15,0 0 13 16,0 0 20-16,0-5-56 15,0-4 10-15,0-4-27 16,0-5-15-16,0-2 15 16,0-4 13-16,0-3 2 15,0-2-15-15,0 0-2 16,0-3-11-16,0 1-9 16,0 2-1-16,1-1 22 15,5 2-18-15,2 0 14 0,2 5 3 16,-1-1-12-16,2 2 14 15,2 4-7-15,-4 1 7 16,6 2 2-16,-5 5-2 16,-1 3 0-16,3 1-1 15,-3 2-15-15,2 2 15 16,0 2 0-16,0 0 1 16,1 2-12-16,4 8-11 15,-1 9 23-15,0 5-1 16,4 5 2-16,-2 5 2 15,-1 7-1-15,-2 2-1 16,-1 1 8-16,-4 0-2 16,-3-5-7-16,0-2 10 0,-3-4 5 15,0-4 23-15,0-8-30 16,-2-4 10-16,-1-6 30 16,0-5-38-16,2-3 17 15,-2-1-21-15,0-2 2 16,0 0 25-16,0 0-14 15,0 0 6-15,0 0 19 16,0 0-43-16,0 0 16 16,0 0-17-16,0 0 1 15,0 0 7-15,0 0-8 16,0 0 0-16,0 0 2 16,0 0-1-16,0 0-1 15,0 0 0-15,0 0-10 16,0 0-2-16,0 0 12 0,0 0-16 15,0 0 7-15,0 0-48 16,0 0 1-16,0 0-45 16,0 0-56-16,0 3-81 15,0 1-140-15,0 1-364 0</inkml:trace>
  <inkml:trace contextRef="#ctx0" brushRef="#br1" timeOffset="-80978.88">20810 5506 191 0,'0'0'528'16,"0"0"-433"-16,0 0-71 0,0 0 15 15,0 0 34-15,0 0-19 16,0 0-5-16,-32-2-48 16,25 7 13-16,0 2 11 15,-1 0-24-15,1 1 32 16,-2 1-13-16,0 2-8 15,0 2 23-15,0 2-28 16,0 6-4-16,0 2 4 16,1 10 5-16,3 3 21 15,4 10-6-15,1 2 5 16,0 8 13-16,8 2-39 16,7 3 9-16,6-4-15 15,3-2 10-15,0-7 0 0,0-4-10 16,1-9 9-1,-1-6 17-15,-4-9-18 0,-3-3 3 16,-2-5 0-16,-5-3 8 16,-2-5 45-16,-3-2-45 15,-4 0 3-15,1-2 29 16,-2 0-31-16,0 0 46 16,0 0-15-16,0 0-29 15,-2-2 0-15,-5-6-11 16,-3-2-11-16,-1-2 22 15,-1-2-21-15,-4-1-2 16,-3-3 1-16,-1-3-3 16,-3-5 2-16,1-2 1 15,-2-3 0-15,0-3 0 16,3-1 1-16,3-2-8 0,2 0 6 16,4 2-8-16,3-3-3 15,0 1 12-15,3-2-7 16,3 0 7-16,0 1-42 15,3 1 24-15,0-1-14 16,0 1 10-16,3 3 11 16,6-2 11-16,3 5-2 15,1-2-8-15,5 3-16 16,-1 1-3-16,2 4-15 16,-1 3-7-16,3 2 51 15,-2 4-16-15,1 5 16 16,-1 3-1-16,0 3-8 15,-1 5 8-15,0 0 0 0,0 0-9 16,2 0-2 0,-1 0 8-16,0 6-64 0,1 0 20 15,-3-1-46-15,-3-2 53 16,-3-3 2-16,-6 0 0 16,-2 1 19-16,-3-1 5 15,0 0 14-15,0 0 1 16,-3 0-42-16,-7 0 42 15,1 0-7-15,-3 0 7 16,-1 0-5-16,-1 0 6 16,-2 0-1-16,1 2 0 15,-3 2 1-15,-1 1-1 16,1 2 0-16,-3 3 1 16,-1-1 9-16,0 4-9 0,-1 1-1 15,-1 1 0-15,0 4 0 16,1 0 0-16,0 3 0 15,0 2 9-15,1 1 30 16,4 2-38-16,-1-1 32 16,5 6-2-16,3 1-23 15,4 3 53-15,4 5-38 16,3 5 0-16,2 7 25 16,13 1-36-16,4 2 26 15,5-3-9-15,1-2-28 16,2-5 49-16,0-5-23 15,-1-3 6-15,2-4 27 16,0-4-47-16,1-6 17 0,-1-5-22 16,-3-2 0-16,-1-8 42 15,-7-2-30-15,-3-2 8 16,-6-2 19-16,-2-3-41 16,-3 0 4-16,-3 0 2 15,1 0-2-15,-1 0 47 16,0 0-35-16,0 0 9 15,0 0 15-15,0 0-45 16,0 0 14-16,0 0-15 16,0 0-19-16,0 0 18 15,-3 0-69-15,0-12-46 16,0 2-165-16,2 1-1067 0</inkml:trace>
  <inkml:trace contextRef="#ctx0" brushRef="#br1" timeOffset="-80177.31">21262 5822 601 0,'0'0'227'16,"0"0"-143"-16,0 0-19 15,0 0-44-15,0 0 50 16,-101 0-7-16,78 0-21 16,4 0 25-16,1 1-66 15,3 4 14-15,2 0-16 16,5 0 4-16,2-1-5 15,5-1 1-15,1 4 0 16,0-2 4-16,4 2-4 16,14 3-11-16,6 2-8 0,7 2 19 15,2-2 33-15,4 3-32 16,-2-1 0-16,-3-2 15 16,-2 3-8-16,-4 0 7 15,-5 0 12-15,-7-1-21 16,-5 2 41-16,-7-3-30 15,-2 1 34-15,0-2 33 16,-9 0-55-16,-9 1-5 16,-6-6-20-16,-1 1 3 15,-5-4 8-15,-1-2-14 16,1-2 18-16,3 0 19 16,3-3-36-16,6-6-4 15,6 0 0-15,8-4-59 16,4-6-99-16,10 1-220 15,7 0-351-15</inkml:trace>
  <inkml:trace contextRef="#ctx0" brushRef="#br1" timeOffset="-79568.21">21414 5958 803 0,'0'0'126'15,"0"0"-79"-15,0 0-47 16,24 78 79-16,-6-59 11 0,2-4-15 16,5-8 3-1,0-5-59-15,2-2 9 0,-3 0-8 16,-5-12-20-16,-2-5 42 16,-7-5-32-16,-7-2-1 15,-3-2 4-15,-3 1-13 16,-17-1 0-16,-3 2-1 15,-6 2 0-15,1 7 0 16,1 5 1-16,4 8 0 16,3 2-1-16,2 12-2 15,5 13 3-15,4 8 0 16,6 4 2-16,3 0 27 16,4 1-18-16,16-7 1 15,3-6-3-15,6-8 8 16,-1-10-12-16,0-7-5 0,1-3 8 15,-5-18 13-15,-2-14-14 16,-1-5 7-16,-6-10-6 16,-3-3-1-16,-5-5-8 15,-4-4 1-15,-3 0-24 16,0 1 23-16,0 7-17 16,0 11 18-16,0 14 26 15,-3 9-14-15,0 15 56 16,2 5-68-16,-1 12 10 15,-1 30 12-15,2 24 22 16,1 23 3-16,0 10 2 16,9-16-49-16,6-21 9 15,0-26-9-15,0-6-4 0,4 1-12 16,3-5 8 0,3-2-57-16,-2-11-37 0,2-13-66 15,-5-8-146-15,-7-11-493 0</inkml:trace>
  <inkml:trace contextRef="#ctx0" brushRef="#br1" timeOffset="-79388.23">21884 5813 1024 0,'0'0'283'0,"0"0"-189"16,0 0-87-16,0 0 0 15,0 0 95-15,14 84-10 0,-4-47-66 16,3-3 12-1,4 1-38-15,-1-5-1 0,2-8-41 16,2-7-171-16,-3-9-11 16,-4-6-359-16</inkml:trace>
  <inkml:trace contextRef="#ctx0" brushRef="#br1" timeOffset="-79198.43">22064 5823 1117 0,'0'0'174'16,"0"0"-110"-16,0 0 17 16,-31 94 19-16,24-50-14 15,1-1-13-15,4-1-72 16,2-4 3-16,0-9-4 0,4-9-96 16,13-15-99-16,-3-5-45 15,-1-1-325-15</inkml:trace>
  <inkml:trace contextRef="#ctx0" brushRef="#br1" timeOffset="-78508.64">22178 5954 859 0,'0'0'174'16,"0"0"-33"-16,0 0-71 16,0 0 30-16,0 0 3 15,0 0-4-15,84 30 0 16,-65-33-82-16,0-11-11 15,-5-3-6-15,-5-4-48 0,-6-1 20 16,-3-1-21-16,0 0-31 16,-11 4 48-16,-4 7-32 15,-3 7 57-15,-1 5-5 16,-1 10 12-16,0 16 16 16,-1 13 15-16,4 7 19 15,4 3 29-15,9-2-31 16,4-5-15-16,3-6-25 15,14-8 2-15,6-10 1 16,3-8 7-16,-1-7 4 16,1-3-9-16,0-10-13 15,-4-14-7-15,0-5-36 16,-4-8-24-16,2-3-11 16,-4 1-35-16,0 0 42 15,-3 9-3-15,-2 10 10 0,-2 12 57 16,-3 8 7-16,-1 11 23 15,-4 20 64-15,1 8-16 16,1 8-4-16,3-1 62 16,1-3-87-16,5-6 57 15,3-11-70-15,0-6-27 16,0-10-2-16,-2-7 23 16,1-3-23-16,-4-6 0 15,-1-16-6-15,1-5-3 16,-4-7 2-16,0-4 7 0,-1-3-17 15,1 0-8 1,1 9 15-16,-2 8 4 0,1 12-9 16,-2 12 2-16,1 5 26 15,1 21 9-15,1 10 51 16,4 4-60-16,1 1 63 16,2-3-58-16,2-6-10 15,1-8 1-15,-1-10-9 16,0-9-32-16,0-5 1 15,-3-4-80-15,0-18-105 16,1-11-60-16,-2-32-74 16,-2 6 193-16,-3 1-163 0</inkml:trace>
  <inkml:trace contextRef="#ctx0" brushRef="#br1" timeOffset="-78327.26">22872 5504 857 0,'0'0'268'16,"0"0"-166"-16,0 0-78 15,0 0 65-15,0 91 61 16,0-37-50-16,0 7-5 16,0 8-47-16,7-3-22 15,3-3-5-15,3-5-21 16,-2-7 0-16,-2-9-30 16,-9-5-123-16,0-10-193 15,0-12-316-15</inkml:trace>
  <inkml:trace contextRef="#ctx0" brushRef="#br1" timeOffset="-78006.89">22834 6034 760 0,'0'0'120'0,"0"0"-12"16,0 0 17-16,0 0-59 15,97 31 18-15,-67-31 16 16,0-6-27-16,1-10 4 15,-2-5-57-15,-6-1-17 16,-5-5 4-16,-7 0-7 16,-7-2-23-16,-4 3-6 15,0 1-3-15,-3 9 32 16,-7 8 54-16,-5 8 2 0,0 11 20 16,-1 17-50-16,2 11 12 15,4 8 13-15,7 2-45 16,3-3 29-16,3-2-23 15,15-8-12-15,4-7 0 16,5-7-13-16,12-12-62 16,-7-8-172-16,-3-2-435 0</inkml:trace>
  <inkml:trace contextRef="#ctx0" brushRef="#br1" timeOffset="-77765.39">23399 5892 914 0,'0'0'224'0,"0"0"-111"16,0 0 43-16,0 0 19 16,0 0-22-16,90 0-76 15,-56 0-70-15,2 0 30 16,0 0-30-16,-2 0 3 15,-5-1-10-15,-5-2-54 16,-10 1-48-16,-5 0-285 16,-7 2-431-16</inkml:trace>
  <inkml:trace contextRef="#ctx0" brushRef="#br1" timeOffset="-77570.26">23409 6065 1190 0,'0'0'168'15,"0"0"-36"-15,0 0-14 16,97-2-29-16,-63-2-9 16,3 1-71-16,6 0-9 15,-7 0-86-15,-6-2-464 0</inkml:trace>
  <inkml:trace contextRef="#ctx0" brushRef="#br1" timeOffset="-77090.19">23919 5557 418 0,'0'0'675'0,"0"0"-564"16,0 0-70-16,0 0-19 16,0 0 85-16,0 0 48 15,0 0-33-15,4 99-49 16,5-53-32-16,4 9 44 15,-2 4-54-15,2-1-5 16,-2 2-1-16,-2-2-16 16,-1-7-10-16,-2-2 1 15,1-8-15-15,-4-5 8 0,0-7-36 16,-3-5-71-16,0-8-138 16,0-5-430-16</inkml:trace>
  <inkml:trace contextRef="#ctx0" brushRef="#br1" timeOffset="-76833.98">23945 6026 948 0,'0'0'130'16,"0"0"-69"-16,0 0-9 15,0 0 103-15,84-25 15 16,-50 19-96-16,4 3-5 0,4-2-24 16,2 1-35-16,-1-1 19 15,-1 2-29-15,-6-2 0 16,-6-1-18-16,-2 0-103 16,-8-2-124-16,-7 2-334 0</inkml:trace>
  <inkml:trace contextRef="#ctx0" brushRef="#br1" timeOffset="-76543.57">24138 5571 785 0,'0'0'213'0,"0"0"-137"16,0 0-76-16,0 0 106 16,0 0 73-16,0 83-48 15,9-38-19-15,6 9-23 16,0 6-54-16,3 4 35 16,-1 0-45-16,-2-4-8 15,-1-4-9-15,-1-6-8 16,-2-5-43-16,3 2-145 15,-3-14-350-15,-3-8-460 0</inkml:trace>
  <inkml:trace contextRef="#ctx0" brushRef="#br1" timeOffset="-76077.34">24469 6124 694 0,'0'0'174'0,"0"0"-107"16,0 0-43-16,0 0 49 15,0 0 18-15,0 0-49 16,0 0 34-16,91 17 10 16,-76-1 58-16,-5 1-82 15,-4 0-59-15,-4-1 1 0,-2 1-4 16,-3 0 0-16,-12-3-13 15,-5-1 12-15,-3-3-24 16,-3 1 19-16,1-4-9 16,2-3 15-16,0 0 0 15,3-4 0-15,7 0 1 16,4 0-1-16,3 0 6 16,6 0-6-16,0-5-55 15,3-2 42-15,12 2 0 16,7-2 13-16,1 4 8 15,4 1 23-15,1 1 36 16,2 1 17-16,1 0-17 16,2 0 64-16,-2 0-75 0,1 0-38 15,-6 0 8-15,-2 0-26 16,-3 0-10-16,-6 0-53 16,1-5-61-16,-7-3-240 15,-1-1-484-15</inkml:trace>
  <inkml:trace contextRef="#ctx0" brushRef="#br1" timeOffset="-75543.01">24848 5617 819 0,'0'0'171'0,"0"0"-147"16,0 0-12-16,0 0 18 15,0 0 28-15,0 0 33 16,-90 46 8-16,72-14-43 16,5 5 21-16,3 5 3 15,4 5 6-15,6 3-16 16,0 4-63-16,10-1 11 15,11-2-18-15,4-4 0 16,5-5 12-16,3-8-12 0,4-7 11 16,2-10 5-1,4-9-5-15,-1-8 3 0,1 0 26 16,2-19-40-16,-2-9 21 16,-1-4-13-16,-3-6 1 15,-6-1 15-15,-8-2-16 16,-4 1 1-16,-11 1 6 15,-5 2-14-15,-5-2 45 16,0 3-36-16,-15-1 9 16,-7 3-9-16,-5 2-2 15,-6 6-8-15,-3 2 0 16,-4 7 0-16,-6 5-7 16,-1 7 7-16,-3 5 0 15,2 0-2-15,3 12-37 16,5 8-17-16,0 14-100 0,10-5-189 15,12-3-427-15</inkml:trace>
  <inkml:trace contextRef="#ctx0" brushRef="#br1" timeOffset="-75048.32">25313 5325 527 0,'0'0'108'16,"0"0"15"-16,0 0-5 16,0 0 44-16,0 0-3 15,75 79-21-15,-45-52-3 16,7 6-87-16,-1 2-2 16,3 3-5-16,-4 6 0 15,1 2 20-15,-6 6-36 0,-3 4-2 16,-6 3 3-16,-9 14-14 15,-12 16-11-15,-6 12-1 16,-23-7 0-16,-2-20 6 16,1-22-5-16,3-16-1 15,-4 4 9-15,-2 1-2 16,-3-1-8-16,7-5 1 16,6-11 0-16,7-6 1 15,6-6-1-15,3-4-1 16,6-3-32-16,1-4-219 15,0-1-562-15</inkml:trace>
  <inkml:trace contextRef="#ctx0" brushRef="#br1" timeOffset="-72848.86">4941 17103 633 0,'0'0'190'0,"0"0"-139"16,0 0-15-16,0 0 3 16,0 0 39-16,0 0-33 15,0 0-34-15,-3 20 24 16,3-11-19-16,0 5 23 16,0 3 9-16,0 1-25 15,0 5 28-15,0 0-18 16,0 5-16-16,0-1 12 15,3-1-19-15,2-1-10 16,1-1 0-16,-2-2 0 16,1 2-3-16,0-4 3 15,-2-3-22-15,2-3-28 0,-2-2-134 16,0-5-110-16,0-4-107 16</inkml:trace>
  <inkml:trace contextRef="#ctx0" brushRef="#br1" timeOffset="-72598.69">4928 17355 550 0,'0'0'189'0,"0"0"-127"15,0 0-48-15,0 0 21 0,0 0 37 16,0 0-10-1,0 0 1-15,25-14-17 0,-10 13 19 16,0-1-7-16,1 0-31 16,-1 2-15-16,0-3-6 15,-3 0-6-15,3-3-18 16,-6 1-108-16,0 0-262 0</inkml:trace>
  <inkml:trace contextRef="#ctx0" brushRef="#br1" timeOffset="-72336.64">5016 17104 880 0,'0'0'255'0,"0"0"-218"16,0 0-34-16,0 0 10 15,0 0 26-15,0 0 45 16,6 75-24-16,6-39-5 16,-2 1 2-16,2-1-47 15,-3 0 7-15,3-3-17 16,0-7-11-16,-2 2-25 16,-2-9-135-16,-2-7-396 0</inkml:trace>
  <inkml:trace contextRef="#ctx0" brushRef="#br1" timeOffset="-71893.77">5141 17366 459 0,'0'0'114'0,"0"0"-82"15,0 0 93-15,0 0 47 16,0 0-49-16,0 0 69 15,91-3-79-15,-78 3-100 16,-5 0-13-16,1 2 0 16,-6 7 0-16,-3 4 19 15,0 4 32-15,0 2-31 16,-6 0 13-16,-6-5-32 0,3-1 8 16,-3-3-9-1,0-3 1-15,6-4 12 0,-1-2-12 16,4-1 17-16,0 0-12 15,0 0-6-15,0-1-31 16,3-7-12-16,0 0 31 16,0 4 12-16,0-1 12 15,0 3 6-15,4 1-6 16,4 1-3-16,8 0-9 16,-1 0 26-16,3 5-17 15,4 4 18-15,-2 2-12 16,1-4-9-16,-2 0 5 15,-4-1-11-15,1-3-32 16,-5-3-87-16,-2-6-192 0,-6-5-283 16</inkml:trace>
  <inkml:trace contextRef="#ctx0" brushRef="#br1" timeOffset="-71481.63">5347 17218 494 0,'0'0'374'16,"0"0"-302"-16,0 0-52 15,0 0 8-15,0 0 31 16,-6 84 54-16,9-58-51 16,12 1 0-16,0 1 20 0,4-3-62 15,5 0 3-15,0-7-23 16,4-3 4-16,1-6-4 15,-4-6 15-15,-1-3-2 16,-5-2 9-16,-1-13-16 16,-6-8 5-16,-5-7 4 15,-5-1-5-15,-2-5 71 16,-3-1-33-16,-15 2-7 16,-6 1 41-16,-4 4-35 15,0 4 5-15,-4 3-8 16,1 7-16-16,3 4 28 15,1 7-55-15,4 5 8 16,4 0-9-16,1 10-12 16,5 11-8-16,2 5-62 15,4 4-51-15,7 8 15 0,0-8-137 16,10-4-398-16</inkml:trace>
  <inkml:trace contextRef="#ctx0" brushRef="#br1" timeOffset="-71016.11">5885 16977 1077 0,'0'0'232'0,"0"0"-180"0,0 0-2 16,0 0 8 0,0 0 16-16,0 0 1 0,0 0-73 15,17 0 27-15,2 0 32 16,2 0-36-16,0 0 16 16,0 0-31-16,1-4-3 15,-1-1 5-15,-3 1-11 16,-2 1-2-16,-5 0-19 15,-2-1-59-15,-6 3-27 16,-3-1-108-16,0 2-103 16,0 0-90-16</inkml:trace>
  <inkml:trace contextRef="#ctx0" brushRef="#br1" timeOffset="-70715.24">5890 17143 763 0,'0'0'238'0,"0"0"-199"0,0 0-13 15,0 0 68-15,0 0 61 16,0 0 28-16,0 0-80 16,88 2-2-16,-61-2-24 15,-2-3-39-15,-2-2 6 16,-3 1-18-16,-2 3-25 15,-6-3 15-15,-4 2-15 16,-4 2 5-16,-1 0-3 16,-3 0-3-16,0 0-3 15,0 0-29-15,0 0-53 16,0 0-6-16,0 0-51 0,0 0-92 16,0 0-505-16</inkml:trace>
  <inkml:trace contextRef="#ctx0" brushRef="#br1" timeOffset="-68065.3">14296 15782 715 0,'0'0'181'15,"0"0"-123"-15,0 0 30 0,0 0 39 16,0 0-30-16,0 0-6 15,0 0-44-15,-39 29 4 16,35-19 18-16,-3 2-45 16,1 2 12-16,1 2-23 15,2 7-1-15,3 2 42 16,0 2-19-16,0 1-8 16,5 1-5-16,8 1-16 15,5-4 3-15,4-2-9 16,5-4-5-16,1-4 5 15,2-8 7-15,-2-6 3 16,0-2 11-16,0-5-15 16,-3-15 0-16,-1-6-6 15,-5-8 1-15,-5-4 12 16,-6-2-7-16,-7-2 13 0,-1 1 22 16,-3-1-34-16,-12 4 27 15,-6 1-14-15,-3 6-7 16,-1 2 24-16,-2 4-7 15,-1 6 9-15,-1 2-8 16,-1 3-30-16,2 6 2 16,0 5-3-16,3 3 0 15,2 0-25-15,7 8 21 16,-1 9-27-16,7 6-6 16,4 3-55-16,4 3 16 15,2 14-53-15,12-6-169 16,6-2-384-16</inkml:trace>
  <inkml:trace contextRef="#ctx0" brushRef="#br1" timeOffset="-67861.95">14795 16148 1491 0,'0'0'347'15,"0"0"-262"-15,0 0-79 16,0 0 28-16,0 0-21 16,0 0-13-16,0 0-1 15,17-8-118-15,-6-1-122 0,2-6-363 16</inkml:trace>
  <inkml:trace contextRef="#ctx0" brushRef="#br1" timeOffset="-67352.63">15004 15671 768 0,'0'0'59'0,"0"0"-59"16,0 0 0-16,0 0 34 0,0 0 49 16,0 0-55-16,104-37-11 15,-75 37 50-15,3 0 11 16,-1 3 3-16,-1 9 1 16,-3 7-31-16,-6 1 7 15,-6 7-33-15,-8-1 13 16,-7 5-17-16,0 4-19 15,-17 1 24-15,-6 1-24 16,-4 0 9-16,0-3 0 16,0-4-1-16,2-5 11 15,5-6-2-15,6-8-18 16,6-4 40-16,5-6-40 16,3 0 0-16,0-1-1 15,12 0 0-15,9 0 24 0,4 0-14 16,5 0 2-16,1 0 40 15,1 0-36-15,1 0 18 16,-2 0-34-16,2 0 3 16,-2-2-12-16,-1-3-38 15,-2-1-58-15,10-4-97 16,-8-2-286-16,-5 2-448 0</inkml:trace>
  <inkml:trace contextRef="#ctx0" brushRef="#br1" timeOffset="-67081.27">15566 15663 1073 0,'0'0'199'0,"0"0"-93"0,0 0-88 16,-33-89 82-16,30 69-12 16,1 6-70-16,2 7 11 15,0 7-26-15,0 0-3 16,5 9 20-16,4 18 23 15,1 11 46-15,4 9-38 16,-4 11-29-16,3 0 41 16,-2 0-34-16,-2-6-7 15,1-7-9-15,-1-9-7 16,-3-11-12-16,0-11-14 0,0-14-87 16,2 0-118-1,-4-14-308-15</inkml:trace>
  <inkml:trace contextRef="#ctx0" brushRef="#br1" timeOffset="-66689.75">15743 15550 945 0,'0'0'236'0,"0"0"-138"15,0 0 20-15,0 0 1 16,0 0-15-16,106 65-13 15,-63-60-14-15,7-5 2 16,0 0-22-16,0-9-45 16,-6-7 3-16,-8 0-10 0,-8-4 6 15,-7 1-12-15,-10 1 1 16,-10 3-1-16,-1-1-7 16,-1 2 16-16,-13 4-7 15,-2 4-1-15,1 6-1 16,0 0 1-16,0 17 0 15,2 16 0-15,2 10 50 16,5 11-49-16,3 6 29 16,3 4-21-16,0-1 4 15,0-1-7-15,6-11-3 16,0-5-3-16,-1-11 0 16,-2-7-58-16,-3-9-39 15,0-10-90-15,0-6-167 16,-9-3-382-16</inkml:trace>
  <inkml:trace contextRef="#ctx0" brushRef="#br1" timeOffset="-66494.36">15940 15911 1111 0,'0'0'334'16,"0"0"-209"-16,0 0-84 16,0 0-12-16,0 0 92 15,0 0-37-15,0 0-2 16,67 9-44-16,-37-6 9 15,3-3-2-15,0 0-45 16,1 0 0-16,-1-4-40 0,-2-4-70 16,12-6 7-1,-8 1-217-15,-5 4-495 0</inkml:trace>
  <inkml:trace contextRef="#ctx0" brushRef="#br1" timeOffset="-65024.23">16517 15758 986 0,'0'0'210'0,"0"0"-113"0,0 0-61 15,0 0 15-15,0 0 62 16,0 0-12-16,0 0 11 16,43 50-49-16,-30-21-3 15,0 4-11-15,2 5-48 16,-3-4 23-16,-2 0-24 16,-4-7 1-16,-1-5 6 15,-4-9-5-15,-1-5-2 16,0-3 0-16,0-5 6 15,0 0-3-15,0-5 0 16,0-12 4-16,0-6-14 16,0-8-15-16,0-6 16 15,0-1-19-15,0-1-39 0,0 3 55 16,11 6-13-16,5 10 22 16,1 7-19-16,2 9 10 15,2 4 9-15,0 11 11 16,1 13 19-16,2 7 51 15,0 3-47-15,-3 2 3 16,-2-3 2-16,-1-5-30 16,-5-5-10-16,-4-9 1 15,0-6-4-15,-4-3-5 16,-4-5 9-16,2 0 0 16,-1-5 3-16,-1-12-3 15,2-4 0-15,2-5-24 0,0-4-37 16,1 1 35-1,2 2-26-15,0 5 48 16,-1 10-9-16,0 7 0 0,1 5 7 16,-2 13 1-16,1 13 5 15,4 4 69-15,-2 3-40 16,1-4-4-16,3-2 21 16,1-8-45-16,2-7 13 15,-1-7-14-15,2-5-22 16,-1 0 1-16,3-13 21 15,-1-7-25-15,-3-5 5 16,0-2-22-16,-3-2 33 16,-1 1 7-16,-4 5-4 15,-3 6-5-15,-1 7 11 16,-1 8 0-16,-1 2-18 0,2 16 5 16,0 9 13-1,2 3 21-15,5 0-19 0,1-2 15 16,2-8-17-16,4-7 2 15,2-8-2-15,-3-3-13 16,1-3 0-16,-5-13-4 16,-3-6-11-16,-6-4 19 15,-3-3-3-15,0 0 12 16,-11-1 0-16,-9-1 1 16,-5 5 13-16,-1 3-14 15,2 8 0-15,2 11-10 16,6 4 8-16,3 9-5 15,6 18 6-15,4 8 2 0,3 5 47 16,0 0-21 0,15-3-16-16,9-4 11 0,4-10-22 15,5-9-6-15,3-6-21 16,2-8-20-16,1-6 38 16,0-16-6-16,-2-8-8 15,-3-6 17-15,-6-4-36 16,-5-4 40-16,-5-4 1 15,-9-2 1-15,-8 2 26 16,-1-1-14-16,-4 9 7 16,-10 5 36-16,-3 13-43 15,3 12 9-15,-1 10-10 16,3 9-1-16,0 23 15 16,5 12 5-16,5 13 22 15,2 3 20-15,0 3-71 0,17-2 15 16,1-6-16-1,6-9 0-15,-1-10-9 0,3-11 9 16,-2-9 0-16,1-11 0 16,-1-5-44-16,-2-5 42 15,-2-14-9-15,-3-8 0 16,-1-1-3-16,-2-3 14 16,-2 0-10-16,2 1 10 15,-2 1-47-15,-2 4 24 16,3 5-1-16,0 6 11 15,-2 7 6-15,3 7 7 16,-1 0 0-16,2 11 39 0,3 12-20 16,0 6 37-16,1 3-32 15,-4 1 0-15,-1 1 29 16,-10-3-19-16,-4-4-5 16,0-2 11-16,-6-8-39 15,-10-3 9-15,-2-4-10 16,-1-6-4-16,1-4-2 15,1 0-43-15,4-16-46 16,5-1-66-16,5-2-548 0</inkml:trace>
  <inkml:trace contextRef="#ctx0" brushRef="#br1" timeOffset="-64529.17">18749 15630 1320 0,'0'0'224'0,"0"0"-96"0,0 0-80 15,0 0 21-15,-103-15 23 16,72 15-78-16,-1 0 17 15,1 8-13-15,1 6-17 16,3 7 28-16,2 4-28 16,5 4 23-16,4 5 34 15,7 4-48-15,9 3 25 16,0 1-7-16,11-1-22 16,14-2 24-16,8-5-29 15,7-6 6-15,2-6-7 16,1-7-9-16,3-5-35 0,-2-8-69 15,11-4-35-15,-11-10-142 16,-8-3-638-16</inkml:trace>
  <inkml:trace contextRef="#ctx0" brushRef="#br1" timeOffset="-63905.39">18946 15944 522 0,'0'0'495'16,"0"0"-478"-16,0 0-5 16,0 0 28-16,0 0 141 15,83-33-19-15,-58 33-42 16,1 0-46-16,-5 0 13 16,-3 14-53-16,-11 3-20 15,-7 7 24-15,0 3-24 16,-15 2 0-16,-10 0 20 15,-5-1-33-15,0-3 24 16,2-6-13-16,6-5-3 16,6-6 14-16,8-2-5 15,8-3 8-15,0-3-8 16,10 1-9-16,10-1 17 0,8 0-18 16,3 0 0-16,4 0-5 15,0-7-3-15,-1-4-22 16,1-5-19-16,-2-4-103 15,7-20-98-15,-9 5-242 16,-5 1-196-16</inkml:trace>
  <inkml:trace contextRef="#ctx0" brushRef="#br1" timeOffset="-63685.32">19313 15620 924 0,'0'0'385'16,"0"0"-149"-16,0 0-111 0,0 0-74 15,0 0-7-15,0 0 50 16,-2 95-5-16,14-37-46 16,1 6-14-16,1 0-4 15,1-2-24-15,-5-5-2 16,0-11-40-16,-3-8-44 16,-6-14-10-16,-1-9-85 15,0-13-68-15,-4-2-35 16,-7 0-299-16</inkml:trace>
  <inkml:trace contextRef="#ctx0" brushRef="#br1" timeOffset="-63529.77">19339 16010 139 0,'0'0'608'0,"0"0"-296"15,0 0-49-15,0 0-12 0,0 0-96 16,69-72-60-16,-36 72 0 16,5 0-72-16,6 0 7 15,3 3-27-15,3-3 8 16,-2 0-22-16,-7 0 0 15,-1-13-104-15,-11-2-160 16,-13-2-519-16</inkml:trace>
  <inkml:trace contextRef="#ctx0" brushRef="#br1" timeOffset="-63325.39">19584 15562 347 0,'0'0'717'0,"0"0"-605"16,0 0-43-16,0 0 94 0,12 92 40 16,1-45-70-16,1 4-24 15,1 1-65-15,-2-4-6 16,-1-1-21-16,-4-4-17 16,-2 7-47-16,-3-13-189 15,-2-10-611-15</inkml:trace>
  <inkml:trace contextRef="#ctx0" brushRef="#br1" timeOffset="-62839.2">19800 16017 1145 0,'0'0'173'16,"0"0"-131"-16,0 0-16 0,0 0 161 15,109-5 39-15,-78 5-153 16,2 0-26-16,-3 3 27 15,-6-2-38-15,-7 0-1 16,-9-1-35-16,-6 0-12 16,-2 0 12-16,-9 0 1 15,-11 0 0-15,-8 3-1 16,-5 2-4-16,-5 2 4 16,-1 4-10-16,3 0-25 15,3 0 27-15,8 0-7 16,7 0 15-16,8-2 0 15,5-1 2-15,5 0-4 0,2-2-14 16,17 0-3-16,5 3 7 16,11 1 4-16,7-1-9 15,2 4 16-15,3 1-3 16,-3 2 4-16,-6 0 2 16,-6-2-1-16,-11 1 48 15,-10-3-48-15,-9 0 21 16,-2 1 12-16,-19-2-33 15,-10 1 50-15,-8-2-45 16,-3-5 16-16,-3-1 26 16,4-4-40-16,6 0-16 15,6 0-9-15,12-6-57 16,8-7 13-16,10-13-100 0,15 1-202 16,5-1-438-16</inkml:trace>
  <inkml:trace contextRef="#ctx0" brushRef="#br1" timeOffset="-62457.65">20242 15716 1096 0,'0'0'546'16,"0"0"-469"-16,0 0-44 16,0 0 9-16,0 0 8 15,0 0 13-15,-60 75-45 16,54-29-17-16,5 5 39 15,1 3-18-15,7 2-6 16,11-6-16-16,8-7 0 16,2-11-22-16,3-10-12 0,-1-13-41 15,1-8 68-15,1-1-7 16,-4-15 14-16,-1-10 31 16,-5-11-31-16,-5-7 19 15,-7-5-14-15,-7-6-4 16,-3-3 27-16,-6-1 6 15,-18-5-9-15,-7 2 11 16,-5 8-36-16,-4 9 7 16,2 13-7-16,1 18-23 15,4 13 16-15,0 8 7 16,4 21-35-16,5 12 5 16,9 28-30-16,8-9-95 15,7-8-548-15</inkml:trace>
  <inkml:trace contextRef="#ctx0" brushRef="#br1" timeOffset="-62190.57">20728 15690 780 0,'0'0'904'0,"0"0"-723"16,0 0-130-16,0 0-32 15,0 0 49-15,0 0 8 16,-18 130 15-16,18-31-54 0,10-6 6 16,4-18 4-1,-2-24-39-15,-2-19-16 0,1-1-5 16,-2 0-95-16,1-3 23 16,-5-9-62-16,-5-17-136 15,0-2-310-15,-6 0-95 0</inkml:trace>
  <inkml:trace contextRef="#ctx0" brushRef="#br1" timeOffset="-62011.27">20684 16102 905 0,'0'0'327'0,"0"0"-99"15,0 0-51-15,0 0-21 16,0 0-71-16,0 0-20 16,0 0-56-16,1-65 17 15,21 65 34-15,7 0-53 16,3 1 27-16,4-1-34 0,3 0 6 15,0 0-14-15,-5-4 8 16,0-13-61-16,-8 3-71 16,-10-1-452-16</inkml:trace>
  <inkml:trace contextRef="#ctx0" brushRef="#br1" timeOffset="-61757.36">20928 15623 1288 0,'0'0'212'0,"0"0"-174"0,0 0 52 16,0 0 113-16,10 115-81 15,-1-56-42-15,4 3-36 16,1 2-25-16,0-4 27 15,-1-7-46-15,-2-11-7 16,0-8-41-16,3-13-107 16,-4-9-190-16,1-7-833 0</inkml:trace>
  <inkml:trace contextRef="#ctx0" brushRef="#br1" timeOffset="-61546.3">21417 15877 1386 0,'0'0'191'0,"0"0"-143"15,0 0 87-15,0 0 15 16,79-2-1-16,-52 2-92 16,4 0-49-16,5 0 30 15,6 0-38-15,1 0 0 16,17-9-68-16,-13 2-172 15,-6 0-924-15</inkml:trace>
  <inkml:trace contextRef="#ctx0" brushRef="#br1" timeOffset="-60783.25">22408 15681 967 0,'0'0'293'16,"0"0"-200"-16,0 0-68 15,0 0 60-15,0 0 107 16,0 0-90-16,-20 92-53 16,37-70-1-16,5-4-41 15,5-4 9-15,1-8-15 0,0-6-1 16,-2 0 23-16,-2-17-22 16,-3-6 12-16,-6-4-6 15,-4-5 1-15,-6-1-9 16,-5 0 1-16,0-1 0 15,-11 4 13-15,-9 3-3 16,-6 6 22-16,-2 8-10 16,-3 12-13-16,-1 1-10 15,-2 15 1-15,1 14 0 16,2 5 2-16,4 0 4 16,8 2-6-16,5-7 0 15,10-7-2-15,4-5-8 16,0-5 10-16,13-7-49 0,6-5 48 15,3 0-56 1,4 0 16-16,1-7 12 0,0-3 11 16,0 4 18-16,-3 6 16 15,-1 0 12-15,-3 20 35 16,-2 10-41-16,-2 9 12 16,-2 4-31-16,-4 0 12 15,-1-1-1-15,-2-11-14 16,1-8-1-16,0-8-9 15,8-15-111-15,-1 0-146 16,1-4-387-16</inkml:trace>
  <inkml:trace contextRef="#ctx0" brushRef="#br1" timeOffset="-60420.67">22789 15640 601 0,'0'0'889'0,"0"0"-748"0,0 0-131 15,0 0 11-15,-20 78 69 16,17-30 1-16,3 5-17 16,0 0-56-16,17-2-2 15,5-5-1-15,4-13-15 16,6-9-6-16,2-10-9 16,2-11 15-16,-1-3 22 15,-2-12-21-15,-3-10 5 16,-5-9 5-16,-7-6-3 15,-7-3-8-15,-5-3 0 16,-6-2 6-16,-3 1 34 16,-17 4-3-16,-6-1 26 15,-7 9-1-15,-5 5-53 0,-3 9 7 16,-1 10-16-16,0 6-31 16,2 2 31-16,6 11-42 15,5 9-6-15,8 4 0 16,6 15-71-16,9-5-46 15,5-2-722-15</inkml:trace>
  <inkml:trace contextRef="#ctx0" brushRef="#br1" timeOffset="-59836.82">23611 15820 755 0,'0'0'800'0,"0"0"-676"16,0 0-13-16,-88-51-59 15,51 43 49-15,-3 5-36 16,3 3-55-16,5 8 15 16,4 9-18-16,8 5-7 15,2 4 0-15,9 1-3 16,4-2-12-16,5-4 15 15,0-2-26-15,7-6 26 16,8-5-95-16,6-7 44 16,3-1-5-16,-2 0-33 0,4-12 77 15,-1-4-21-15,-1-1 33 16,-2 4 57-16,-2 5-16 16,-3 6 4-16,-2 2-45 15,2 20 9-15,3 25 10 16,-1 6 4-16,0 10 2 15,-3 5-4-15,-1-7-8 16,-4 2-6-16,-5-1 6 16,-6-7-12-16,0-4 46 15,-3-3-41-15,-12-7 1 16,-3-6 10-16,-3-6 0 16,1-9-17-16,-3-9 0 15,-3-7 0-15,0-2 16 16,-1-11-6-16,3-17 11 0,1-9 14 15,4-10-29-15,10-4 3 16,6-4 16-16,3 2-9 16,1 5 20-16,16 6-36 15,4 6-1-15,3 6 0 16,2 5-80-16,13-4-33 16,-4 6-105-16,-5 5-566 0</inkml:trace>
  <inkml:trace contextRef="#ctx0" brushRef="#br1" timeOffset="-59302.53">24201 15712 1041 0,'0'0'191'0,"0"0"-118"15,0 0-27-15,0 0 105 16,-85-4-24-16,67 8-107 0,-2 5-3 15,5 1-9-15,2 0-7 16,4 1 28-16,4-2-28 16,5 0-1-16,0-2 0 15,0 2-26-15,16 0-6 16,4 1 10-16,9 1 22 16,2 3 3-16,3 1-2 15,-1 1-1-15,-2 0 0 16,-5-2 14-16,-9 1-2 15,-9-4 23-15,-6-1 17 16,-2-3 49-16,-8-1-70 16,-14-2 6-16,-7-3-35 15,-5-1 13-15,-3 0 7 0,0-4-7 16,5-3-2-16,8 1-13 16,8 3 0-16,7-2-25 15,6 4-53-15,3-7-109 16,10 3-183-16,7-4-576 0</inkml:trace>
  <inkml:trace contextRef="#ctx0" brushRef="#br1" timeOffset="-58739.29">24399 15911 510 0,'0'0'247'0,"0"0"-201"16,0 0 27-16,0 0 55 0,56 72 50 15,-37-72-87 1,1 0-81-16,3-10 12 0,-5-11-4 16,-1-3-8-16,-6-4 19 15,-5-2-28-15,-6 1 9 16,0-1 30-16,-6 2-22 16,-16 0 2-16,-5 5-18 15,-6 6 8-15,-3 7-4 16,3 10-5-16,1 0-1 15,3 20 0-15,7 9-1 16,5 1 1-16,7 6 17 16,6-3 11-16,4 1 37 15,8-4-47-15,15-5-6 16,7-6-12-16,8-7-72 0,1-7 13 16,0-5-82-16,1-8-31 15,-6-12-8-15,-4-7 53 16,-5-8 120-16,-5-1-2 15,-5-5 18-15,-5-2 13 16,-3-4 17-16,-6-1 17 16,-1 3 24-16,0 3 31 15,-3 9-11-15,-5 13 3 16,4 9-73-16,-2 11 13 16,0 8-43-16,-1 21 0 15,-2 11 50-15,1 11 38 16,2 7 13-16,5 0 4 15,1 0-61-15,3-5-8 16,13-10-33-16,2-5 3 0,2-10-12 16,0-9-17-16,10-14-120 15,-6-5-81-15,-4 0-507 0</inkml:trace>
  <inkml:trace contextRef="#ctx0" brushRef="#br1" timeOffset="-58496.97">24822 15731 405 0,'0'0'383'15,"0"0"-224"-15,0 0 102 0,0 90-19 16,11-50-90-16,4 2-25 15,0-3-67-15,2-3-23 16,-1-7-37-16,-2-7-2 16,-2-10-81-16,-2-7-218 15,-2-5-552-15</inkml:trace>
  <inkml:trace contextRef="#ctx0" brushRef="#br1" timeOffset="-58310.01">24973 15888 1028 0,'0'0'205'0,"0"0"-153"15,-30 98 82-15,23-61 29 16,7-4-79-16,0-8-56 16,0-8-28-16,7-11-72 15,10-6-115-15,-1-6-210 16,-2-11-340-16</inkml:trace>
  <inkml:trace contextRef="#ctx0" brushRef="#br1" timeOffset="-57672.66">25128 15894 803 0,'0'0'151'0,"0"0"84"16,0 0-32-16,0 0 1 0,0 0-108 15,0 0-74-15,0 0 14 16,44 7-29-16,-38-12-7 15,-2-8-18-15,-1-3-53 16,-3 1-3-16,0-1 7 16,0 0 1-16,-9 4 46 15,-1 6 19-15,-3 6-32 16,-3 0 31-16,3 18 4 16,-2 10 24-16,1 7 52 15,4 2 5-15,6 4 18 16,4-7-44-16,0-2-24 15,3-8-12-15,13-7-13 16,1-7-8-16,2-9 2 16,0-1 7-16,1-6 1 15,-1-14-10-15,0-6-7 0,-1-6-26 16,0 0-21-16,-1-1 15 16,-1 2 14-16,-3 6-39 15,-1 6 51-15,-4 12-7 16,-5 7 11-16,-2 4 9 15,1 21 36-15,-1 6 100 16,4 2-51-16,2 2-36 16,0-2 6-16,3-8-47 15,0-6-8-15,0-8 0 16,-4-7-21-16,0-4 21 16,-1 0 8-16,2-17-7 15,-1-5-2-15,0-7-49 16,2-2 31-16,-1-5 0 0,2-1-5 15,-1 2 23-15,-1 7 1 16,2 8 0-16,-2 12-1 16,-1 8-6-16,-1 11 7 15,-2 14 41-15,-2 6-26 16,2 0 24-16,2-1-39 16,-1-7 9-16,2-7-9 15,0-7-28-15,0-7-89 16,10-7-101-16,-3-11-193 15,1-4-277-15</inkml:trace>
  <inkml:trace contextRef="#ctx0" brushRef="#br1" timeOffset="-57477.17">25586 15416 1328 0,'0'0'244'0,"0"0"-223"16,0 0 37-16,-1 86 114 15,1-32-50-15,4 8-58 16,10 1-10-16,5-3-27 16,3-4 6-16,-2-8-33 15,-2-10-67-15,-6-7-19 16,-5-11-117-16,-7-10-594 0</inkml:trace>
  <inkml:trace contextRef="#ctx0" brushRef="#br1" timeOffset="-57184.95">25631 15824 137 0,'0'0'1118'0,"0"0"-929"16,0 0-108-16,0 0-8 15,91 35 52-15,-57-28-62 16,6-4-34-16,-2-3 21 16,-1 0-43-16,-4-11 9 15,-5-7-16-15,-7-3-31 16,-9-3 15-16,-9-2-35 15,-3 1 30-15,-7 0 21 16,-12 6 9-16,0 7 48 16,0 12-31-16,2 0-13 0,4 24 56 15,3 8-29 1,4 6 12-16,6 4-3 0,0-1-43 16,6-5-12-1,13-4-16-15,9-11-75 0,-4-6-58 16,0-12-453-16</inkml:trace>
  <inkml:trace contextRef="#ctx0" brushRef="#br1" timeOffset="-56929.34">26257 15415 1041 0,'0'0'242'16,"0"0"-159"-16,-37 82 126 16,24-39 42-16,5 8-111 15,7 4-61-15,1 1-26 16,3-2-31-16,11-3 39 16,3-6-52-16,2-10-9 15,0-6-44-15,6-12-106 16,-4-8-87-16,-5-9-395 0</inkml:trace>
  <inkml:trace contextRef="#ctx0" brushRef="#br1" timeOffset="-56703.37">26484 15562 1145 0,'0'0'480'0,"0"0"-448"15,0 0 15-15,0 0 7 16,-28 101 82-16,24-56-33 16,4 2-102-16,0-2 16 15,5-2-17-15,4-9-22 16,0-3 21-16,-3-9-84 16,-6-10-101-16,0-4-203 15,0-7-467-15</inkml:trace>
  <inkml:trace contextRef="#ctx0" brushRef="#br1" timeOffset="-56524.49">26438 15791 892 0,'0'0'584'0,"0"0"-466"0,0 0 35 16,0 0-53-16,0 0-1 16,0 0-13-16,94-8-78 15,-67 8 3-15,-1 0-11 16,-2 3-2-16,-6-3-15 15,-3 0-16-15,-6-3-55 16,-4-8-91-16,-2 0-524 0</inkml:trace>
  <inkml:trace contextRef="#ctx0" brushRef="#br1" timeOffset="-56021.53">26654 15545 1030 0,'0'0'525'0,"0"0"-434"16,0 0-43-16,0 0 45 16,0 0-8-16,0 0-51 15,0 0 32-15,-7 73-44 16,4-33 21-16,0 4-35 16,1 2 9-16,-2-3-34 15,1-3-15-15,0-5-67 16,0-7-18-16,0-6-120 15,3-8 13-15,0-7-32 0,0-4-39 16,4-3 159-16,10 0 136 16,1-7 90-16,5-6 218 15,4 1-174-15,0 0 36 16,2 0-62-16,-1 3-57 16,-1 3 57-16,-6 3-24 15,-2 3 7-15,-5 0 42 16,-7 6-106-16,-4 9 40 15,0 4-3-15,-10 3-49 16,-10 2 35-16,-1-1-34 16,-1 0-4-16,3-5 10 15,4-2-16-15,6-3-12 16,1-2 6-16,8-2-9 0,0 1-8 16,6-4 14-1,9-2 3-15,6 1-5 0,6-5 5 16,3 0-13-16,-1 0-27 15,4-11-22-15,11-17-38 16,-10 3-181-16,-3-1-532 0</inkml:trace>
  <inkml:trace contextRef="#ctx0" brushRef="#br1" timeOffset="-55661.59">26996 15604 857 0,'0'0'220'0,"0"0"-155"16,0 0 52-16,-27 97 69 0,24-52-25 15,3 2-107-15,0 1-54 16,2-6 31-16,12-5-30 16,3-7 9-16,5-10 2 15,0-7 0-15,4-8-3 16,0-5 17-16,0-5-9 15,1-16 61-15,0-5-58 16,-5-7-5-16,-3-4 8 16,-10-2-21-16,-6-5-2 15,-3-1 26-15,-6 5-25 16,-13 2 56-16,-5 8-22 16,-4 9-3-16,1 10-30 0,-3 11-2 15,-1 0-17 1,2 18-22-16,1 9-25 0,-2 20-35 15,8-8-133-15,6-3-651 0</inkml:trace>
  <inkml:trace contextRef="#ctx0" brushRef="#br1" timeOffset="-55309.58">27316 15430 1388 0,'0'0'288'0,"0"0"-288"16,0 0 0-16,0 0 29 16,0 0 31-16,0 0 9 15,0 0-57-15,75 79 2 16,-48-45 62-16,1 7-75 15,-1 5 11-15,-2 5-10 16,-4 3 9-16,-7 2 23 16,-8 1-16-16,-6-4-3 15,0-2 3-15,-17-5-8 16,-7-7-11-16,-2-6 1 16,0-4-9-16,-1-7-10 15,2-3 14-15,-8-2-70 16,8-6-145-16,2-5-977 0</inkml:trace>
  <inkml:trace contextRef="#ctx0" brushRef="#br1" timeOffset="-48477.39">6515 17056 173 0,'0'0'176'0,"0"0"-109"16,0 0-30-16,0 0 50 15,0 0 17-15,82 6 62 16,-64-12-2-16,1-7-13 16,-4-2-56-16,1-2-25 0,-4-2 4 15,-4 0-9-15,-2 2-56 16,-2 0 68-16,-4 2 6 15,0 0-60-15,0 3 66 16,-10-2-38 0,1 2-6-16,-3-1-16 0,-1 2-18 15,-1 0-11-15,1 0 0 16,-1 5 5-16,-2 0-21 16,4 4 13-16,-4 2 3 15,-1 0-14-15,-1 5-11 16,2 7-1-16,1 4 25 15,4 2 1-15,4 3 2 16,3-2-1-16,4 1-1 0,0-1 8 16,5-2-7-1,9-2-2-15,2-4-5 0,2-5-9 16,0 1 15-16,0-7 0 16,1 0 0-16,-1 0 11 15,-3-10 3-15,0-4-15 16,0-1 1-16,-4-2 0 15,-1 0-7-15,-4 2 7 16,-3 3 0-16,0 3 11 16,-3 7 0-16,0 2-22 15,0 0 5-15,0 2-31 16,0 15 37-16,0 7 12 16,0 8 11-16,0 4 34 15,3 0-29-15,0 1 7 16,0-1-11-16,4-5-23 0,-4-3 29 15,2-6-30-15,-4-7 7 16,2-2 1-16,-1-6-1 16,-2-2-14-16,1-3-6 15,-1-2-42-15,3 0-18 16,0-5-170-16,0-4-499 0</inkml:trace>
  <inkml:trace contextRef="#ctx0" brushRef="#br1" timeOffset="-47896.45">6843 16858 682 0,'0'0'211'16,"0"0"-119"-16,0 0-31 15,0 0 32-15,0 0-2 16,0 0-85-16,0 0 33 16,-3 13 13-16,0 2 28 15,2 4 16-15,-1 3-51 16,2 5 42-16,0 2-17 16,0 2-45-16,2 0 32 15,9 1-37-15,1-3-1 0,6-2-1 16,2-4-18-1,-1-5 0-15,6-5-19 0,-5-5 19 16,4-5 15-16,-5-3-4 16,1 0-3-16,-4-17 17 15,-1-2-15-15,-2-6-3 16,-4-4-7-16,-1-2 2 16,-4-1 9-16,-4 1-11 15,0 0 9-15,0 1 25 16,-7 1-33-16,-5 3 43 15,-3 3-30-15,-2 3-13 16,-2 2 38-16,1 3-15 16,-4 4-1-16,-2 2-8 15,0 5-15-15,1 0-1 16,1 4-7-16,0 0-9 0,7 4 3 16,0 9 3-16,0 3-22 15,5 2 9-15,1 3-31 16,3 1 4-16,4-1-54 15,2 0-56-15,5 7-58 16,8-5-331-16,2-3-56 0</inkml:trace>
  <inkml:trace contextRef="#ctx0" brushRef="#br1" timeOffset="-47296.95">7322 16953 818 0,'0'0'487'0,"0"0"-395"15,0 0-21-15,0 0 57 16,0 0-26-16,0 0-54 15,0 0 1-15,-60-36-49 16,50 36 0-16,-1 5-1 16,-4 10 2-16,2 6 6 15,-2 5-7-15,6 2 0 0,4 0 11 16,2 1-9-16,3-2-2 16,0 0 0-16,8-8 3 15,6-4-13-15,3-3 10 16,0-1 0-16,2-7-27 15,-1-2 23-15,-6-2-5 16,2 0-7-16,-4-12-39 16,-3-2 55-16,-2-4-26 15,-2-1 26-15,-2-5 9 16,-1 2-8-16,0 1-1 16,0 1 0-16,0 4 10 15,0 7-5-15,-3 2-5 16,2 7 0-16,1 0-12 0,0 5-41 15,0 17 53 1,0 9 23-16,3 13 4 0,7 4 35 16,4 8-18-16,3 2 3 15,-3-1 8-15,5-5-53 16,-5-6 17-16,-1-8-19 16,-2-9 8-16,-4-7-3 15,-1-5-5-15,-2-6-1 16,-4-3-96-16,0-5-305 15,0-3-489-15</inkml:trace>
  <inkml:trace contextRef="#ctx0" brushRef="#br1" timeOffset="-46629.05">6127 17498 884 0,'0'0'354'0,"0"0"-266"16,0 0 14-16,0 0 13 15,0 0-19-15,0 0-28 16,0 0-49-16,21-3 34 16,0 3 27-16,10 0-30 15,11 0 9-15,7 3-24 16,21-1-8-16,17 1 27 0,28-1-54 16,7-2 0-1,3 0 0-15,-5 0 14 0,-10-5-7 16,3-5-7-16,-2 1 1 15,-1 0 15-15,-10 3-14 16,-15 1-2-16,-22 2 0 16,-19 3-5-16,-11 0 5 15,-2 0 1-15,-4 0 16 16,-6 0 51-16,-9 0-34 16,-9 0 28-16,-3 0 3 15,0 0-20-15,0 0 23 16,0 0-38-16,0 0-14 15,0 0-14-15,0 0-2 16,0 0-28-16,0 0-59 16,0 0-73-16,0-3-21 0,0 0-421 0</inkml:trace>
  <inkml:trace contextRef="#ctx0" brushRef="#br1" timeOffset="-45105">6549 17909 785 0,'0'0'187'16,"0"0"-111"-16,0 0 13 16,0-82 27-16,0 54 32 15,0 0-90-15,0 1-32 16,0 3-26-16,-3 0 12 15,0 2 8-15,3 5-1 0,-4 5 0 16,2-2 22 0,2 6-40-16,-1 2 9 0,1 4-10 15,0 1 1-15,0 1-18 16,0 0 7-16,0 6-37 16,0 15 37-16,7 12 20 15,7 20 19-15,5 23-7 16,-1-1-21-16,-2-5 24 15,-4-12-24-15,-3-13 8 16,0-5 7-16,0 1-10 16,-3-13-7-16,-1-11 1 15,0-9-19-15,0-8-23 16,1-9-149-16,-3-5-305 0</inkml:trace>
  <inkml:trace contextRef="#ctx0" brushRef="#br1" timeOffset="-44749.34">6758 17852 715 0,'0'0'155'15,"0"0"-103"-15,0 0-16 16,0 0 35-16,51 76-28 15,-32-73 3-15,5-3-9 16,-3 0-37-16,1-9 18 0,-4-8-18 16,-1-5 6-16,-7-3 7 15,-6 3 2-15,-4-2 48 16,0 3 1-16,0 1 7 16,-13 3 40-16,-2 3-50 15,0 3-10-15,-3 2 29 16,-1 7-28-16,-2 2-27 15,3 0-20-15,0 11-5 16,5 7-1-16,1 6-62 16,6 12-170-16,6-4-132 15,0-10-489-15</inkml:trace>
  <inkml:trace contextRef="#ctx0" brushRef="#br1" timeOffset="-44634.34">6758 17852 160 0</inkml:trace>
  <inkml:trace contextRef="#ctx0" brushRef="#br1" timeOffset="-44377.38">6758 17852 160 0,'55'40'898'0,"-61"-17"-776"0,0 4-83 0,3 8-28 0,3 5 88 16,0 0-3-16,9 1-38 15,6-3 11-15,6-9-60 16,0-7 9-16,3-10-9 15,-2-9-8-15,-1-3 33 16,0-6-13-16,-5-17-7 0,-2-5 17 16,-5-5-22-16,-6 2-8 15,-3-3-1-15,0 2 9 16,-11 6 13-16,-8 2-8 16,1 4 24-16,-3 10 34 15,-1 0-52-15,2 7 7 16,-1 3-27-16,5 3-4 15,1 14-11-15,3 6 12 16,5 6-33-16,4 4-43 16,3 10-99-16,4-10-11 15,8-7-327-15</inkml:trace>
  <inkml:trace contextRef="#ctx0" brushRef="#br1" timeOffset="-44218.33">7095 18163 1219 0,'0'0'349'0,"0"0"-260"16,0 0-55-16,0 0-33 15,0 0-1-15,0 0 0 16,0 0-113-16,0 0-165 16,21-43-392-16</inkml:trace>
  <inkml:trace contextRef="#ctx0" brushRef="#br1" timeOffset="-43813">7181 17795 325 0,'0'0'895'0,"0"0"-783"15,0 0-111-15,0 0-1 16,-19 74 76-16,19-44-10 15,2 6-16-15,11 3 12 16,5-2-38-16,3 0-4 16,0-4-20-16,6-7 3 15,-2-6-10-15,0-7-44 16,-4-13 51-16,0 0 1 16,-5-13 9-16,-5-11-2 15,-3-8-8-15,-6-2 1 0,-2-6 22 16,0-1-15-1,-10 0 22-15,-5 1 36 0,-6 4-22 16,-3 2 24-16,1 6-21 16,0 3-12-16,1 9 3 15,1 6-38-15,4 7-2 16,3 3-7-16,0 3-35 16,5 15-10-16,0 4-37 15,9 15-82-15,0-5-112 16,0-6-435-16</inkml:trace>
  <inkml:trace contextRef="#ctx0" brushRef="#br1" timeOffset="-43444.59">7388 17760 1147 0,'0'0'183'0,"0"0"-154"15,0 0-22-15,0 0 111 16,0 0-9-16,94-8-44 16,-66 8 4-16,0 5-6 15,-4 4-39-15,-3 5-24 16,-8 0 0-16,-4 4 34 16,-9 3-34-16,0 4 2 0,0 2 45 15,-10 0-38 1,-5 3 9-16,-3 2-2 0,4-2-15 15,3-2 20-15,3-3-20 16,5-1 12-16,3-2-3 16,0-5-2-16,6-3-9 15,10-3 1-15,1-3-7 16,8-2 6-16,4-6 1 16,2 0-24-16,16-3-45 15,-8-11-180-15,-4-1-379 0</inkml:trace>
  <inkml:trace contextRef="#ctx0" brushRef="#br1" timeOffset="-43047.03">7857 17874 1200 0,'0'0'270'0,"0"0"-187"0,0 0-71 15,0 0 11-15,-85 23 34 16,70-8-33-16,2 4-1 15,5-2-22-15,5 2-1 16,3-2 7-16,0-3-7 16,0-1 0-16,11-4-13 15,7-6-32-15,0-3 16 16,1 0 11-16,2-3-30 16,-3-9-9-16,1-2-25 15,-4-4 44-15,-3 2 28 16,-1 4 10-16,-7 2 96 15,-1 7 6-15,-1 3-19 16,-2 0-26-16,0 10-56 0,1 12 50 16,3 11 13-16,-1 7-31 15,0 10 6-15,2 0-39 16,-2-3 14-16,1-3-12 16,1-6 12-16,-2-9-25 15,3-11 11-15,-2-10-88 16,4-8-138-16,-2-13-395 15,0-7-101-15</inkml:trace>
  <inkml:trace contextRef="#ctx0" brushRef="#br1" timeOffset="-42791.29">7989 17579 1099 0,'0'0'193'15,"0"0"-143"-15,0 0 14 16,11 105 112-16,-2-49-17 16,2 16-39-16,2-2-21 15,-2 0-68-15,-1-2 11 16,-3-17-42-16,1 1 9 16,-2-12-10-16,0-10 1 15,-3-7-19-15,0-13-18 16,1-9-108-16,-2-1-52 15,-1-11-134-15,-1-6-317 0</inkml:trace>
  <inkml:trace contextRef="#ctx0" brushRef="#br1" timeOffset="-41643.78">8103 17895 720 0,'0'0'137'0,"0"0"-114"16,0 0 112-16,0 0 57 15,0 0-28-15,0 0 10 16,90 40-8-16,-68-10-65 16,1-1-38-16,-4 4-29 15,-1 1-7-15,-8-5-27 16,-5 1 2-16,-4-8 11 0,-1-5-13 16,0-6-3-16,0-5-3 15,0-6 9-15,0 0-12 16,-3-17-30-16,-3-10-53 15,0-5 33-15,1-11-37 16,0 1-29-16,4 1 22 16,1 8 1-16,0 7 72 15,0 13 17-15,1 10 13 16,8 3 27-16,0 10 104 16,3 17 36-16,1 7-13 15,-2 6-82-15,1 1-22 16,-1-9-8-16,0-5-7 15,1-5 5-15,-2-7-40 16,-1-8 0-16,0-7 0 16,2 0-22-16,-2-5-1 0,2-15-29 15,0-3 1-15,-2-9 9 16,4-2-14-16,-5 0-11 16,-1-2 23-16,1 7 24 15,-1 7 20-15,-1 8 4 16,0 14 2-16,0 0-4 15,2 24 22-15,0 12 61 16,0 3-15-16,3 1-45 16,2-3 33-16,2-11-34 15,1-6-15-15,-1-7-9 16,0-9 10-16,-6-4-13 16,2 0 3-16,-3-10-37 15,-3-9 36-15,-4-6 1 16,-1-1 0-16,0-4 0 15,0 2-1-15,0 3-50 0,0 9-31 16,0 3-28-16,0 13 42 16,0 0-12-16,3 13 57 15,8 9 23-15,2 5 19 16,1-4 0-16,2-4-19 16,-4-5 1-16,4-6-1 15,-4-5 22-15,-1-3-15 16,-4-7 13-16,-4-6-12 15,-3-11 21-15,0 1 1 16,0-5-30-16,-10-2 26 16,-4 2-25-16,-3-1 10 15,-5 3-11-15,-1 2-16 0,-1 7-14 16,2 4 6-16,6 13-45 16,6 0 15-16,4 11 42 15,6 17 12-15,0 8 3 16,4 1 29-16,13 2 13 15,2-5-36-15,4-6 0 16,1-6-18-16,-1-11-3 16,3-10-5-16,-4-1 16 15,4-10-73-15,-4-12 3 16,3-8-3-16,-4-9 52 16,-1-4 22-16,-6-6 1 0,-3-2 30 15,-5-2 57 1,-6-1-59-16,0 4-4 15,-9-1 1-15,-12 7-25 0,0 8 37 16,-1 12-25-16,4 9 20 16,6 15-25-16,6 0-7 15,6 24 22-15,0 11 19 16,3 23 19-16,19 21 27 16,1-4-31-16,1-8 7 15,-1-9-17-15,-2-18-45 16,2 1 11-16,1-3-13 15,-2-11-19-15,-1-12-15 16,-3-15-144-16,-4 0-112 16,-6-8-511-16</inkml:trace>
  <inkml:trace contextRef="#ctx0" brushRef="#br1" timeOffset="-41408.94">9123 17449 1309 0,'0'0'268'15,"0"0"-207"-15,0 0-39 16,0 0 70-16,84 10-6 16,-49-8-32-16,0-2-54 15,1 0 14-15,-5 0-32 0,-7 0 3 16,-4 0-27-16,-9 0-82 15,-6-2-202-15,-5 2-301 0</inkml:trace>
  <inkml:trace contextRef="#ctx0" brushRef="#br1" timeOffset="-41198.28">9192 17651 546 0,'0'0'275'16,"0"0"-176"-16,0 0 56 16,0 0 69-16,94 3-12 15,-55-3-95-15,4-3-46 16,-4 0-42-16,-3 0 8 0,-9 3-37 16,-4 0-9-16,-9 0-63 15,-8 0-314-15</inkml:trace>
  <inkml:trace contextRef="#ctx0" brushRef="#br1" timeOffset="-31541.32">9905 17183 110 0,'0'0'851'0,"0"0"-602"16,0 0-107-16,0 0 19 15,0 0-11-15,0 0-53 0,-3-4-6 16,3 4-53-16,0 0-7 15,0 0 33-15,0 0-62 16,0 0 10-16,5 0-12 16,8 0 0-16,8 0 7 15,6-1 8-15,4-4-1 16,2-3 2-16,3-1-15 16,-5-1-2-16,-3 1-7 15,-8-2-56-15,1 3 11 16,-8 2-84-16,-7 0-89 15,-3 3-143-15,-3-2-217 0</inkml:trace>
  <inkml:trace contextRef="#ctx0" brushRef="#br1" timeOffset="-31061.38">10005 17123 142 0,'0'0'624'15,"0"0"-474"-15,0 0-75 16,0 0 19-16,0 0 62 15,0 0-76-15,-58 72-4 16,52-52-29-16,2 0 7 16,2-1 20-16,2-3-45 15,0 1-4-15,0-7-22 16,0-3-3-16,2-3-9 16,2-2-30-16,3-2-26 15,2 0 65-15,2-2 1 16,4-4 15-16,1-3-10 0,5 3-5 15,0 2-2-15,3 4 1 16,0 0 0 0,1 7 8-16,0 10 8 0,-2 1 1 15,-4 5 11-15,-4 3-21 16,-4-4 31-16,-5 5-5 16,-5-6-11-16,-1 1 35 15,0 0-38-15,-7-1 37 16,-7-6-12-16,-4 0-43 15,-4-6 31-15,1-1-7 16,-3-6-23-16,-1-2 27 16,-2 0-16-16,3-10-13 15,3-6 17-15,2 3-11 0,5-4-12 16,4 5 6 0,4 3-25-16,6 1 17 0,0 4-26 15,0-4-69-15,9 2-140 16,4 0-536-16</inkml:trace>
  <inkml:trace contextRef="#ctx0" brushRef="#br1" timeOffset="-30883.63">10411 17539 1455 0,'0'0'391'0,"0"0"-270"0,0 0-88 15,0 0-31-15,0 0-2 16,0 0-7-16,0 0-186 16,19-10-473-16</inkml:trace>
  <inkml:trace contextRef="#ctx0" brushRef="#br1" timeOffset="-30423.46">10512 17167 1081 0,'0'0'265'0,"0"0"-204"16,0 0-60-16,0 0 30 0,0 0 68 15,0 0-77-15,-42 84 18 16,41-50 29-16,1 4 4 15,0 2 10-15,0 3-58 16,9 0 4-16,7-4-29 16,4-4 6-16,4-7 2 15,1-4-7-15,6-9-1 16,-1-9 0-16,1-6-9 16,-1-1 9-16,0-19 0 15,-5-7 0-15,-5-9 7 16,-4-4-7-16,-8-5 9 15,-7-5 12-15,-1 1-12 0,-3-2-2 16,-12 3 13-16,-6 2 2 16,-4 5 29-16,-3 5-29 15,0 9 15-15,-2 7-4 16,1 9-33-16,5 6-21 16,-1 5 5-16,4 0 0 15,0 14-5-15,6 5-75 16,6 17-74-16,4-6-133 15,3-1-508-15</inkml:trace>
  <inkml:trace contextRef="#ctx0" brushRef="#br1" timeOffset="-28837.02">10987 17219 687 0,'0'0'571'0,"0"0"-487"16,0 0-75-16,0 0 22 15,0 0 9-15,0 0 105 16,0 0-44-16,37 59-73 15,-22-30 53-15,-5 2-18 16,-1 1-6-16,0 2 20 16,-3-2-77-16,-3-2 13 0,0-7-13 15,-1-2 7-15,-2-7-7 16,0-4 0-16,0-4 0 16,0-5 13-16,0-1-12 15,0-1-2-15,0-15-15 16,0-5-50-16,0-7 55 15,-2-5-30-15,2-3 5 16,0 4 35-16,0 2-44 16,0 5 44-16,6 8-6 15,2 9-6-15,3 7 7 16,1 1 12-16,5 9 14 16,-2 12 49-16,1 5-68 15,2 4 33-15,-2 2-30 0,-2-1 4 16,-1-4 11-1,-2-4-18-15,-4-6 4 0,0-4-5 16,-4-6 0-16,-1-7-1 16,-1 0-23-16,-1-3-2 15,0-14 13-15,0-6 8 16,0-5 5-16,0-3-1 16,0 0-19-16,0 2 19 15,0 3 1-15,0 8-9 16,0 5-4-16,0 11 13 15,5 2-6-15,3 15 6 16,2 11 1-16,0 8 43 16,2 2-36-16,2-4 2 15,-2-2 2-15,2-8-4 0,0-5 7 16,1-8-15-16,-2-7-1 16,-2-2 0-16,4-2-14 15,-5-18-17-15,2-3 26 16,-5-5 6-16,-2-3 0 15,-2 1-12-15,0 2 10 16,-3 6 1-16,0 6-14 16,0 10-14-16,0 6 16 15,0 6-50-15,0 18 63 16,3 7 14-16,0 2-13 16,4-3 17-16,1-3-18 15,1-8 3-15,0-8 10 16,4-5-13-16,-2-6 2 0,-1 0 2 15,-1-14-4-15,-6-6-1 16,0-7-11-16,-3-1-17 16,0-6 28-16,-3 2 2 15,-9-2-1-15,-6 4 0 16,-1 5 0-16,1 5-1 16,-3 7-24-16,7 12-37 15,0 1 60-15,5 24-17 16,4 9 19-16,5 9 35 15,0 2-14-15,3 2 24 16,14-10-23-16,2-5-21 16,6-9 19-16,2-5-20 15,0-14-1-15,3-3 0 0,-3-3-48 16,4-17 48 0,-4-10-31-16,-3-7-9 0,-5-5 40 15,-7-6-21-15,-4-5 22 16,-8-5 0-16,0 0-22 15,-3-2 22-15,-12 2-28 16,-5 8 5-16,2 12 22 16,0 11-25-16,6 13 26 15,2 11 0-15,6 3 26 16,2 28-26-16,2 20 15 16,0 25 34-16,9 2 31 15,6-5-59-15,0-10 24 16,3-17-42-16,1 1 11 15,7-1-4-15,-4-11-10 0,5-11 0 16,-5-8 0-16,-1-8-31 16,0-5-29-16,-3-9 27 15,-3-14-7-15,-2-6 33 16,-4-4 6-16,-1-4 1 16,-5-1 9-16,0 4-9 15,-2 7-12-15,-1 8-7 16,3 15-1-16,-2 4 11 15,2 23 9-15,2 13 37 16,4 11 37-16,4 3-60 16,4-1 16-16,2-8-30 15,1-3 11-15,2-13-3 16,0-7-8-16,-1-10 0 0,-1-8 0 16,2 0-28-1,-1-22 13-15,-2-7 9 0,-1-7 6 16,0-2 4-16,-2-3-3 15,-2 4 36-15,-2 6 26 16,-5 9-41-16,-2 12 23 16,-2 10-20-16,-2 7-23 15,-1 20 59-15,0 9-26 16,-1 3-35-16,-23 9-15 16,0-11-124-16,-3-6-406 0</inkml:trace>
  <inkml:trace contextRef="#ctx0" brushRef="#br1" timeOffset="-27735.63">8072 17631 1008 0,'0'0'291'0,"0"0"-210"15,0 0-5-15,0 0 19 16,0 0 31-16,0 0-80 0,0 0-5 16,-28 73-23-16,7-28 5 15,0 16-23-15,-8 2 18 16,-2 5-18-16,-2 1 0 15,-1-5-1-15,3-6-5 16,7-7-5-16,3-8-16 16,5-14-16-16,7-10 6 15,9-16-116-15,0-3-136 16,0 0-114-16</inkml:trace>
  <inkml:trace contextRef="#ctx0" brushRef="#br1" timeOffset="-27185.85">7674 16721 459 0,'0'0'198'0,"0"0"-139"16,0 0 58-16,0 0 37 16,0 0 23-16,0 0-18 15,0 0-82-15,-39-5 14 16,18 25-21-16,-3 6-38 15,-9 15 34-15,-10 22-43 16,-15 22 0-16,-10 21 5 0,5-6-16 16,13-19-14-1,16-28 2-15,7-16 0 16,0 1-6-16,4 0 7 0,0-2-1 16,13-10 0-1,8-11-42-15,4-8-156 0,13-6-131 16,3-1-393-16</inkml:trace>
  <inkml:trace contextRef="#ctx0" brushRef="#br1" timeOffset="-25429.32">14226 16586 679 0,'0'0'180'0,"0"0"-15"15,0 0-19-15,0 0-16 16,0 0 33-16,0 0-54 16,0 0-44-16,-33-2 8 15,26 2-61-15,0 6 13 16,-1 5-24-16,0 6 15 16,1 6 11-16,3 4-25 0,4 4 7 15,0 6 7-15,3 1-15 16,13-1-1-16,5-1 0 15,1-5 1-15,5-6-2 16,2-4 1-16,-1-12 0 16,2-6 3-16,-5-3 10 15,2-12-13-15,-4-14 0 16,-4-10 1-16,-6-4 8 16,-6-5-8-16,-4-2 12 15,-3-1 0-15,0 3 6 16,-10 3-19-16,-6 8 25 15,-4 1-19-15,1 9 52 16,-5 4-31-16,-1 8 0 0,-1 2-6 16,0 10-14-16,1 0-13 15,2 0 6-15,2 15-19 16,4 5 10-16,3 3-9 16,3 2-10-16,8 3 9 15,3 0-94-15,9 7-74 16,10-8-315-16,4-5-245 0</inkml:trace>
  <inkml:trace contextRef="#ctx0" brushRef="#br1" timeOffset="-25261.67">14695 16869 1403 0,'0'0'269'0,"0"0"-210"0,0 0-23 15,0 0-34-15,0 0-2 16,0 0-3-16,0 0-214 16,31 9-291-16</inkml:trace>
  <inkml:trace contextRef="#ctx0" brushRef="#br1" timeOffset="-24851.61">14865 16603 1258 0,'0'0'186'0,"0"0"-106"0,0 0-66 16,0 0 17-16,0 0 39 16,0 0-38-16,0 0 3 15,100-42-9-15,-71 42-19 16,-2 4 23-16,-2 10-19 15,-6 5 0-15,-5 6 13 16,-6 3-16-16,-8 4-7 16,0 4-1-16,-14 0 1 15,-5 0 11-15,-3 0-11 16,4-5-1-16,0-3 0 16,7-9 8-16,3-4-9 15,8-5 1-15,0-4 0 0,3-1-9 16,14-2 10-16,9-3-1 15,4 2 0-15,5-2 7 16,3 0-7-16,2 0 0 16,-3 0-66-16,1 0-79 15,-3 0-147-15,11-9 165 16,-8-1-171-16,-8-4-221 0</inkml:trace>
  <inkml:trace contextRef="#ctx0" brushRef="#br1" timeOffset="-24564.27">15457 16713 108 0,'0'0'885'0,"0"0"-705"16,-24-73-75-16,11 37 22 0,-2 2-12 15,4 1 12 1,2 4-78-16,3 3-49 0,3 9 42 16,1 7-12-16,2 5 9 15,0 5-13-15,0 3-8 16,5 18-18-16,6 13 41 15,2 9-16-15,5 7 29 16,1 8-30-16,1-1 4 16,1-4-10-16,1-4-17 15,-4-12-2-15,0-6 0 16,-3-10-35-16,0-11 23 16,-3-8-68-16,-1-2-43 15,6-28-82-15,-4-5-171 16,-2-1-313-16</inkml:trace>
  <inkml:trace contextRef="#ctx0" brushRef="#br1" timeOffset="-24213.17">15630 16491 933 0,'0'0'268'16,"0"0"-138"-16,0 0-64 16,0 0-48-16,0 0 67 15,0 0 34-15,0 0-36 16,55 32-63-16,-21-24-14 15,5-7 22-15,7-1 29 16,1 0 4-16,-1-14-31 16,-3-3-23-16,-7-4-7 15,-5 0 0-15,-8-2-8 16,-9 3-2-16,-8-1 10 16,-6 4 0-16,0 6-1 0,-10 5-3 15,-3 6-2-15,-4 0-29 16,4 22 32-16,1 14 3 15,2 10 8-15,5 13 14 16,5 5 18-16,0 4-39 16,8-5-1-16,8-3 0 15,-1-14-4-15,3-7-9 16,-5-11-31-16,-1-7-107 16,-5-7-251-16,-5-8-514 0</inkml:trace>
  <inkml:trace contextRef="#ctx0" brushRef="#br1" timeOffset="-24008.35">15837 16796 1220 0,'0'0'324'16,"0"0"-241"-16,0 0-83 16,0 0 1-16,0 0 62 15,0 0 9-15,79-5-50 16,-44 2 3-16,2-2-25 15,-1 1-25-15,-1-3-79 16,0-2-87-16,6-3-104 16,-6-1-230-16,-9 2 29 0</inkml:trace>
  <inkml:trace contextRef="#ctx0" brushRef="#br1" timeOffset="-22634.55">16273 16648 474 0,'0'0'340'0,"0"0"-72"15,0 0-93-15,0 0-30 16,0 0-55-16,0 0 41 15,0 0-26-15,79 29-35 16,-58 1 25-16,3 4-64 16,-2 2 1-16,-4-2 16 15,0-4-39-15,-6-2-6 16,-2-8-3-16,-5-6-6 16,-2-4 0-16,-2-7 12 15,-1-3-5-15,0 0 25 16,0-7-25-16,0-13-2 15,-1-8-20-15,-2-6 2 0,1-4 7 16,2-2-10-16,0 4-13 16,0 6 26-16,12 8-38 15,3 9 46-15,3 9-9 16,1 4 8-16,3 10 2 16,0 12 16-16,1 8 25 15,-2 0 6-15,0 3-46 16,-4-3 21-16,-3-5-22 15,-2-4 6-15,-3-5-3 16,-1-8-2-16,-5-2-1 16,-2-6 8-16,-1 0-7 15,0-4-1-15,0-13 0 16,0-5-23-16,0-8 14 0,2-4-13 16,-1-1-4-16,4 1 15 15,1 5-43-15,3 7 48 16,2 11-8-16,0 11-8 15,4 0 13-15,0 24 18 16,1 7-5-16,1 6 48 16,0-1-51-16,2-2 22 15,0-6-11-15,0-6-4 16,-2-7 15-16,2-7-23 16,-4-6 0-16,0-2 3 15,-3-5 5-15,0-12-16 16,-3-8 7-16,-2-1-5 15,-2-3-4-15,-2 1 10 16,-1 3 0-16,0 8 0 16,-2 7-31-16,3 8 1 0,1 2-23 15,2 17 27-15,4 9 25 16,3 4 2-16,0 1 11 16,5-6 5-16,3-6-9 15,2-5-8-15,-1-11 0 16,0-3 0-16,-2 0 11 15,-3-13-10-15,-3-6 6 16,-5-6-3-16,-8-4 9 16,-1-2-13-16,-3 0 0 15,-15 0-3-15,-5 0-10 16,-6 3 7-16,-3 6-7 16,-1 5 7-16,1 9-40 15,6 8-6-15,7 0 33 16,6 21 19-16,9 8 6 15,4 4 0-15,1 1 26 0,18 2-16 16,4-6-3-16,7-4-7 16,4-11-6-16,2-6 0 15,0-9 10-15,-1 0-3 16,-2-12-7-16,-3-14 0 16,-3-8 7-16,-6-5-7 15,-6-7 0-15,-4-2 1 16,-6-6-1-16,-5-1 0 15,-2-1 0-15,-15 6-1 16,-4 8-16-16,0 9 16 0,2 13 2 16,5 15-1-16,4 5 0 15,4 25 0-15,4 28 26 16,2 22 17-16,6 0-29 16,11-5 32-16,6-11-40 15,2-16 0-15,6 1-1 16,4-3 1-16,1-10-12 15,-1-11 4-15,-3-12-16 16,-2-8 3-16,-3-5 5 16,-6-19 10-16,-8-9-13 15,-4-5-8-15,-4-4 20 16,-5-3-30-16,0 3-43 16,0 5-14-16,0 6-18 15,0 12 65-15,0 12 40 16,0 7-31-16,0 0 23 0,7 16 9 15,4 4 0-15,6 1 40 16,3-3-27-16,7-2 31 16,3-1 10-16,4-2-37 15,2 1 28-15,1 3 12 16,-6 2 0-16,-5 0 40 16,-10 5-34-16,-7 0 11 15,-7-1 19-15,-2 2-50 16,-6-2 19-16,-12-1-37 15,-6-3-25-15,-1-5 0 16,2-5-45-16,7-9-60 16,4 0-72-16,7-4-488 0</inkml:trace>
  <inkml:trace contextRef="#ctx0" brushRef="#br1" timeOffset="-22244.57">18671 16514 1129 0,'0'0'272'0,"0"0"-131"16,0 0-26-16,0 0-8 15,0 0-24-15,0 0-26 16,-103-47-56-16,75 47-1 16,-2 0 0-16,3 12 12 15,3 7-12-15,9 8 6 16,7 4 0-16,8 4 41 15,0 3-33-15,16-2 11 16,14-2-25-16,6-2-17 16,7-5 16-16,24-6-92 15,-12-6-155-15,-6-10-529 0</inkml:trace>
  <inkml:trace contextRef="#ctx0" brushRef="#br1" timeOffset="-21936.13">18889 16615 1247 0,'0'0'315'0,"0"0"-232"15,0 0-32-15,0 0-43 16,0 0 86-16,0 0-11 16,96 17-59-16,-68 5 43 15,0 3-30-15,-6 6-4 16,-8 3-12-16,-8 4-20 15,-6 2-2-15,-9 2 0 0,-12-3-11 16,-3-1 12-16,2-6 1 16,5-4 13-16,7-10-7 15,7-4-7-15,3-8-1 16,3-6-20-16,19 0-19 16,7-6 21-16,3-12-65 15,19-19-53-15,-11 3-211 16,-7 1-473-16</inkml:trace>
  <inkml:trace contextRef="#ctx0" brushRef="#br1" timeOffset="-21711.65">19220 16352 1410 0,'0'0'316'0,"0"0"-223"0,0 0-92 16,0 0 26-16,-3 77 49 15,14-17-16-15,5 0 4 16,5 6-32-16,0 1-1 16,-3-11-25-16,-3 4-6 15,-1-6-22-15,-6-15-55 16,-3-10-66-16,-5-12-112 16,0-8-339-16,-5-9-269 0</inkml:trace>
  <inkml:trace contextRef="#ctx0" brushRef="#br1" timeOffset="-21536.92">19255 16738 1364 0,'0'0'224'0,"0"0"-124"15,0 0-14-15,0 0 14 16,92-2-2-16,-52 10-67 16,3-3-12-16,3-1-2 15,-2-4-15-15,-4 0-4 16,-4 0-43-16,-6-20-103 15,-11 0-226-15,-7-1-608 0</inkml:trace>
  <inkml:trace contextRef="#ctx0" brushRef="#br1" timeOffset="-21343.68">19456 16366 1352 0,'0'0'273'0,"0"0"-183"0,0 0 9 15,1 101-5-15,11-44 0 16,8 3-28-16,0 4-65 16,2-3 20-16,0-4-21 15,-1-7-49-15,-2-9-31 16,3-10-138-16,-4-11-123 16,-4-12-304-16</inkml:trace>
  <inkml:trace contextRef="#ctx0" brushRef="#br1" timeOffset="-20886.9">19796 16736 591 0,'0'0'641'16,"0"0"-495"-16,0 0-25 15,0 0 4-15,0 0 72 0,89-39-121 16,-72 35-22-16,-2-2-20 16,-2 1-14-16,-4-1 45 15,-3 3-54-15,-6-2 4 16,0 3 15-16,0 1-30 15,-15 1-1-15,-6 0 0 16,-6 0 1-16,-1 8 1 16,0 4-1-16,2 0 0 15,5 0 4-15,7-2-2 16,6 1-4-16,6-3-21 16,2 2-21-16,5-1 38 15,13 2-10-15,6 0 16 0,6 1 0 16,7 3-8-16,0 2 7 15,1 2-5-15,-1 3 6 16,-4 0-7-16,-5 0 14 16,-7 0-3-16,-9-1 6 15,-11-2 8-15,-1-2-15 16,-10 2-3-16,-15-6 1 16,-7-1 16-16,-5-6-16 15,-1-1 19-15,3-5 13 16,2 0-31-16,10 0-4 15,7-8 1-15,9-2-80 16,7-2-13-16,7-13-75 16,14 2-343-16,3-2-373 0</inkml:trace>
  <inkml:trace contextRef="#ctx0" brushRef="#br1" timeOffset="-20502.42">20315 16512 1113 0,'0'0'362'0,"0"0"-246"16,0 0-55-16,0 0-17 15,0 0 86-15,-75 100-55 16,68-56-42-16,7-1 19 16,0-1-42-16,21-4 15 15,10-6-8-15,11-10-8 0,6-8-9 16,5-9 0-1,5-5 0-15,-1-7 0 0,0-14 3 16,-9-9 1-16,-5-2-4 16,-12-9 9-16,-13 0-9 15,-13-1 0-15,-5-1 0 16,-20 2 19-16,-13 1-5 16,-11 7 21-16,-3 10 22 15,-3 10-36-15,1 9 16 16,4 4-37-16,6 8 0 15,3 12-12-15,12 4-7 16,5 1-46-16,8 4-27 16,11 5-85-16,0-3-177 15,8-9-542-15</inkml:trace>
  <inkml:trace contextRef="#ctx0" brushRef="#br1" timeOffset="-20253.34">20758 16428 1187 0,'0'0'383'0,"0"0"-242"16,0 0-112-16,0 0 28 16,0 0 19-16,0 0-8 0,4 87 7 15,4-36-52 1,5 3 2-16,-1-1 6 0,3-7-30 15,-4-5-2-15,-4-7-22 16,-1-8-85-16,-4-8-42 16,-2-4-390-16,0-12-387 0</inkml:trace>
  <inkml:trace contextRef="#ctx0" brushRef="#br1" timeOffset="-20035.27">20743 16673 603 0,'0'0'918'0,"0"0"-740"16,0 0-115-16,0 0 3 15,0 0 62-15,81 17-56 0,-44-11-28 16,4-3-44 0,0 0 10-16,-4-3-8 0,-2 0-2 15,-4 0 0-15,-7-9 0 16,-5-5-92-16,-11-9-90 15,-5 1-363-15,-3 0-365 0</inkml:trace>
  <inkml:trace contextRef="#ctx0" brushRef="#br1" timeOffset="-19862.95">20941 16367 978 0,'0'0'562'16,"0"0"-430"-16,-4 83 19 0,4-29-59 15,0 4-8 1,12 0 15-16,3-3-74 0,0-6-9 16,1-8-16-16,7 0-103 15,-3-12-93-15,-2-12-552 0</inkml:trace>
  <inkml:trace contextRef="#ctx0" brushRef="#br1" timeOffset="-19639.21">21292 16696 1435 0,'0'0'288'0,"0"0"-233"16,0 0-17-16,0 0 66 15,90 0-5-15,-52 0-16 16,5 0-46-16,7-6-8 15,1-1-5-15,1 1-24 16,10-1-43-16,-11 0-108 16,-11 3-686-16</inkml:trace>
  <inkml:trace contextRef="#ctx0" brushRef="#br1" timeOffset="-19210.67">22576 16477 709 0,'0'0'749'0,"0"0"-618"0,0 0-38 16,0 0 31-16,81 0-5 15,-50 0-5-15,6 0-66 16,2 0-40-16,0-3 31 16,-3-2-33-16,-5 1 5 15,-9-2-11-15,-8 0-64 16,-10 1-32-16,-8-1-70 16,-17 2-324-16,-3 2-140 0</inkml:trace>
  <inkml:trace contextRef="#ctx0" brushRef="#br1" timeOffset="-18897.37">22590 16472 580 0,'0'0'356'16,"0"0"-163"-16,0 0-49 0,0 0-13 15,0 0-2-15,-82 65-10 16,80-51-69-16,2-3-28 16,2 0 11-16,15 0-33 15,10 0 1-15,6 2 25 16,8 0-26-16,8 3 18 15,3 3-18-15,-1 1 0 16,-1 3 54-16,-6 4-22 16,-7-1-1-16,-13 3 13 15,-9-2-21-15,-12 1 34 16,-3-2-36-16,-16-2-2 16,-13-1 34-16,-10-5-38 0,-1-4 4 15,-4-7-15-15,3-5 18 16,5-2-38-16,5 0 16 15,7-9-74-15,12-13 11 16,7 3-127-16,5 2-455 0</inkml:trace>
  <inkml:trace contextRef="#ctx0" brushRef="#br1" timeOffset="-17613.08">23021 16645 192 0,'0'0'1230'0,"0"0"-1031"16,0 0-139-16,0 0 41 15,0 0-3-15,0 0-12 16,0 0 5-16,40 48-69 16,-27-11 24-16,2 2-39 15,-1 0 0-15,-2 0 29 16,-1-8-36-16,-3-6 9 15,-5-6-2-15,-1-8-7 16,-1-5 0-16,-1-6-13 16,0 0-5-16,0-3 1 15,0-14 17-15,2-5-3 16,3-9-8-16,1-3-19 16,3-4 15-16,0 1-19 15,3 6-10-15,-1 7 33 16,-1 12 8-16,3 12 3 0,-2 0 7 15,2 20 10-15,-1 10 3 16,2 4 15-16,-1 5-34 16,-1-3 38-16,3-4-32 15,0-8 8-15,1-5 1 16,-1-9-4-16,2-7-22 16,-2-3 10-16,-1-4-37 15,-1-14 37-15,1-8-28 16,0-2 27-16,1-8-12 15,-3 2-17-15,0 0 18 16,-1 4 0-16,-3 9-7 16,0 11 13-16,-5 10-6 0,1 3 12 15,-4 25-13-15,0 7 27 16,0 2-14-16,1 0 0 16,2-4 2-16,3-10 14 15,3-7-9-15,3-8-7 16,2-7 0-16,2-1-8 15,2-9-1-15,3-11 0 16,-1-4 0-16,2-3 0 16,-3-2 10-16,-2 4-1 15,-1 4 2-15,-3 6-1 16,-1 9-2-16,-3 6-9 16,-1 4 0-16,0 16 10 15,3 1 2-15,3 1 31 0,3-5-18 16,4-4-3-1,0-7-13-15,1-6 1 0,-1 0 0 16,-4-8-9-16,-4-9 9 16,-7-6-9-16,-6-2 9 15,0-5-44-15,-9-1 44 16,-13-3-23-16,-10 1 15 16,-2-2-8-16,-3 8 16 15,3 10-11-15,6 10-10 16,8 7 21-16,7 16 0 15,5 15 13-15,8 9 3 16,0 3 46-16,13-1-61 16,10-6-1-16,5-7 0 0,5-8-13 15,4-9-2 1,-1-7 15-16,1-5 0 0,-1-13-6 16,0-12-25-16,-3-7 1 15,-5-7-11-15,-4-7 4 16,-6-4 27-16,-9-6 10 15,-9-3 0-15,0 2-9 16,-8 4 22-16,-8 12-13 16,2 16 18-16,0 19-5 15,2 9 31-15,-1 39-19 16,0 26 19-16,10 23 22 16,3-4-65-16,0-16 11 15,9-25-12-15,4-15-24 16,3 1 16-16,6-5-6 15,5 0 1-15,3-11 4 16,-1-12-51-16,3-4 24 16,1-13-11-16,-2-12 9 0,3-9 37 15,2-7 2-15,0-2 8 16,1 3 3-16,-1 5 7 16,-2 11-15-16,-4 12 27 15,-5 12-5-15,-5 9 51 16,-4 17-11-16,-5 7 8 15,-8 4 0-15,-3-1-73 16,0-2 32-16,-9-6-33 16,-5-2-16-16,-1-6-4 15,0-8-118-15,4-6-229 0,3-6-986 16</inkml:trace>
  <inkml:trace contextRef="#ctx0" brushRef="#br1" timeOffset="-16974.4">24767 16241 1077 0,'0'0'286'0,"0"0"-234"15,0 0 89-15,0 105 50 16,0-56-60-16,0 9-3 15,9 4-61-15,6 1-26 0,-1-4-14 16,0-6-27-16,-3-12-2 16,-3-7-48-16,-4-10-71 15,-2-10-21-15,-2-12-157 16,0-2-213-16,0 0-69 0</inkml:trace>
  <inkml:trace contextRef="#ctx0" brushRef="#br1" timeOffset="-16794.25">24775 16646 1069 0,'0'0'328'16,"0"0"-217"-16,0 0 6 15,0 0 74-15,0 0-71 16,97 19-48-16,-53-11-9 0,4-4-62 16,4-2 24-1,-3-2-25-15,-4 0-19 0,-7-4 18 16,-4-18-97-16,-13 0-134 15,-8-1-634-15</inkml:trace>
  <inkml:trace contextRef="#ctx0" brushRef="#br1" timeOffset="-16283.55">25054 16246 1196 0,'0'0'390'15,"0"0"-260"-15,0 0-56 16,-3 109 17-16,3-50 16 16,14 6-43-16,3 3-5 0,-1-14-53 15,4 3 3-15,-2-9-9 16,1-11-55-16,-1-11-36 16,-2-9-86-16,1-9-113 15,-2-8-36-15,0 0 32 16,1-15 56-16,1-4 127 15,3-3 111-15,3 0 87 16,-1 2 97-16,1 4 58 16,-1 6 52-16,-1 5-72 15,0 5-53-15,1 0-17 16,0 15-49-16,-1 7 20 16,-4 3-63-16,-8 3-32 15,-9 2 12-15,0 1-38 0,-11-3-2 16,-11-1 0-16,-5-4 2 15,0-5-11-15,0-3 9 16,5-8 0-16,6-2 2 16,8-3-2-16,7-2-1 15,1 0-19-15,4 0-22 16,15 0 31-16,8 0 11 16,6 0-6-16,4 0 6 15,2 0-70-15,3 0 15 16,-2-8-37-16,-1-3-38 15,13-16 20-15,-11 1-415 16,-6-2-334-16</inkml:trace>
  <inkml:trace contextRef="#ctx0" brushRef="#br1" timeOffset="-15952.61">25773 16409 1030 0,'0'0'499'0,"0"0"-399"16,0 0-69-16,0 0 26 15,0 0 39-15,-57 94-16 16,56-36-15-16,1 4-64 16,6 2 8-16,14-3-9 15,7-10-10-15,6-9-6 16,4-14 16-16,9-9 0 16,5-13-12-16,6-6 31 0,4-15-16 15,0-12 6 1,1-17-2-16,-3-2 34 0,-5-10-12 15,-11-2 12-15,-7-2 3 16,-20 6-43-16,-16 2 47 16,-7 11-16-16,-41 5-20 15,-33 13 56-15,-35 16-46 16,-19 7-16-16,-7 13-6 16,-2 15-170-16,43-8-59 15,13-1-846-15</inkml:trace>
  <inkml:trace contextRef="#ctx0" brushRef="#br2" timeOffset="-12643.31">13792 16433 740 0,'0'0'198'0,"0"0"-112"15,0 0-54-15,0 0 26 0,0 0 91 16,-13 91-56-16,13-31 4 16,1 29-1-16,14 24-14 15,2 4 15-15,-4-19-63 16,-4-29-14-16,-5-27 18 16,-1-6-29-16,0 2-9 15,-1-2 0-15,3 0 0 16,-2-7 0-16,1-9 0 15,-1-8-1-15,1-3-17 16,7-9-180-16,-2-3-304 16,-2-9-188-16</inkml:trace>
  <inkml:trace contextRef="#ctx0" brushRef="#br2" timeOffset="-8760.41">13771 16425 199 0,'0'0'212'15,"0"0"-69"-15,0 0-59 16,0 0 7-16,0 0 26 16,0 0-29-16,0 0 10 0,96-26-26 15,-73 17-24 1,3 2-3-16,4-1-23 0,4 0 30 16,0 2-12-16,4 0-3 15,1 1 21-15,2 2-35 16,0 1-1-16,0 1-9 15,5-2-6-15,1-1-4 16,4 2-3-16,2-1 27 16,2 0 32-16,-1 1-25 15,0-1-4-15,-1 1 5 16,-2 2-16-16,0 0 12 16,0 0-27-16,-3-2-2 15,2 2 25-15,2-3-2 0,15-1 3 16,21-7 17-16,23-3 18 15,11-1 8-15,-1-2-49 16,-8 2-21-16,-8 1 30 16,-4 2-25-16,1 1-6 15,-1 1 0-15,-6-2 13 16,-2 2-13-16,-14 3 0 16,-17 4 0-16,-15-1 11 15,-3 3-9-15,6-1-2 16,5 2 0-16,8 0 4 15,-4 0-4-15,0 0 1 16,-1 0 0-16,-2 0 9 16,1 0-8-16,-3 0-3 15,-2 2 1-15,0-1-7 0,-1 1 1 16,-3 0 7-16,-1-2-1 16,1 0 12-16,1 0-6 15,2 0-8-15,1 0 2 16,2 0-4-16,3-2-5 15,-1-1 11-15,2 1-2 16,-1 2 10-16,0 0-9 16,0 0-2-16,1 0 1 15,0 0 0-15,-1 0-7 16,-1 0 16-16,1 0-9 16,-2 0 9-16,2 0-8 15,0 0-1-15,2 0 0 16,1 2-11-16,3 1 10 0,-2 2 1 15,1-2 0 1,1 4 5-16,-2-1 1 0,-1 0-8 16,0-2 2-16,-2 0-6 15,0-3 5-15,-2-1 1 16,3 0 0-16,-1 0 3 16,0 0 4-16,-2 0-8 15,3-5 1-15,-5 1 0 16,2-1-3-16,-2 2 4 15,1 1-1-15,-2-3 4 16,0 1-3-16,-1 1-2 16,0-2 0-16,-2 0-3 0,0 1-2 15,-1 1 7 1,-1 0-1-16,0 3 5 0,0-4-4 16,1 3-1-16,0 1 0 15,-3-2-2-15,3 1-4 16,-2 0 8-16,2-1-2 15,0-1 0-15,1 1 9 16,2-1-9-16,0 0 0 16,2 0 1-16,1-1 0 15,1 1-1-15,3-1 0 16,0 1 0-16,2 1-5 16,4 2 4-16,0 0 1 15,5 0 0-15,0 0-7 0,4 0 7 16,1 0 0-1,2-2-7-15,-1-2-17 0,0-2 15 16,0 1 18-16,0-4-9 16,12 1 6-16,9-4-5 15,13-1-2-15,-1 0 1 16,-20 3-16-16,-20 0 4 16,-19 4 21-16,-3 0-9 15,10-2 4-15,9-1 2 16,7 1-12-16,0-1 6 15,-3-1-3-15,-1 3-3 16,-1-2 12-16,-2 2-1 16,-1 1 2-16,-1-1 0 15,1 6-13-15,-3-2 6 16,1 0-4-16,-2 1-3 0,0-1 8 16,1 1-1-16,1-1 3 15,0-1-2-15,1-1-1 16,0-1 0-16,2 2-2 15,1 1-7-15,0 1 10 16,3 0-1-16,0 2 7 16,1 0 2-16,0 0-10 15,-1 0 1-15,-1-2 0 16,1 2-7-16,-3 0 14 16,0 0-5-16,0 0-2 15,-1 0 3-15,-2 0-12 16,2 0 8-16,-4 0-1 15,1 2-4-15,-2 4 8 0,0-2-2 16,-1 0 1 0,-2 1 11-16,-1-1-13 0,0 0 1 15,-1 3-10-15,4-2 9 16,0-1 1-16,1 3 0 16,1-1 0-16,1-2-1 15,4-1-10-15,0-2-7 16,0-1-7-16,4 0 15 15,-2 0 1-15,2 0 9 16,-1 0-2-16,0 0 5 16,-3 0-4-16,-1 4 1 15,-2 1 0-15,-2 0-6 16,-2-1 6-16,-2 3 0 16,-3-4 0-16,-1 1 7 0,-6 1-7 15,-2-4 0-15,-3 1 0 16,-1-2-2-16,0 0 2 15,-2 0-1-15,2 0-18 16,-3 0-34-16,-2 2 53 16,0 1-46-16,-2-3 35 15,-4 0-9-15,-3 2 7 16,-4-2 12-16,-5 0 0 16,-5 0-9-16,-4 0 4 15,-4 0 12-15,-3 0-2 16,0 0-3-16,-3 0 5 15,0 0-12-15,0 0 6 16,0 0 0-16,0 0 8 0,0 0 3 16,0 0 4-16,0 1-11 15,2 2-3-15,1 0-2 16,0 5-5-16,1 5 4 16,2 5-7-16,-3 4 9 15,0 9 0-15,-1 5-7 16,-2 6 4-16,1 8-3 15,-1 5 2-15,0 5 4 16,0 4-7-16,0 0 8 16,0-2-1-16,0-3 0 15,0-6-148-15,-3-5 137 16,0-5 3-16,1-6 8 16,2-6 0-16,0-2 0 15,0-5 0-15,0-4 6 16,0-3 3-16,0-6-10 0,0-1 1 15,0-4-6-15,0-2 0 16,0-3 12-16,0 1-6 16,0-2 10-16,0 1 2 15,0-1-2-15,0 1-10 16,0 2 9-16,0-1-2 16,0 0-5-16,0-2-2 15,0 3 5-15,0-3 3 16,0 0-14-16,0 0 6 15,0 0-7-15,0 0-5 0,0 2 10 16,-5-1 2-16,0 2 0 16,-1 0-9-16,-3 0 8 15,-1-1 1-15,1 1 0 16,-2 0 3-16,-2 1-3 16,1-1 0-16,0 1 0 15,-3-1-4-15,-1-1 4 16,-4-1 11-16,-2 2-11 15,-3 0 19-15,-2 0-7 16,-4 1 7-16,-2-3 6 16,-4 4-24-16,-4-1 42 15,-5-1-20-15,-2-1 5 16,-2 3 13-16,-6-3-34 0,0 0-5 16,-2 1-2-1,-2-1 1-15,-1 1 11 0,0 0-12 16,0 1 9-16,-2 0 4 15,0 0-6-15,2 1-13 16,-2 0 6-16,1 0 0 16,-3-2-9-16,1 0 11 15,0 0-2-15,-2 2 12 16,0-1 2-16,-2 1-12 16,0-2-2-16,0 4 1 15,-1-3 12-15,0-1-12 16,0 0 9-16,-1 2-1 15,-3-2-2-15,1 0-7 16,0 0 0-16,-12 5-4 16,-14 0-3-16,-10 3 8 0,-7-2-1 15,9 1 10-15,5 0-10 16,10-5 0-16,-2 1-1 16,1-2-2-16,1-2-4 15,-2 2 8-15,3-4-1 16,0 1 7-16,2-1 2 15,0 0-9-15,3 0 0 16,-2 0-8-16,2 0 1 16,-1 0 14-16,14 0-4 15,11 0-1-15,12 0-1 16,0 0-2-16,-7-1 1 16,-10 1-5-16,-9-2-5 15,1 2 11-15,-1 0-1 0,-12 0 4 16,-8 0 5-1,-15 7-18-15,11-2 7 0,20 0 2 16,-2 2 0-16,22-3 2 16,-1 2-2-16,-9 1 0 15,13-1-16-15,-10 3 15 16,-8-1-1-16,-1 1 2 16,0-1-14-16,1-2 12 15,-2 4 2-15,1-4 0 16,-1 2-6-16,0-2-4 15,-2 0 10-15,4-1 0 16,-2 3 0-16,1-2 2 0,2 0-4 16,-5-1-5-1,4-1 5-15,-4 1 1 0,2-2 2 16,0 1-1-16,0-1 18 16,1-3 4-16,2 0-22 15,-1 0 0-15,1 0 0 16,-2 0 8-16,2 0-7 15,-3 0-1-15,0 0 16 16,-1 0-15-16,0 0-1 16,0 0 0-16,1 0-3 15,-2 1 2-15,2 2 1 16,-3-1 0-16,-12 1 2 16,-12 0 10-16,-16 0-21 15,-1 0 9-15,9-1 0 16,9 0 8-16,13-1-8 0,-2-1 0 15,0 0 13-15,0 0 0 16,-2 0-23-16,-1 0 10 16,0 0-6-16,-2 0-6 15,0 0 24-15,0 0-9 16,1 0 1-16,1 0 4 16,0 1-14-16,0 2 6 15,0 1-5-15,-1-1-6 16,1 0 12-16,-2 0-1 15,1 1 0-15,-1 0-3 16,-1-1 2-16,-1-3-13 16,-1 0 3-16,1 0-1 15,2 0 21-15,1 0-9 0,2 0 0 16,-3 0-3-16,2 0 1 16,-3 0 1-16,-2 0-17 15,2 0-2-15,2 0 21 16,-3-3-1-16,2-1 0 15,0 1-33-15,1 2 33 16,1-2-55-16,1 2 36 16,2-1 6-16,5 2 2 15,12 0 11-15,15-3 16 16,12 3-16-16,5-4 26 16,-7 1-24-16,-7 2-2 15,-3-2 22-15,4 3-14 16,5 0-8-16,4 0 0 0,3 0 8 15,1 0-8-15,5 0 2 16,-1 0 17-16,3 0 12 16,0 0-18-16,2-2-12 15,2 1-1-15,1-1 1 16,0 1 8-16,4-1-9 16,-1-1 0-16,3 1 9 15,2 1 1-15,4 1-17 16,3 0 7-16,3 0-2 15,4 0 2-15,3 0 1 16,3 0-1-16,2-4-26 16,2 0-157-16,8-1-459 0</inkml:trace>
  <inkml:trace contextRef="#ctx0" brushRef="#br1" timeOffset="-2422.54">27797 13247 371 0,'0'0'122'16,"0"0"-27"-16,0 0 52 15,0 0 34-15,0 0-82 0,0 0 1 16,83 46 17-16,-53-35-40 15,6 1 6-15,1 4-59 16,5 1-2-16,-1 0-6 16,1 1-9-16,-3 0-7 15,-4 1 0-15,-2 0-2 16,-7 0 1-16,-3 1 1 16,-9 4 0-16,-6-1-2 15,-8 5 9-15,0 1-7 16,-16 5 24-16,-7 3-24 15,-5 2 29-15,-4 3-28 16,-2 2 14-16,2-1-8 16,0 1 0-16,5-5-7 0,5-1 7 15,4-3-6-15,7-1 23 16,7 0-23-16,4-1 12 16,0 0-3-16,0 1-9 15,10-1-1-15,3 0 0 16,1-2 0-16,1 1 2 15,5-5-2-15,0 1 0 16,3 0 3-16,1 0 10 16,3 0-13-16,-1 2 15 15,1 2-14-15,0 1 43 16,-2 1-43-16,-2 2 16 16,-1 3-17-16,-3 0 16 15,-5 3-9-15,-5 3-7 0,-3 4 0 16,-6-1 34-16,0 2-25 15,-10 1-3-15,-4-2-6 16,-2 0 13-16,2-3-12 16,0 0-1-16,3-1 2 15,3 2 8-15,1 3-9 16,1-1-1-16,5-1 0 16,1 0-5-16,0-3 3 15,1-2 4-15,12-5 3 16,3 1 1-16,3-3-5 15,1-2-2-15,2 2 1 16,1-2 0-16,1 0-6 0,-3 2 7 16,-3 1-1-16,-3 2 6 15,-3 4 1-15,-6 2-9 16,-1 4 2-16,-4 3-6 16,-1 2 0-16,0-2 7 15,0 3-1-15,-11-4 6 16,-1 2-5-16,-4 3-2 15,-2 0 1-15,0 2-1 16,1 2-10-16,1-4 11 16,5-1 0-16,2-4-2 15,3 1-13-15,1-4 15 16,4 0-15-16,1 0-30 16,0 1 10-16,0 2-7 0,-2 2 10 15,-1-3 14 1,-6 2-8-16,0-1 26 0,-3 0-1 15,-6 3 1-15,2 0 10 16,-2 2 9-16,2 0 7 16,5 3 4-16,5-1-22 15,6 1 33-15,0-4-12 16,12 1-27-16,8-5 20 16,2-6-22-16,-1-5 1 15,0-4-1-15,-4-7-35 16,-6 4-60-16,-5-8-168 15,-4-6-440-15</inkml:trace>
  <inkml:trace contextRef="#ctx0" brushRef="#br1" timeOffset="-1086.41">28810 13880 527 0,'0'0'206'0,"0"0"-112"16,0 0 0-16,0 0 43 15,0 0-23-15,0 0-35 16,0 0-13-16,0 0-38 16,0 0 17-16,0 0-10 15,0 0-12-15,0 0 22 16,0 0-26-16,0 0 1 15,0 5 30-15,0 5-34 16,4 4 8-16,4 4-21 16,3 6 6-16,3 6 7 15,4 5-15-15,4 8 17 16,2 3-1-16,3 3-8 16,1-3-7-16,1 0-2 0,-3-3 0 15,0-2 13 1,-4-7 0-16,-5-2 8 0,-3-6 9 15,-5-2-30-15,-3-7 12 16,-3-4-12-16,-1-3 1 16,-1-4 7-16,-1-3-8 15,0-1 0-15,0-2-12 16,0 0-97-16,0-8-60 16,0-6-313-16,0-4-246 0</inkml:trace>
  <inkml:trace contextRef="#ctx0" brushRef="#br1" timeOffset="-515.32">29145 13839 423 0,'0'0'176'0,"0"0"-133"16,0 0 52-16,0 0 53 0,0 0 25 16,0 0-31-1,0 0-70-15,0-23 28 0,0 22-21 16,0 1-33-16,0 0 36 15,0 0-36-15,0 0-8 16,-6 1-15-16,-1 8-17 16,-5 5-6-16,-2 3 0 15,-2 7 1-15,-1 1 1 16,-3 4-1-16,-3 4-1 16,1 4 12-16,-2 2-11 15,0 4-1-15,0 0 0 16,3 3 0-16,0-2 2 15,2-1-1-15,3-4 0 16,-1-3 15-16,5-9-10 16,2-2 7-16,3-6-5 0,2-7-8 15,2-1 28-15,0-5-19 16,3-1 6-16,0-3 18 16,0 0-33-16,-2-2 16 15,2 0-16-15,0 0 1 16,0 0 11-16,0 0-12 15,0 0-3-15,0 0-35 16,0-7-85-16,8 1-160 16,0-2-496-16</inkml:trace>
  <inkml:trace contextRef="#ctx0" brushRef="#br1" timeOffset="641.31">29345 14394 705 0,'0'0'244'0,"0"0"-156"15,0 0 8-15,0 0 43 16,0 0 22-16,0 0-86 15,0 0-2-15,-9-14 0 16,3 14-47-16,0 0 35 16,-3 0-46-16,-4 0-8 0,1 0 11 15,-3 8-17 1,1 0-2-16,2 4 1 0,-1 0 0 16,4 5 0-16,1 4 0 15,4 0 1-15,4 3 18 16,0-1-6-16,3 4-7 15,12-4-6-15,4 0 6 16,3-4 1-16,3-4-7 16,0-3-10-16,0-5-50 15,2-5-131-15,-6-2-166 16,-6 0-326-16</inkml:trace>
  <inkml:trace contextRef="#ctx0" brushRef="#br1" timeOffset="1075.26">29406 14612 39 0,'0'0'889'0,"0"0"-739"0,0 0-106 15,0 0 63-15,0 0 44 16,0 0-102-16,0 0-16 16,12-19-32-16,-1 15 15 15,0 2 38-15,-2 2-9 16,1 0-3-16,-2 0-31 15,-3 4-9-15,-2 6 41 16,-3 7-9-16,0 1-9 16,0 1 5-16,-9 2-21 15,-4-1-5-15,0-1-4 16,2-2 2-16,0-5 16 16,5-2-17-16,2-6-1 15,2-2 9-15,2-2 0 0,0 0-18 16,0 0 9-16,0 0-12 15,8 0 5-15,2-2 8 16,6 1-1-16,0 1 9 16,3 0-8-16,0 0-1 15,-2 0 0-15,0 0 0 16,-1 0-3-16,-2-3 4 16,-3-1-2-16,-1-2-5 15,-1-1-98-15,-3-3-75 16,0-5-114-16,-3 1-234 15,-1 1-57-15</inkml:trace>
  <inkml:trace contextRef="#ctx0" brushRef="#br1" timeOffset="1798.77">29576 14380 548 0,'0'0'106'0,"0"0"-60"16,0 0 12-16,0 0 92 15,0 0 12-15,-28 78-73 16,28-53 7-16,0-1-25 16,0 1-30-16,7-3 14 15,2-6-36-15,2 1 1 16,2-8 13-16,-2-1-33 15,-1-3 11-15,0-2 1 16,-2-3 7-16,-1 0 45 0,0 0-39 16,1-3-6-16,-2-5 4 15,-1 2-16-15,-1-2 1 16,-1 3-8-16,0-1 2 16,-1 2 9-16,-2 2-10 15,0 0 5-15,2 1-1 16,-2 1-5-16,0 0 0 15,0 0-1-15,0 0-6 16,0 0 5-16,0 0 2 16,0 0 0-16,0 0 2 15,0 0-1-15,0 0-2 16,0 0-6-16,0 0 0 16,0 0-3-16,0 0 10 15,0 0-12-15,0 0 11 16,0 0-42-16,0 0 27 0,0 0-10 15,0 0-4-15,0 0 29 16,0 0-15-16,0 0 15 16,0 0-5-16,0 0-5 15,0 0 10-15,0 0-15 16,0 3-35-16,0-1-7 16,0 2-62-16,-4-1-90 15,0-1-166-15</inkml:trace>
  <inkml:trace contextRef="#ctx0" brushRef="#br1" timeOffset="2135.81">29573 14380 738 0,'0'0'164'0,"0"0"-150"15,0 0-12-15,0 0 79 16,0 0 52-16,0 0-57 16,0 0 16-16,-6 88-18 15,6-56-17-15,0 1 27 0,0-3-40 16,5-2-9-1,1-6-5-15,-1-5-28 0,0-4-3 16,-2-5 1-16,0-4-53 16,-3-1-59-16,0-3-141 15,0 0-83-15,0-3-312 0</inkml:trace>
  <inkml:trace contextRef="#ctx0" brushRef="#br1" timeOffset="2623.78">29567 14541 580 0,'0'0'184'15,"0"0"-166"-15,0 0 12 16,0 0 22-16,0 0 7 16,0 0 25-16,0 0-13 15,81 0 17-15,-60-1 18 16,-2-3-64-16,0 1 1 15,-5-1-34-15,-2 1-8 16,-3 3-1-16,-5 0-37 16,-1 0-99-16,-1 0-120 15,-2-1-125-15</inkml:trace>
  <inkml:trace contextRef="#ctx0" brushRef="#br1" timeOffset="2855.33">29715 14413 907 0,'0'0'217'0,"0"0"-162"15,0 0 14-15,0 0-38 16,0 0 64-16,0 0 16 16,0 0-66-16,0 87-5 15,4-61-28-15,1-1-2 16,1-3-5-16,0-3-5 15,0-3-53-15,-2-6-147 16,2-5-166-16,-1-3-129 0,-2-2 12 16</inkml:trace>
  <inkml:trace contextRef="#ctx0" brushRef="#br1" timeOffset="3274.93">29806 14583 537 0,'0'0'261'15,"0"0"-183"-15,0 0 46 16,0 0 9-16,0 0-2 15,0 0-7-15,0 0-47 16,61 0 0-16,-56 0-33 16,-2 0-21-16,-2 0 25 15,-1-1-11-15,0 0 18 16,0-2 15-16,-9 1-70 16,-2-1 9-16,0 3-9 0,0 0-10 15,0 0 8-15,3 0-5 16,3 8 7-16,2 0 0 15,3 2-18-15,0 2 11 16,0-3-21-16,11 1-23 16,5 0 23-16,1 0-18 15,4 2 37-15,1 0 0 16,-2 1 6-16,-3 1 2 16,-3 0 1-16,-4-3 0 15,-9 0 10-15,-1-4 44 16,0 3 0-16,-14-4-4 15,-4 0-49-15,-5-2 25 0,1-1 8 16,2-2-20-16,4-1 4 16,4 0-18-1,5 0-37-15,4-1-21 0,3-15-137 16,6-1-110-16,4 0-235 16</inkml:trace>
  <inkml:trace contextRef="#ctx0" brushRef="#br1" timeOffset="3659.07">29955 14404 362 0,'0'0'739'0,"0"0"-649"16,0 0 5-16,0 0-24 0,0 0-39 16,0 0 13-1,0 0-26-15,-12 71 33 0,12-37-12 16,0 0-39-16,13-2 27 15,8-3-27-15,2-8 9 16,4-8 9-16,0-4-11 16,-1-9-8-16,-2 0 10 15,-3-15-9-15,-1-8 34 16,-7-7-21-16,-3-4 4 16,-5-2 30-16,-5-3-36 15,0 3 14-15,-3 2-20 16,-12 3-5-16,0 4 66 15,-3 9-20-15,0 7-14 16,-1 9-22-16,2 2-10 16,-2 11-2-16,3 12-9 0,2 4-40 15,5 2-16-15,5 0-90 16,4 0-86-16,7-8-134 16,5-6-249-16</inkml:trace>
  <inkml:trace contextRef="#ctx0" brushRef="#br1" timeOffset="3884.46">30225 14325 973 0,'0'0'322'16,"0"0"-212"-16,0 0 15 16,0 0-73-16,0 0 34 15,0 0-4-15,0 0-43 0,12 109 22 16,-4-65-31-16,5-2-13 15,-1-3-3-15,-1-5-6 16,0-6-16-16,-3-7 6 16,-4-8-86-16,-4-6-52 15,0-7-167-15,0 0-195 0</inkml:trace>
  <inkml:trace contextRef="#ctx0" brushRef="#br1" timeOffset="4057.71">30229 14532 1043 0,'0'0'205'16,"0"0"-150"-16,0 0-34 0,0 0 29 16,0 0 82-16,0 0-76 15,0 0-13-15,102 4 4 16,-75-4-46-16,0 0 24 16,-4-3-25-16,-3-14-93 15,-5 3-209-15,-6-1-512 0</inkml:trace>
  <inkml:trace contextRef="#ctx0" brushRef="#br1" timeOffset="4258.58">30413 14341 971 0,'0'0'190'0,"0"0"-121"0,0 0 79 15,-11 72-33 1,9-34 20-16,2 4-33 0,0 2-46 15,0-2 24-15,7-5-59 16,0-6-8-16,3-6-13 16,-3-8-9-16,5-10-99 15,-5-5-261-15,-1-2-458 0</inkml:trace>
  <inkml:trace contextRef="#ctx0" brushRef="#br1" timeOffset="4537.4">30486 14212 971 0,'0'0'136'15,"0"0"-84"-15,0 0-14 16,0 0 79-16,0 0 39 15,0 0-79-15,0 0-5 16,85-30 1-16,-60 24-36 16,-1 1 2-16,-1 2-37 15,-2 1-2-15,-7 2 0 16,-5 0-80-16,-9 4-157 16,0 6-297-16,-1 2-93 0</inkml:trace>
  <inkml:trace contextRef="#ctx0" brushRef="#br1" timeOffset="4717">30564 14344 854 0,'0'0'253'0,"0"0"-171"16,0 0 65-16,0 0 37 16,0 0-46-16,0 0-25 15,0 0-56-15,58 10-25 16,-40-10 13-16,1 0-45 15,6 0 0-15,-5 0-66 16,-2 0-449-16</inkml:trace>
  <inkml:trace contextRef="#ctx0" brushRef="#br1" timeOffset="5761.17">31187 13842 738 0,'0'0'278'16,"0"0"-225"-16,0 0-35 15,0 0-17-15,0 0 60 16,0 0 78-16,0 0-28 16,20 77-34-16,-10-41 43 15,2 6-62-15,1 4 15 16,2 4-27-16,-1-1-28 0,-1-3 26 15,-4-3-35 1,-1-6 4-16,-2-6-9 0,-2-8 5 16,0-5-11-16,-4-6 2 15,2-6 0-15,-2-2 4 16,0-4-4-16,0 0 11 16,0 0 25-16,0 0-9 15,0-5 14-15,0-7-34 16,0-3-5-16,0-2 12 15,0-5-13-15,-2-1-1 16,-3-4 0-16,0 0 4 16,2-2-4-16,0 0 0 15,1 0 0-15,2 2 0 16,0 0 0-16,0 1 0 16,0 0 0-16,5 0-22 15,4 1 13-15,3-1-4 0,0 1 13 16,3 2-16-16,0 3 1 15,1 5 15-15,-2 4-10 16,2 2-7-16,-4 4 7 16,1 3 11-16,-1 2-1 15,0 5 1-15,4 15 11 16,5 13-13-16,0 13 1 16,6 8 0-16,0 7 24 15,0 3-11-15,-2-5-1 16,-1-6 4-16,-6-7-10 15,-2-10-12-15,-5-6 6 16,-5-10-6-16,-3-6-1 0,-2-7 7 16,-1-5-18-1,0-2-43-15,2-1-210 0,-1-8-994 0</inkml:trace>
  <inkml:trace contextRef="#ctx0" brushRef="#br1" timeOffset="6729.66">31954 14330 719 0,'0'0'273'16,"0"0"-214"-16,0 0 45 0,0 0 38 16,0 0 10-16,0 0-5 15,0 0-71-15,-24-29-31 16,19 27 15-16,-2 2-51 15,-2 0 18-15,-1 0-27 16,-5 0 1-16,-2 9-8 16,-1 5 17-16,2 6-10 15,0 4 8-15,5 4 5 16,2 3-10-16,9 2 10 16,0-1-13-16,7 1 26 15,10-6-26-15,5-4 0 16,4-4 0-16,-1-7-25 0,-1-5-66 15,0-6-62 1,0-1-121-16,-7-11-110 0,-4 1-214 0</inkml:trace>
  <inkml:trace contextRef="#ctx0" brushRef="#br1" timeOffset="7036.79">32002 14532 68 0,'0'0'949'0,"0"0"-763"15,0 0-39-15,0 0-18 16,0 0-87-16,0 0-6 15,0 0 2-15,50-27-10 16,-25 24 36-16,2 1-4 16,-2-1 0-16,-3 3-14 15,-6 0-46-15,-7 3 12 0,-6 6-12 16,-3 7 0-16,-1 2 29 16,-17 4-18-16,0 2 2 15,-3-1 3-15,4-2-9 16,6-2 1-16,3-3-8 15,7-2 0-15,1-5 0 16,0 1 0-16,1-7-2 16,11-2 1-16,4-1-32 15,1 0 13-15,4-12-50 16,-2-2-91-16,5-18-108 16,-8 5-260-16,-1 0 15 0</inkml:trace>
  <inkml:trace contextRef="#ctx0" brushRef="#br1" timeOffset="7241.5">32267 14325 905 0,'0'0'161'0,"0"0"-64"15,0 0-15-15,0 0-5 16,0 0-15-16,0 0-33 16,0 0 114-16,28 41-57 15,-20-3-54-15,1 5 20 16,3 0-40-16,1-1 0 15,0-4-2-15,-2-4-10 16,-5-8-19-16,-6-1-153 16,0-8-168-16,-7-7-231 0</inkml:trace>
  <inkml:trace contextRef="#ctx0" brushRef="#br1" timeOffset="7422.38">32270 14526 601 0,'0'0'302'0,"0"0"-208"16,0 0-20-16,0 0 70 16,0 0 43-16,102 0-86 15,-79 0-58-15,1 0-12 16,-2 0-31-16,-5-4 0 16,-4-9-93-16,-5 4-223 15,-7-4-450-15</inkml:trace>
  <inkml:trace contextRef="#ctx0" brushRef="#br1" timeOffset="7615.72">32397 14280 894 0,'0'0'179'16,"0"0"-138"-16,0 0 5 15,0 0 22-15,13 104 10 16,-2-68-5-16,1 1-27 15,2-4-11-15,0-4-35 16,-2-5-2-16,1 1-38 16,-4-9-234-16,0-4-398 0</inkml:trace>
  <inkml:trace contextRef="#ctx0" brushRef="#br1" timeOffset="8035.2">32595 14568 846 0,'0'0'296'15,"0"0"-216"-15,0 0-43 16,0 0 121-16,0 0-24 16,0 0-26-16,0 0-38 15,30-6-47-15,-30 6 25 16,0 0-10-16,0 0 8 16,-12 0-24-16,-3 0-22 15,-4 0-30-15,-2 3 11 16,0 4-30-16,3 3 37 15,5 0-6-15,5 2 18 16,5-3-1-16,3 3-5 16,0-1 6-16,12 0 0 0,5 0-2 15,4 2 2-15,2 0 0 16,-1-1 7-16,-3-1 2 16,-6-1 0-16,-7-4-9 15,-5 1 13-15,-1 0 12 16,-3 0 28-16,-13 0-33 15,-4-1-4-15,-2 0 5 16,0-3-12-16,1-1-15 16,8 0 6-16,2-2-30 15,8 0 3-15,3 0-60 16,0 0-78-16,18-16-140 16,4-1-249-16,-1-2-111 0</inkml:trace>
  <inkml:trace contextRef="#ctx0" brushRef="#br1" timeOffset="8402.4">32706 14320 910 0,'0'0'190'0,"0"0"-184"15,0 0-5-15,-35 77 62 16,32-43 42-16,3 1 23 15,6 1-50-15,14-5-60 16,5-5 8-16,5-4-13 0,1-8 10 16,0-8 24-1,-2-6-25-15,-3 0 4 0,-6-17 12 16,-4-5-38-16,-5-4 19 16,-6-5 0-16,-5-4-6 15,0 2 45-15,-13-1-34 16,-6 3 12-16,-2 4 21 15,-3 7-29-15,0 8 12 16,1 9-40-16,-3 3-12 16,1 11 2-16,-2 13 5 15,2 7-12-15,4 3-30 16,10 10-104-16,5-9-141 16,6-8-357-16</inkml:trace>
  <inkml:trace contextRef="#ctx0" brushRef="#br1" timeOffset="8651.75">32919 14316 990 0,'0'0'225'15,"0"0"-178"-15,0 0 2 16,0 92 80-16,0-49-16 15,6 1 11-15,4-2-64 16,2-4-34-16,2-5 2 16,-4-5-28-16,-2-9-1 0,-4-4-6 15,-3-6-78-15,-1-9-56 16,-1 0-115-16,-8-5-342 16</inkml:trace>
  <inkml:trace contextRef="#ctx0" brushRef="#br1" timeOffset="8878.53">32940 14459 546 0,'0'0'194'15,"0"0"-116"-15,0 0 68 0,0 0-26 16,85 9 40-1,-54-9-26-15,2 0-15 0,3 0-39 16,-5 0-79-16,-1-4-1 16,-8-8-10-16,-7 2-231 15,-6 2-435-15</inkml:trace>
  <inkml:trace contextRef="#ctx0" brushRef="#br1" timeOffset="9080.17">33113 14304 1098 0,'0'0'260'0,"0"0"-177"16,-2 87 49-16,2-42 33 0,0-2-69 16,8 0-37-16,-2-3-50 15,0-1-9-15,-5-4-2 16,-2 8-118-16,-14-10-223 15,-6-6-648-15</inkml:trace>
  <inkml:trace contextRef="#ctx0" brushRef="#br1" timeOffset="9605.13">30855 15045 658 0,'0'0'157'0,"0"0"-11"15,0 0 69-15,107 0-5 16,-46 0-64-16,28 0-8 0,31 0-51 16,20-1-19-16,11-3 11 15,5-2-59 1,-1 0 12-16,10-2 26 0,6-4-57 15,5 1 39-15,-4-3-34 16,-5 0 2-16,-14-2 14 16,-15 2-16-16,-18-2-6 15,-25 5 0-15,-26 1-3 16,-21 4 2-16,-12 0 2 16,1 0 0-16,-4 1 6 15,-6 1-6-15,-14 1-1 16,-10 3 0-16,-3 0-44 15,-4 0 25-15,-20 0-70 16,-25 0-134-16,1 5-387 0,2 1-116 0</inkml:trace>
  <inkml:trace contextRef="#ctx0" brushRef="#br1" timeOffset="10371.66">31393 15266 894 0,'0'0'269'0,"0"0"-233"16,0 0-3-16,0 0 11 15,0 0 75-15,0 0-31 0,0 0-63 16,41 3 37-16,-30 16 36 16,1 9-47-1,1 7 10-15,-2 6-18 0,1 4-5 16,0 2 0-16,-3-1-38 16,-2-5 14-16,0-4-14 15,-3-5 0-15,-1-9 2 16,-3-6-1-16,0-7 0 15,0-5 3-15,0-2 9 16,0-3-5-16,0 0-3 16,1 0-4-16,-1-12 25 15,0-3-25-15,0-4-1 16,0-5 0-16,2-3 8 16,-1-3-8-16,4-2 0 15,1 0 0-15,4 0-16 0,2 1-8 16,3 3-2-16,1 3 7 15,2 3-17-15,2 4 35 16,-1 4-7-16,2 4 8 16,-3 5-13-16,-3 3 13 15,-2 2-1-15,-1 7 0 16,-2 15 1-16,3 6 6 16,0 6 10-16,-3 2-3 15,1 1 16-15,-3 1-21 16,-3-6-9-16,-2-3 1 15,-1-7-8-15,-1-4-15 16,-1-7 13-16,0-2-61 16,2-4-107-16,-1-5-189 0,2 0-404 0</inkml:trace>
  <inkml:trace contextRef="#ctx0" brushRef="#br1" timeOffset="10657.83">31972 15518 902 0,'0'0'298'0,"0"0"-240"16,0 0 16-16,0 0 16 15,0 0 39-15,0 0-8 0,0 0-48 16,94-3-28-16,-66 3 38 15,2 0-46-15,0 0-9 16,-2 0-8-16,-3 0-14 16,-5-2-12-16,-7 2 1 15,-5-1-50-15,-5 1-24 16,-3 0-110-16,-3 0-153 16,-9 0-345-16</inkml:trace>
  <inkml:trace contextRef="#ctx0" brushRef="#br1" timeOffset="10904.91">32025 15573 474 0,'0'0'270'0,"0"0"-122"16,0 0 50-16,0 0 34 15,0 0-30-15,8 96-60 16,1-65-29-16,0 3-34 15,-2 0-6-15,1-2 3 16,-1-2-54-16,-1-7 6 16,-1-2-28-16,-2-8 9 15,0-3-6-15,-2-6-3 16,1-4-56-16,-1 0-77 16,-1 0-411-16</inkml:trace>
  <inkml:trace contextRef="#ctx0" brushRef="#br1" timeOffset="11602.84">28478 16310 459 0,'0'0'601'0,"0"0"-512"15,0 0-41-15,0 0-2 16,0 0 37-16,0 0-2 16,0 0-42-16,24 36 123 0,3 4-59 15,15 19-31 1,1 2 17-16,3 3-13 0,3 4-11 16,-8-10-20-16,3 3-44 15,-6-7-2-15,-7-8-4 16,-6-8-9-16,-8-9-11 15,-5-9-76-15,-11-11-47 16,-1-4-158-16,0-5-380 0</inkml:trace>
  <inkml:trace contextRef="#ctx0" brushRef="#br1" timeOffset="11910.57">28842 16271 958 0,'0'0'281'0,"0"0"-198"16,0 0-63-16,0 0 71 15,0 0 31-15,-37 74-56 16,16-39 11-16,0 6-23 15,-4 5 6-15,-4 5 10 16,0 1-49-16,-1-2 8 16,0-2-18-16,3-4-10 15,3-7-1-15,6-5 0 16,7-5-26-16,5-7-58 16,6-4-213-16,0-8-428 0</inkml:trace>
  <inkml:trace contextRef="#ctx0" brushRef="#br1" timeOffset="12344.77">29030 16832 664 0,'0'0'307'0,"0"0"-198"15,0 0 134-15,0 0-19 16,0 0-64-16,0 0-59 15,0 0-56-15,-34-38 22 16,22 35-46-16,-3 3-5 16,-1 0-9-16,-2 7-5 15,-2 6-4-15,3 8-4 16,-1 1 6-16,7 3 0 16,4 3 0-16,5-2 7 0,2 2 2 15,2-5-2 1,16 0-14-16,7-4 1 0,5-3-91 15,9-6-50-15,-5-5-354 16,-9-5-388-16</inkml:trace>
  <inkml:trace contextRef="#ctx0" brushRef="#br1" timeOffset="12661.42">29026 17023 204 0,'0'0'1040'0,"0"0"-990"16,0 0-49-16,0 0 25 0,0 0 18 16,0 0 35-16,0 0-34 15,66-1 8-15,-52 1 8 16,-5 0-47-16,-4 12 21 16,-5 4 32-16,0 4-37 15,0 3 9-15,-12 0-18 16,-1 3-20-16,1-5 35 15,2 0-23-15,4-4 2 16,4-3-9-16,2-5-6 16,0-2 0-16,7-4-1 15,7-3-2-15,2 0-11 16,0-2-7-16,8-22-64 16,-5 2-124-16,-5-2-388 0</inkml:trace>
  <inkml:trace contextRef="#ctx0" brushRef="#br1" timeOffset="12880.41">29202 16819 978 0,'0'0'492'16,"0"0"-418"-16,0 0-29 16,0 0-13-16,0 0 91 15,0 0-34-15,13 83-54 16,-5-44 6-16,-2-3-29 15,-2 1-12-15,2-6 0 0,-1-2-18 16,0-7 17 0,-2-3-116-16,-3-6-154 0,0-6-138 15,-5-5-255-15</inkml:trace>
  <inkml:trace contextRef="#ctx0" brushRef="#br1" timeOffset="13037.6">29206 17033 557 0,'0'0'778'15,"0"0"-647"-15,0 0-104 16,0 0 69-16,0 0 11 16,0 0-40-16,84-13-25 15,-59 12-35-15,2-2-14 16,-6-1-7-16,0-7-108 16,-8 0-112-16,-4-1-357 0</inkml:trace>
  <inkml:trace contextRef="#ctx0" brushRef="#br1" timeOffset="13652.9">29348 16820 816 0,'0'0'508'15,"0"0"-430"-15,0 0-48 16,0 0 43-16,0 0 62 16,-2 87-75-16,4-53-26 15,2 5 5-15,4-5-38 16,0-3 6-16,0-6-7 15,0-6-18-15,-1-5 17 16,1-11-51-16,1-3-51 16,-2 0-9-16,1-2-3 0,2-11 54 15,-3 1 28 1,1 0 33-16,0 4 13 0,-1 1 35 16,0 3 33-16,-1 4 19 15,0 0-37-15,-1 0 10 16,-2 0-27-16,-1 0-12 15,0 0 17-15,-2 0-31 16,0 0 1-16,0 0 8 16,0 0-29-16,0 0 16 15,0 0-16-15,-9 0-18 16,-3 0 9-16,-4 0-29 16,-1 5 9-16,-2 2 12 15,2 2-11-15,0-2 27 16,5 1 0-16,3-2-5 0,6-2-1 15,3 0 7-15,0-3 0 16,9 3 3-16,7-3 5 16,5 1-8-16,1 0 0 15,4 2 0-15,1 0 8 16,0 3-2-16,-2 3 13 16,-3 3 13-16,-4 0-15 15,-5 1 30-15,-3 1-15 16,-7-1-4-16,-3 1 32 15,0-1-27-15,-9-1-6 16,-9 1-12-16,0-7-8 16,-3-2-14-16,-1-3 1 15,2-2-39-15,1 0-8 0,-2-14-85 16,7-3-104 0,5 0-332-16</inkml:trace>
  <inkml:trace contextRef="#ctx0" brushRef="#br1" timeOffset="14012.83">29624 16852 590 0,'0'0'777'0,"0"0"-664"16,0 0-92-16,0 0 29 15,0 0-9-15,0 0 0 16,0 0 10-16,-30 102-36 0,30-66 11 15,0-3-26 1,14-2 13-16,5-6-10 0,2-6-2 16,1-9 6-16,1-6 1 15,-3-4 3-15,-3-13-11 16,-1-7 0-16,-5-9 0 16,-3-2 0-16,-5-1 1 15,-3-5 0-15,0 2 28 16,-7 1-28-16,-5 5 27 15,-1 2 11-15,-4 13-4 16,2 9-10-16,-1 5-25 16,-3 12-42-16,1 14-5 15,-2 21-83-15,5-5-81 16,5-5-336-16</inkml:trace>
  <inkml:trace contextRef="#ctx0" brushRef="#br1" timeOffset="14224.35">29803 16849 1099 0,'0'0'495'16,"0"0"-485"-16,0 0 3 16,0 0 7-16,0 0 40 15,3 99-14-15,1-60-45 16,1-2 5-16,-1-1-6 15,0-6-31-15,-4-4-71 0,0-7-235 16,0-8-378-16</inkml:trace>
  <inkml:trace contextRef="#ctx0" brushRef="#br1" timeOffset="14389.31">29795 17007 1096 0,'0'0'281'15,"0"0"-190"-15,0 0 2 16,0 0 8-16,105-1-21 16,-74 1-71-16,-1-4-9 15,-3-4-35-15,-11-2-155 16,-4-1-307-16</inkml:trace>
  <inkml:trace contextRef="#ctx0" brushRef="#br1" timeOffset="14583.85">29943 16798 1138 0,'0'0'171'15,"0"0"-42"-15,-1 73 28 16,1-36-24-16,0 2-40 16,0-2-34-16,5-2-53 15,1-6 11-15,1-3-17 16,-1-7-39-16,-2-9-37 15,1-7-229-15,-1-3-503 0</inkml:trace>
  <inkml:trace contextRef="#ctx0" brushRef="#br1" timeOffset="14793.6">30033 16798 1041 0,'0'0'578'0,"0"0"-505"16,0 0-73-16,0 0 51 16,0 0 23-16,82-19-27 15,-59 14-23-15,0 3-23 16,-7 1-2-16,-1 1-35 16,-9 0-87-16,-6 8-143 0,0-1-302 0</inkml:trace>
  <inkml:trace contextRef="#ctx0" brushRef="#br1" timeOffset="14958.65">30066 16936 897 0,'0'0'411'16,"0"0"-291"-16,0 0-11 16,0 0 46-16,0 0-46 15,0 0-49-15,0 0-29 16,80 0-31-16,-55-3-1 15,-4 0-97-15,-4 0-453 0</inkml:trace>
  <inkml:trace contextRef="#ctx0" brushRef="#br1" timeOffset="16888.45">30923 16645 933 0,'0'0'149'0,"0"0"-105"16,0 0-11-16,0 0 45 0,0 0 15 15,0 0-51-15,0 0 7 16,-52 51 25-16,44-37-24 15,1 3 12-15,1 4 7 16,3 3-33-16,2 5 31 16,1 2-26-16,0-5-10 15,4 2 1-15,9-5-22 16,2-3-14-16,5-8 4 16,2-5 0-16,1-7 9 15,2 0 3-15,0-7 14 16,-1-12-1-16,0-5-18 15,-5-3-4-15,-1-3-3 16,-4 0 7-16,-7-2 8 0,-1 1-5 16,-5 2 15-16,-1 3 12 15,0 1-37-15,-13 3 17 16,-2 3-3-16,-4 4-13 16,-3 1 36-16,-1 2-31 15,-1 4-4-15,-1 0-1 16,3 6-1-16,2 2-1 15,2 0-30-15,5 5-24 16,1 10 26-16,4 4-32 16,2 3-17-16,5 3-8 15,1 8-156-15,0-4-154 16,7-7-266-16</inkml:trace>
  <inkml:trace contextRef="#ctx0" brushRef="#br1" timeOffset="17317.67">31278 16922 1386 0,'0'0'364'16,"0"0"-250"-16,0 0 24 16,0 0-40-16,0 0-5 15,0 0-64-15,0 0-27 16,2 0 16-16,-1 0-17 16,2 0-2-16,-2 0-12 15,1 0-75-15,-1 0-17 0,-1 0-132 16,2 0-459-16</inkml:trace>
  <inkml:trace contextRef="#ctx0" brushRef="#br1" timeOffset="17744.53">31335 16566 709 0,'0'0'336'15,"0"0"-240"-15,0 0-54 0,0 0 18 16,0 0 93-16,0 0-50 16,0 0-57-16,91-9 27 15,-61 9-9-15,1 0-1 16,-1 5-8-16,-3 6-54 15,-7 3 18-15,-7 5-13 16,-7 2-6-16,-6 3 42 16,0 4-23-16,-13 2 10 15,-9 2-8-15,1-1-14 16,-1-1-5-16,3-5-2 16,5-3 1-16,4-5 27 15,7-2-27-15,3-4 6 16,0-1-6-16,10 0 1 0,8-3-3 15,7 1 1 1,5-6-11-16,3-1 10 0,10-1-107 16,-10-6-209-16,-6-5-574 0</inkml:trace>
  <inkml:trace contextRef="#ctx0" brushRef="#br1" timeOffset="18036.64">31746 16656 1239 0,'0'0'200'16,"0"0"-125"-16,0 0 53 15,0 0-27-15,-4-90-34 0,4 76-39 16,0 4-28 0,0 5 30-16,0 3-28 0,0 2 6 15,0 2 6-15,0 15-5 16,0 8 32-16,0 11-22 15,3 5-18-15,3 9 28 16,3-1-27-16,3-1 5 16,0-4-7-16,1-8-3 15,1-10-3-15,-4-6-11 16,-1-10-55-16,-3-10-99 16,-3-6-231-16,-2-10-510 0</inkml:trace>
  <inkml:trace contextRef="#ctx0" brushRef="#br1" timeOffset="18419.29">31833 16561 468 0,'0'0'693'0,"0"0"-666"16,0 0-1-16,0 0 31 15,0 0 36-15,0 0 18 16,109 23-42-16,-73-21-1 15,1-2-2-15,-3 0-65 16,-7-2 15-16,-6-8-16 16,-6-2 0-16,-6-1 10 15,-5-2-10-15,-2-1 11 0,-2 1 19 16,0-1-18-16,0 3 24 16,0 4-2-16,-3 5-11 15,0 4 33-15,-2 0-55 16,1 15 0-16,-2 13 12 15,-3 10-1-15,3 6-12 16,2 4 0-16,4 0 1 16,0 0 6-16,0-6-6 15,3-3 5-15,3-6-6 16,-2-6-1-16,-4-7-52 16,0-6-120-16,-4-7-180 15,-7-6-434-15</inkml:trace>
  <inkml:trace contextRef="#ctx0" brushRef="#br1" timeOffset="18596">31934 16791 864 0,'0'0'533'0,"0"0"-497"16,0 0-1-16,0 0 56 16,0 0 36-16,0 0-35 15,0 0-60-15,97 20-4 16,-70-20-27-16,-3 0-1 15,4-3-82-15,-8-7-229 16,-2-3-434-16</inkml:trace>
  <inkml:trace contextRef="#ctx0" brushRef="#br1" timeOffset="19855.16">32213 16627 1020 0,'0'0'163'0,"0"0"-124"15,0 0-11-15,0 0 57 16,0 0 40-16,3 89-58 16,-1-57 16-16,1 1 3 15,3-3-41-15,0-4 28 16,0-5 26-16,0-5-75 16,-2-4-2-16,-1-7-22 15,1-4-1-15,-2-1-9 16,-1 0-23-16,1-9 26 15,-1-8 7-15,1-2 0 16,1-6-1-16,0-3-18 0,2-4-18 16,1 0-35-16,2 1-17 15,0 8 54-15,1 9-1 16,-3 8 34-16,1 6-8 16,-2 7 18-16,-2 17-8 15,-3 8 59-15,1 6-28 16,1-1 23-16,2 1-16 15,2-9 9-15,6-7-9 16,-1-5-37-16,2-5-1 16,0-11 31-16,-1-1-22 15,2-8 2-15,-1-16-11 16,2-5-39-16,-4-7 10 16,-2-1-27-16,-2-4 21 0,-3 7 19 15,-1 3 13 1,-1 7-4-16,-1 11 7 0,-1 11 0 15,0 2-1-15,0 14 3 16,0 13 24-16,0 4-16 16,0 3-1-16,0-5 4 15,0-4-13-15,3-6 2 16,5-8-2-16,2-3-2 16,-2-8-18-16,1 0-10 15,1-10 3-15,-1-9 11 16,0-3-63-16,-1-6 35 15,0 4 38-15,-3 1-18 16,1 4 11-16,-2 8-60 0,-1 8-1 16,0 3 43-1,0 12 31-15,3 10 11 0,-3 4 20 16,3 1-29-16,3-4 2 16,3-1-4-16,0-8 0 15,4-5 3-15,-1-5 12 16,0-4-12-16,-4-5-3 15,-4-14-195-15,-1-6-91 16,-4-3 27-16,-2-4 119 16,0-1 135-16,-11-3 5 15,-4 3 40-15,-3 5-27 16,5 9-4-16,-2 13 9 16,4 6 43-16,1 6-19 0,1 20 88 15,2 5-3 1,4 6 48-16,3 1-66 0,0-3-76 15,6-2-14-15,7-8-15 16,3-5-2-16,4-7 6 16,-2-8-8-16,0-5-3 15,0 0-4-15,-1-17 7 16,0-4-22-16,-1-7-11 16,-1-5 24-16,0-6 2 15,-1-1 7-15,-1-7 0 16,-1-1-1-16,-2-2-25 15,-2 5 26-15,-2 7-29 16,-3 11-23-16,-3 13 43 16,0 11 9-16,0 3 9 0,-11 18 21 15,-3 13 18-15,-2 6 27 16,3 8-4-16,6 5-22 16,2 2 5-16,5-2-44 15,0-4 3-15,2-7-13 16,8-6 6-16,6-10 0 15,0-9-4-15,3-4 12 16,1-10 21-16,0 0-34 16,4-11 90-16,0-8-75 15,1-5-6-15,-1 0 1 16,-3 3-11-16,-2 6 37 16,-5 10 60-16,-4 5-56 15,-4 8 14-15,-4 16-1 16,-2 7-36-16,0 1 34 0,-5 2-51 15,-11 0-1-15,-22 11-7 16,6-11-182-16,-4-5-546 0</inkml:trace>
  <inkml:trace contextRef="#ctx0" brushRef="#br1" timeOffset="20439.05">30402 17229 375 0,'0'0'1025'0,"0"0"-905"15,0 0-101-15,0 0 26 16,0 0 68-16,0 0 9 0,80 0-21 15,-40 0-48-15,12 0 11 16,22-2-31-16,30-3-20 16,36 1 24-16,18-2-9 15,11 1-5-15,2-4-21 16,-3 1 10-16,6-3-13 16,3-2 1-16,-1-1 0 15,-6-1 0-15,-7-2 1 16,-16 1-1-16,-14 1 0 15,-33 2 6-15,-25 2-6 16,-25 5 1-16,-12 0-1 16,-1-2 13-16,3 3-12 15,0-2-1-15,-10 3 0 16,-9-1 12-16,-6 3-8 16,-7 0-4-16,-5 1-1 0,-3 1-49 15,-2-3-93-15,-10 2-129 16,-7-2-1088-16</inkml:trace>
  <inkml:trace contextRef="#ctx0" brushRef="#br1" timeOffset="21987.25">30116 17515 39 0,'0'0'504'0,"0"0"-422"0,0 0-66 16,0 0 51-16,0 0 21 16,0 0-15-16,0 0-21 15,0 0-21-15,0 0 18 16,0 0 3-16,0 0-17 15,0 0 24-15,0 0-11 16,0 0 2-16,0 0 5 16,0 0-14-16,0 0 17 15,0 0-10-15,0 0-15 16,0 0 17-16,0 0-20 16,0 0 1-16,0 0 11 0,0 0-33 15,0 0 13-15,0 0-12 16,0 0-10-16,0 0 19 15,0 0-10-15,0 0-3 16,0 0 3-16,0 0-7 16,0 0-2-16,0 0 0 15,0 0 1-15,0 0-1 16,-3 0 0-16,-1 4 0 16,-2 1 0-16,-3 3 1 15,0 2-1-15,1 6 0 16,-1-4 1-16,1 8 6 15,2-3-7-15,2 5 2 16,4-1 1-16,0 3 5 0,0 0 5 16,14 1-12-1,5-2 1-15,4-3 20 0,3-3-22 16,3-1 0-16,1-5 0 16,-3-5 1-16,1-6 7 15,-1 0-8-15,-3-3 11 16,-1-11 11-16,-4-5-9 15,-5-9-11-15,-5-1-2 16,-3-6 1-16,-6 1 14 16,0-1-15-16,0 1 21 15,-9 3 29-15,-3 3-28 16,-4 4 16-16,-1 1-19 16,-3 6-19-16,-4 4 44 15,-3 2-42-15,-3 6 6 16,-3 5-8-16,1 0 0 0,0 0-15 15,2 9-53-15,7 7-53 16,-2 12 2-16,8-5-119 16,6-3-290-16</inkml:trace>
  <inkml:trace contextRef="#ctx0" brushRef="#br1" timeOffset="22258.72">30446 17795 1320 0,'0'0'262'0,"0"0"-200"16,0 0 37-16,0 0 23 15,0 0-61-15,0 0-25 16,0 0-36-16,3 0-7 16,-2 2-30-16,1 1-124 15,1 0-226-15,-2-1-566 0</inkml:trace>
  <inkml:trace contextRef="#ctx0" brushRef="#br1" timeOffset="22698.98">30570 17529 952 0,'0'0'337'16,"0"0"-298"-16,0 0 23 15,0 0-30-15,0 0 39 16,0 0 6-16,0 0-53 0,47-14 41 16,-29 14-5-16,2 0-31 15,-2 4 25-15,-2 6-39 16,-5 3-3-16,-7 6 7 15,-4 4-11-15,0 2 10 16,-11 4-18-16,-5 1 6 16,-3 0 10-16,2-2-16 15,5-5 15-15,5-1 17 16,5-3-32-16,2-6 5 16,5 0-5-16,11-2 0 15,10-3 1-15,3-4-1 16,14-4-26-16,-7 0-88 15,-6-10-446-15</inkml:trace>
  <inkml:trace contextRef="#ctx0" brushRef="#br1" timeOffset="22984.72">30896 17582 801 0,'0'0'384'16,"0"0"-266"-16,0 0-65 15,-15-73 56-15,12 54 10 16,2 7-65-16,-1 3-16 16,2 6-10-16,0 3 7 15,0 0-16-15,-1 7-18 0,1 13 33 16,0 7-3 0,0 7-23-16,0 4 20 0,3 1-22 15,6-3 10-15,4-2-11 16,-1-8-4-16,0-4-2 15,-3-8-29-15,-3-8-57 16,-1-6-85-16,-4-9-178 16,-1-5-499-16</inkml:trace>
  <inkml:trace contextRef="#ctx0" brushRef="#br1" timeOffset="23306.19">30899 17470 107 0,'0'0'966'16,"0"0"-823"-16,0 0-121 0,0 0 30 16,0 0 68-16,0 0-62 15,84-9-3-15,-55 9-5 16,3 0 20-16,-4 0 11 16,-4 0-35-16,-4 0-7 15,-8 0-4-15,-4 0-23 16,-3 5 24-16,-1 4-11 15,-1 5 15-15,0 7 9 16,0 8-48-16,0 2 13 16,2 3-14-16,-2 7 0 15,0-7 10-15,1 3-9 16,2-4 4-16,0-2-5 16,0-11-28-16,0-1-73 0,-6-8-111 15,0-5-361-15,0-6-292 16</inkml:trace>
  <inkml:trace contextRef="#ctx0" brushRef="#br1" timeOffset="23490.53">31068 17688 1300 0,'0'0'324'0,"0"0"-253"15,0 0-58-15,0 0 40 16,0 0-15-16,0 0-6 15,0 0-13-15,64-4-19 16,-48 4 0-16,4 0-51 0,-7 0-194 16,-1 0-474-16</inkml:trace>
  <inkml:trace contextRef="#ctx0" brushRef="#br1" timeOffset="24516.59">31296 17637 851 0,'0'0'603'0,"0"0"-563"16,0 0 2-16,0 0 37 15,0 0 46-15,0 83-33 16,6-54-62-16,6 2 22 0,-2-8-22 16,1-2-1-1,-3-6 3-15,-3-5-32 0,-2-6 0 16,-1-4 0-16,-2 0 14 15,0-1-6-15,1-12-8 16,-1-6 0-16,2-2 8 16,-2-2-8-16,1-1 0 15,1 5-13-15,-1 1-2 16,2 7-1-16,-1 5 15 16,-1 4-15-16,2 2 5 15,-1 5-4-15,2 7 15 16,-1 2 0-16,0 0 10 15,0-3-7-15,0-2-2 16,2-4-1-16,-1-5 2 16,-1 0-2-16,3 0-13 0,0-2 11 15,0-8-26-15,1 0 28 16,1 2-17-16,1 1 1 16,-3 2-5-16,0 5-26 15,1 0 36-15,0 2-10 16,-1 8 9-16,0 1 12 15,1-1 0-15,-1-1 2 16,-1-2 5-16,-2-4-6 16,0-3-1-16,-1 0 0 15,-1-3 2-15,1-10-10 16,-2-1-3-16,0-2-8 16,0 1 10-16,0 1-39 15,0 1 26-15,0 9 10 0,-3 1-11 16,0 3 7-16,1 9-4 15,1 7 20-15,1 5 27 16,0-2-26-16,0-4 13 16,1-3-14-16,7-5 0 15,1-4 11-15,1-3-10 16,-1 0 17-16,0-3 16 16,3-11-33-16,-3-3 1 15,2 1-2-15,0-8-4 16,-2 0-8-16,-3-3-8 15,-3-2 18-15,-3-4-6 16,0-1-4-16,0 1 11 0,-3 4-25 16,-4 8 13-1,2 8 13-15,1 6 0 0,-2 7 19 16,3 0-19-16,-3 7 0 16,0 13 0-16,-2 4 1 15,1 7 19-15,3 3 34 16,2 3-47-16,2-1 9 15,0 0-16-15,5-7 13 16,5-6-10-16,-1-7-3 16,0-4 0-16,1-10 0 15,1-2-21-15,-1 0 14 16,7-14-2-16,2-5-48 16,2-1 44-16,1 3 13 0,-1 5 16 15,-3 2 66 1,-2 10-51-16,-4 0 18 0,-1 13 16 15,-2 9-18-15,-5 6 42 16,-1 4-64-16,-3-1-14 16,0-2-11-16,0-5 0 15,-1-4-74-15,-5-7-173 16,0-7-862-16</inkml:trace>
  <inkml:trace contextRef="#ctx0" brushRef="#br1" timeOffset="24840.27">31884 17685 727 0,'0'0'778'0,"0"0"-666"16,0 0-87-16,0 0 80 15,0 0 1-15,0 0-56 16,83-20-1-16,-61 16-13 16,1 4-2-16,-4-1-14 15,1 1-11-15,-5-3-18 16,-4 1 8-16,-4 1-53 15,-7-5-72-15,0-1-239 0,-4 3-924 16</inkml:trace>
  <inkml:trace contextRef="#ctx0" brushRef="#br1" timeOffset="25056.62">31927 17520 1145 0,'0'0'340'0,"0"0"-282"16,0 0 79-16,0 0 23 0,13 82-25 15,-1-47-28 1,-1 2-89-16,-1-2 8 0,0-4-26 16,0-7-18-16,0-5-9 15,-1-8-138-15,-3-6-582 0</inkml:trace>
  <inkml:trace contextRef="#ctx0" brushRef="#br1" timeOffset="25604.66">32285 17522 905 0,'0'0'532'16,"0"0"-483"-16,0 0-21 16,0 0 37-16,0 0 52 15,0 0-65-15,0 0 8 16,95-27-7-16,-81 25-3 16,-5 1 14-16,-2-1-36 15,-4 1-10-15,-1 1 0 16,-2-1-10-16,0 1-3 15,0 0 4-15,-2 0-1 16,-8 0-16-16,-5 0-6 16,-4 0-8-16,-4 7 10 15,-2 3-26-15,-2 0 16 16,5 4 4-16,2-4 14 0,8-1-6 16,5 2 10-1,4 0-8-15,3 0-6 0,1 0-45 16,14 1 34-16,6-1 11 15,4 0 14-15,1 1-6 16,-2 1 7-16,-3 1-1 16,-4-5 28-16,-6 5 2 15,-4-3 29-15,-2 3-24 16,-5-1 0-16,0 1 13 16,-5-2-48-16,-8 0 19 15,-5-2-19-15,1-1 11 16,0-6-10-16,3 1-1 0,-1-4-7 15,5 0-15 1,4-7-132-16,0 0-235 0,6 0-667 0</inkml:trace>
  <inkml:trace contextRef="#ctx0" brushRef="#br1" timeOffset="25779.76">32474 17747 1490 0,'0'0'328'0,"0"0"-265"16,0 0-13-16,0 0-8 16,0 0-27-16,0 0 2 15,0 0-17-15,6 5-47 16,2-5-111-16,-1-6-338 16,4-4-421-16</inkml:trace>
  <inkml:trace contextRef="#ctx0" brushRef="#br1" timeOffset="26169.3">32646 17472 1370 0,'0'0'173'0,"0"0"-160"16,0 0-13-16,0 0 38 15,0 0 26-15,0 0-38 16,0 0-1-16,-72 81 35 15,66-53-14-15,5 3-2 16,1-2-32-16,0 0-3 0,12-5 2 16,7-3-11-1,3-9 1-15,3-4-1 0,0-8 8 16,-1 0-8-16,-2-11 0 16,-2-7 0-16,-4-4 14 15,-4-5-13-15,-5-2-1 16,-6-4 17-16,-1 0-15 15,-5 0 34-15,-12-1 4 16,-7 5 0-16,-4 1 15 16,-2 7-34-16,-3 7-8 15,2 8-13-15,0 6-37 16,4 3 12-16,3 14-32 16,3 17-13-16,6-6-55 15,6-1-415-15</inkml:trace>
  <inkml:trace contextRef="#ctx0" brushRef="#br1" timeOffset="27483.14">32886 17548 772 0,'0'0'203'15,"0"0"-168"-15,0 0-22 16,0 0 146-16,0 0 50 15,0 0-60-15,0 0-19 16,27 44-48-16,-24-25-5 16,3 1-21-16,-2-1-31 15,2 2 11-15,0-4-27 16,0-1 0-16,-1-9-2 16,-1-2 0-16,-3-3-14 15,2-2 6-15,2 0 1 0,-2 0 3 16,2-5-3-16,-1-4 7 15,2-7-7-15,0-1-12 16,0 0 12-16,0 1-8 16,0 4 7-16,0 3-1 15,-2 7 2-15,-1 2-7 16,0 0 7-16,-1 5-11 16,-1 9 11-16,1 2 11 15,2-1-10-15,1-6 27 16,1 1-27-16,1-7 0 15,-1-2-1-15,2-1 0 16,1 0-10-16,1-4 8 16,0-9-1-16,1 2-7 15,1-1-6-15,-2 0 16 16,-1 4 0-16,1 1-45 0,-2 5 16 16,-2 2-2-16,-3 1 31 15,3 13 3-15,0 2 4 16,1 2-5-16,4 1-2 15,2-2 0-15,1-8 4 16,-1-6-3-16,-1-3-1 16,-1 0 0-16,-1-12-4 15,-3-8-11-15,-1-6-45 16,-4-1-66-16,-2-3 19 16,0-1 32-16,0 1 65 15,-12 0 10-15,-1 3 11 16,-1 5 43-16,2 8-35 0,0 7-19 15,2 7 20-15,1 4-19 16,-2 16 4-16,4 8 8 16,4 2-12-16,3 2-1 15,0-1 0-15,6-4-22 16,6-5 21-16,4-8-18 16,-1-5 9-16,2-6 10 15,0-3 1-15,0-2 44 16,1-11-9-16,-2-4 15 15,0-5 28-15,-3-2-34 16,-2-4 5-16,-3-3-12 16,-2-3-37-16,-3-3 5 15,-2 4-6-15,-1 1-16 0,0 10 15 16,0 7-18-16,-1 9 19 16,-4 6-1-16,-4 0-32 15,-2 13 33-15,-3 13 0 16,-2 5 1-16,2 10 7 15,5 7-7-15,2-2 8 16,7 0-9-16,0-7-1 16,0-6 1-16,10-9-11 15,1-9-17-15,1-6 27 16,1-9-6-16,-1 0 7 16,3-6 0-16,0-9 5 15,3-5-5-15,1-4 0 16,1 3 0-16,0 1 9 0,0 6-9 15,-2 6 0 1,-2 8 0-16,-4 0-12 0,-3 0 12 16,1 14 13-16,-5 1 15 15,-1 3 36-15,-2-2-40 16,-2 1 5-16,0-3-10 16,0-1-19-16,-5-6 31 15,-6-2-16-15,-2-2-5 16,0-1-2-16,-3 0-6 15,-2-2-4-15,1 0-47 16,-9 0-111-16,5 0-215 16,1 0-805-16</inkml:trace>
  <inkml:trace contextRef="#ctx0" brushRef="#br1" timeOffset="28571.33">28488 17819 1015 0,'0'0'252'0,"0"0"-176"16,0 0 24-16,0 0 98 15,0 0-68-15,0 0-55 16,0 0-39-16,5 10-35 15,15 22 75-15,5 9 0 16,3 16-42-16,4 4 13 0,-1 6-31 16,2-3-3-16,-2-6-5 15,-2-9 0-15,-6-6-15 16,-2-11 7-16,-6-7-28 16,-4-6-3-16,-4-5-60 15,-4-10-46-15,-3-4-96 16,0-4-172-16,-2-12-557 0</inkml:trace>
  <inkml:trace contextRef="#ctx0" brushRef="#br1" timeOffset="28871.04">28750 17674 905 0,'0'0'271'16,"0"0"-205"-16,0 0-53 15,0 0 124-15,-36 75 22 16,21-34-54-16,-1 8-29 16,-4 6-17-16,1 6 18 15,-5 2-20-15,-1 0-42 16,1 0 16-16,-1-8-31 15,5-5 7-15,2-8-5 16,8-11-2-16,5-9-24 16,5-11-103-16,0-5-234 15,11-6-480-15</inkml:trace>
  <inkml:trace contextRef="#ctx0" brushRef="#br1" timeOffset="29238.89">28957 18277 58 0,'0'0'801'0,"0"0"-684"16,0 0-55-16,0 0 151 15,0 0 28-15,0 0-74 16,0 0-63-16,-15-65-31 16,0 65-7-16,-5 0-52 15,-2 7-2-15,-1 12-9 16,-1 5 6-16,3 5-3 16,4 2 11-16,7-1 7 15,6-1 30-15,4-3-48 16,0-3 2-16,14-6-8 15,5-3 2-15,6-5-20 16,5-6-11-16,13-3-73 16,-7-6-107-16,-7-7-774 0</inkml:trace>
  <inkml:trace contextRef="#ctx0" brushRef="#br1" timeOffset="29546.34">29060 18361 838 0,'0'0'704'16,"0"0"-601"-16,0 0-49 16,0 0-45-16,0 0 58 15,0 0-40-15,0 0-26 16,46-6 43-16,-32 6-18 16,-2 0-7-16,-6 3 11 15,-3 11-30-15,-3 5 29 16,0 2-10-16,-3 4-18 15,-6 2 31-15,-3-1-22 0,1-2 7 16,5-2-3 0,3-7-13-16,3-4-2 0,0-3 1 15,0-5-26-15,8-3 26 16,5 0-34-16,5-4-14 16,10-23-31-16,-2 2-185 15,-7 0-365-15</inkml:trace>
  <inkml:trace contextRef="#ctx0" brushRef="#br1" timeOffset="29759.4">29287 18107 844 0,'0'0'641'0,"0"0"-519"16,0 0-66-1,0 0 8-15,0 0-12 0,0 0 1 16,1 86-2-16,4-44-36 15,2 4-5-15,1-4 3 16,2-3-12-16,-4-4-2 16,-3-5-80-16,-3-7-182 15,0-6-297-15,-1-7-166 0</inkml:trace>
  <inkml:trace contextRef="#ctx0" brushRef="#br1" timeOffset="29931.23">29281 18365 335 0,'0'0'865'0,"0"0"-714"0,0 0-113 16,0 0 18-16,0 0 104 15,0 0-78-15,84-8-38 16,-56 8-41-16,0 0 10 16,-3 0-26-16,2 0-41 15,-8-5-217-15,-8-2-404 0</inkml:trace>
  <inkml:trace contextRef="#ctx0" brushRef="#br1" timeOffset="30140.45">29446 18136 1360 0,'0'0'226'0,"0"0"-162"0,0 0-56 16,0 0 41-16,0 105-6 15,2-67-35-15,6-1 17 16,3-1-25-16,1-11 0 16,-1-1-10-16,1-12-136 15,-2-5-131-15,0-7-120 16,-2 0-205-16</inkml:trace>
  <inkml:trace contextRef="#ctx0" brushRef="#br1" timeOffset="30576.72">29596 18352 45 0,'0'0'858'0,"0"0"-714"16,0 0-22-16,0 0 51 16,0 0-4-16,0 0-70 15,0 0-32-15,65 23-35 0,-62-21-15 16,-1-2 20-16,-2 0-21 16,0 0 13-16,0 0 28 15,0 0-22-15,-9 0-29 16,-3 0-6-16,-5 0-20 15,-2 0 18-15,1 4-8 16,-3 6 10-16,3 0 2 16,0-1-1-16,8 3-1 15,1-3 0-15,8 0-3 16,1 1-7-16,0-4 11 0,16 1-1 16,4 0 7-1,5 3-1-15,3 0-7 0,2 4 1 16,0-1 0-16,-5 3 2 15,-4-1 4-15,-8-3-6 16,-6 0 39-16,-6-2-24 16,-1-2 27-16,-5-1-24 15,-10-2-6-15,-4-1 2 16,-3-1-12-16,1-3-4 16,0 0-8-16,2 0-49 15,4-3 5-15,3-6-75 16,9-9-136-16,3 1-265 15,0-2-448-15</inkml:trace>
  <inkml:trace contextRef="#ctx0" brushRef="#br1" timeOffset="30950.8">29809 18226 1109 0,'0'0'293'16,"0"0"-279"-16,0 0-14 16,0 0 15-16,0 0 46 15,-38 82-4-15,38-53-57 16,0-2 12-16,10-5-12 16,4-3 1-16,3-7 10 15,1-5-10-15,0-4 17 0,-1-3 14 16,-1 0 22-16,-2-12 17 15,-2-8-27-15,-4-3-31 16,-1-4 15-16,-4-2-21 16,-3-1 14-16,0 1 5 15,0-2-26-15,-10 4 29 16,-7 1-10-16,-5 9-19 16,-2 5 0-16,-1 10-15 15,-4 2-49-15,1 14-63 16,-3 17-109-16,7-2-122 15,8-5-319-15</inkml:trace>
  <inkml:trace contextRef="#ctx0" brushRef="#br1" timeOffset="31187.06">30024 18112 1069 0,'0'0'406'16,"0"0"-320"-16,0 0-44 16,0 0 32-16,-8 85-14 15,8-47 17-15,0 1-39 16,2 2-27-16,5-4-1 16,1-8-10-16,-3-3-67 15,-5-6-117-15,0-7-309 16,0-9-207-16</inkml:trace>
  <inkml:trace contextRef="#ctx0" brushRef="#br1" timeOffset="31350.54">30025 18332 1041 0,'0'0'296'16,"0"0"-212"-16,0 0 7 15,0 0 36-15,104-10 0 16,-71 10-88-16,-1 0-18 15,-1 0-21-15,-3-4-46 16,-8 1-159-16,-5-4-392 0</inkml:trace>
  <inkml:trace contextRef="#ctx0" brushRef="#br1" timeOffset="31552.42">30176 18081 705 0,'0'0'762'16,"0"0"-690"-16,0 0-48 16,-5 81 59-16,5-41 20 15,0 3-30-15,3 0-29 16,6-3-44-16,2-3 7 16,-2-5-7-16,3-6-64 15,-2-8-91-15,-3-6-430 0</inkml:trace>
  <inkml:trace contextRef="#ctx0" brushRef="#br1" timeOffset="31807.84">30374 18279 147 0,'0'0'1247'0,"0"0"-1096"15,0 0-96-15,0 0-4 16,0 0 32-16,0 0 5 16,0 0-58-16,78-7 6 0,-57 4-16 15,-3 2-11 1,-1 1-2-16,-4 0-7 0,-3 0-8 16,-6 0-5-16,-4 3-129 15,0 7-98-15,-10-2-313 0</inkml:trace>
  <inkml:trace contextRef="#ctx0" brushRef="#br1" timeOffset="31986.19">30343 18437 1175 0,'0'0'215'16,"0"0"-109"-16,0 0 25 15,0 0 28-15,87 19-51 16,-54-14-76-16,-1-2 22 15,-2 1-34-15,-8-2-7 0,-5 1-13 16,-8 1-24-16,-6-1-118 16,-3-3-428-16</inkml:trace>
  <inkml:trace contextRef="#ctx0" brushRef="#br1" timeOffset="41640.33">30847 18199 864 0,'0'0'230'15,"0"0"-171"-15,0 0 11 16,0 0 76-16,0 0-49 16,0 0-55-16,-12 0-13 15,9 3 6-15,-4 2 12 16,1 7-22-16,-2 4 5 15,1 4 30-15,-2 2-12 16,1 7 5-16,5 3-18 0,2 4-16 16,1 0 12-16,0 1-30 15,8-3 12-15,6-1-2 16,3-7-11-16,2-4 0 16,5-5 0-16,0-9 0 15,0-3 7-15,3-5-6 16,-1 0 6-16,1-15 0 15,-3-3-6-15,-3-5 5 16,-3-2-6-16,-3-5 1 16,-6-1 13-16,-6-4-14 15,-3 1 0-15,0 1 4 16,-3 1-2-16,-12 2 2 16,-2 2-4-16,-3 5 1 0,-3 0 15 15,-1 7-16 1,0-1 0-16,-1 7-1 0,1 3-3 15,5 4-4-15,-1 3 8 16,3 0-10-16,3 7-7 16,1 7-44-16,5 5-56 15,4 15-132-15,4-5-111 16,0-3-265-16</inkml:trace>
  <inkml:trace contextRef="#ctx0" brushRef="#br1" timeOffset="41865.85">31207 18599 1422 0,'0'0'221'16,"0"0"-156"-16,0 0 70 15,0 0 35-15,0 0-65 16,0 0-71-16,0 0-10 15,0 3-23-15,0-3-1 16,1 0-61-16,8-5-72 16,0-6-240-16,-2 1-714 0</inkml:trace>
  <inkml:trace contextRef="#ctx0" brushRef="#br1" timeOffset="42653.3">31384 18235 1086 0,'0'0'167'0,"0"0"-150"0,0 0 6 16,0 0 71-16,0 0-43 16,0 0-20-16,0 0-5 15,-46 47 58-15,41-21-18 16,2 3-26-16,3 6 32 16,0-2-30-16,2 2-8 15,13-2 20-15,1-5-44 16,5-3-1-16,1-9-9 15,1-2 2-15,1-8 12 16,-2-6-12-16,-1 0-1 16,-2 0 30-16,-1-14-13 0,-4-3 20 15,0-5-3-15,-3-4-22 16,-3-4 10-16,-5-1-4 16,-2 0-4-16,-1 1 9 15,0-3-5-15,-3 4 13 16,-6-1-27-16,-3 2 1 15,-4 3-4-15,-5 2-2 16,0 6 0-16,-5 3-9 16,0 8-46-16,-1 6-8 15,0 0 3-15,3 17-29 16,-3 26-17-16,5-7-168 16,4 1-278-16</inkml:trace>
  <inkml:trace contextRef="#ctx0" brushRef="#br1" timeOffset="44026.68">31840 18162 819 0,'0'0'162'0,"0"0"-4"0,0 0 69 15,0 0-28-15,0 0-93 16,0 0-34-16,0 0-15 16,0 0 0-16,0 0-26 15,0 0-20-15,0 8 5 16,0 7 14-16,-1 2 9 16,-4 8-3-16,-2 3-22 15,1 2 11-15,0-4-12 16,0 4-13-16,0-6 13 15,0 2-13-15,3-7 0 16,0-5 8-16,3-1-8 0,0-3-1 16,0-4 0-16,0 1-5 15,0-6 6-15,2 2 1 16,8 0-1-16,-1-2 5 16,5 1 1-16,5-2-6 15,2 0 0-15,4 0 0 16,1 0 1-16,4 0 0 15,-2 0 0-15,-1 0 9 16,-2 0-10-16,-3-6 0 16,-4 2 0-16,-3-2-12 15,-4 2-34-15,-4-2-49 16,-4-7-74-16,-3 4-136 16,0-3-488-16</inkml:trace>
  <inkml:trace contextRef="#ctx0" brushRef="#br1" timeOffset="44322.46">31985 18162 1035 0,'0'0'508'15,"0"0"-480"-15,0 0-22 16,0 0 58-16,0 0 29 15,0 0-1-15,0 78-30 16,0-33 33-16,4 3-4 0,0 2-21 16,0 3-6-16,1-2-45 15,1-9-6-15,1-4-13 16,-3-7 6-16,2-6-5 16,-1-8-1-16,-2-5-42 15,2-7-40-15,0-5-69 16,-2 0-124-16,0 0-511 0</inkml:trace>
  <inkml:trace contextRef="#ctx0" brushRef="#br1" timeOffset="44958.84">32190 18199 342 0,'0'0'1153'0,"0"0"-1044"16,0 0-94-16,0 0 83 16,0 0 13-16,0 0-43 15,0 0-50-15,38-19 8 16,-20 15 14-16,3 1-25 15,3-1 7-15,3-2-14 16,1 3 2-16,-1 2 6 16,1-2-8-16,-2 3 7 0,-7 0-15 15,-7 0 2-15,-3 0-1 16,-6 0-1-16,-3 0-7 16,0 3 7-16,0 4-1 15,-12 7 0-15,-5 5 1 16,-3 8 0-16,-4-1 0 15,-1 7 0-15,0 1 0 16,0 2 6-16,3 1-6 16,1-2 0-16,4-1 0 15,4-5-2-15,6 0 2 16,2-5 0-16,5-5 0 16,0-2 1-16,0-4 2 15,11-3-3-15,2-3 0 0,2-4 1 16,4-3 4-16,2 0-5 15,3-13 1-15,3 0 4 16,1-6-4-16,2 3-1 16,2 1 7-16,-4 1 11 15,-1 8 13-15,-4 2-22 16,0 4-1-16,-2 0 1 16,-3 2-9-16,-2 4 0 15,-1 1-1-15,-3-3-5 16,1 1-23-16,4-5-79 15,-1 0-149-15,-2-3-617 0</inkml:trace>
  <inkml:trace contextRef="#ctx0" brushRef="#br1" timeOffset="47227.29">32722 17872 963 0,'0'0'258'0,"0"0"-193"15,0 0-54-15,0 0 50 16,0 0 57-16,0 0 7 16,0 0-26-16,-2 64-29 15,2-38 5-15,0 6-21 16,0 4-12-16,2 4 2 16,6 5-17-16,3 5-4 15,0-2-4-15,-1-1-19 16,2-1 1-16,-3-5-1 15,-1-5 6-15,2 1-6 16,-3-7 0-16,-1-3 0 16,0-6 10-16,-2-3-10 15,-1-1-1-15,-3-2 1 0,0-3-10 16,0-2 10-16,0-3-13 16,0-2-6-16,0 0 8 15,-3 0-25-15,-5-2-27 16,-3 4 28-16,-3-3-4 15,-3 3 23-15,-2 3 7 16,-2-1 9-16,0-1-1 16,-3 0 1-16,-1-1-1 15,-2 1 1-15,0 1 0 16,0 0 1-16,-1-3 7 16,-2 2 3-16,-1-1-3 15,-3 1-7-15,-1 0 8 16,-2-2-9-16,-2 4-1 0,-1-3 1 15,1 0 1 1,0-2 0-16,2 0 6 0,-3-2-7 16,2 1 0-16,-1-1 0 15,0-2-2-15,1 0 2 16,1 1 0-16,1-1 0 16,-3 0 0-16,0 2-3 15,2-3-10-15,-3 0-11 16,-2 1-21-16,2-1-19 15,-5 0-5-15,0 0-33 16,-4 2 31-16,-2 1 6 16,-2 1 21-16,-4-1 9 15,-1 1-5-15,-2 0 11 16,1 0 3-16,0 1 14 0,1-5 12 16,4 3 0-1,-1 0 0-15,3-2 0 0,2 1 1 16,0-2 4-16,2 0-3 15,0 3-1-15,1-3 4 16,-4 0-4-16,2 3-1 16,-5-3 0-16,1 1 1 15,-2 3-1-15,-1-3 9 16,-1 2-3-16,-1 2 2 16,0-3-7-16,2 1-1 15,0 3 6-15,5-5-6 16,-1 0 1-16,3 3 9 15,0-4 5-15,0 3-4 0,1-3-5 16,0 2 10-16,2 0-2 16,1 1-12-16,-1-3-1 15,1 3 0-15,-1 0 0 16,0-2 6-16,0 2-5 16,-1-3-2-16,1 0 8 15,1 0-7-15,1 0 9 16,2 0-4-16,1-6 26 15,3 2 4-15,2-3-30 16,2 0 6-16,1 1-3 16,1-1-7-16,4-1 17 15,1-1-18-15,4 0 14 16,3-2-2-16,2 0-13 0,3 0 16 16,0-1-6-16,2-2-7 15,-2 1 4-15,0-4-6 16,0-2-1-16,0 0 0 15,-1-2 1-15,-1-4-1 16,1 0 0-16,-2-8 0 16,3 2 1-16,-2-5 6 15,1 1-7-15,0-5 0 16,3 4 0-16,-2-7 3 16,0 1-1-16,0-3 27 15,-2-3-8-15,0-2-20 16,0-2-1-16,-1 1 0 15,6 1 0-15,1 0-1 16,4 5 2-16,3-2-1 16,4 4 0-16,0 2 0 0,0 3 0 15,0 0-9-15,0 4-52 16,3 1 52-16,0 5 9 16,0 4 0-16,0 4 7 15,-1 6-6-15,0 3 4 16,-2 2 21-16,2 4-6 15,-2 1 11-15,1 0-19 16,-1 1-2-16,0 3 4 16,0 0-13-16,0 0-1 15,0 0 6-15,0 0-6 16,0 0 16-16,0 0-15 16,0 0 0-16,0 0-1 0,3 0-3 15,0 0 1-15,0 3 1 16,5 5-4-16,-1 0 5 15,7 2 0-15,1 2 1 16,5 0 5-16,4 1-5 16,6-1-1-16,3 1 0 15,7 1 1-15,6-3 16 16,5 1-17-16,6-1 6 16,3 2 20-16,2-3-10 15,2 3 2-15,3-4-14 16,0 2-2-16,1 1 11 15,-1-1-12-15,-1-1 5 16,2-1 4-16,-2 5-10 0,-1-4 12 16,2-1 0-1,-1 2-6-15,1 1 8 0,-4-1-13 16,-1 2 8-16,1-1 5 16,1 2-14-16,-1-1 0 15,3 1 0-15,-1-1 1 16,3 1-1-16,1-1 0 15,-2-2 1-15,1-3 12 16,-3-1-13-16,1-7 14 16,-2 0 0-16,0 0-8 15,-1 0 15-15,-2-5-14 16,0 4-6-16,-1 0 14 16,-2 1-15-16,-2 0 1 15,0 0-1-15,-2 0 1 16,-1 2 6-16,-1 0-5 0,-2 1-2 15,-1-3 17-15,-3 0-16 16,2 0 8-16,1 0 2 16,-4 0-11-16,1 0 18 15,-3 4-18-15,2-1 2 16,-3-1-2-16,0 1 7 16,1-1-7-16,2 0 0 15,2-2 6-15,0 0-3 16,2 0-2-16,0 0-1 15,-1 0 0-15,1 0-2 0,-3 0 2 16,2 0 6 0,-3 0-6-16,1 0 1 0,-3 0 0 15,-1 0-1 1,0 3 0-16,-3 0-1 0,-1 0 1 16,-2 1 0-16,-3-3 0 15,-2 2 1-15,-1-1-1 16,-3-1-1-16,-6-1-14 15,-2 0-52-15,-10 3-34 16,-6-1-181-16,-3 0-555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1T13:02:00.3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15832 5099 186 0,'0'0'218'16,"0"0"-97"-16,0 0-1 15,0 0 82-15,0 0-4 16,0 0-71-16,-20-12-35 16,17 7 15-16,1 2 3 15,-1 2-17-15,2-2-20 16,-1 1-16-16,2 2 1 15,0 0-34-15,0 0-10 16,0 0 7-16,0 0-21 16,0 0-9-16,0-2-1 15,0 2-13-15,0-1 23 16,2-1 2-16,5 0 4 0,4-3 13 16,2 0-18-16,-2-2 0 15,-1-2-1-15,0 1 0 16,-2-1 7-16,-2-1-7 15,0 0 0-15,-3-1 7 16,-1 0-6-16,-2 1-2 16,0 1-5-16,0 0-9 15,-3 1 14-15,-8-1-5 16,0 3 5-16,-2 1-1 16,-2 3-24-16,0 2 2 15,0 0-8-15,1 5 11 0,-2 9 20 16,3 3-4-1,1 7 5-15,5 3 0 0,1 5-3 16,6 1 3-16,0 4-1 16,6-3-2-16,7-1-3 15,6-7 7-15,1-3-1 16,4-5 16-16,3-7-9 16,2-2 21-16,1-6 0 15,-1-3-20-15,-1 0 4 16,-1-5-12-16,-4-7-48 15,3-11-140-15,-5 2-303 16,-6 0-454-16</inkml:trace>
  <inkml:trace contextRef="#ctx0" brushRef="#br0" timeOffset="479.92">16083 4981 637 0,'0'0'140'0,"0"0"-56"16,0 0-10-16,0 0 1 16,0 0-7-16,0 0-10 15,0 0 1-15,39 28-17 16,-21-5 0-16,-5 5 49 16,1 4-27-16,-5 0-32 15,-5-3 1-15,-2-3-32 16,-2-4 11-16,0-5-12 15,0-7 6-15,0-5-4 16,0-3-1-16,0-2 12 0,0 0 29 16,0-3 22-16,0-11-35 15,4-5-29-15,4-7 6 16,2-4-5-16,2-4-1 16,3 0 0-16,-2 2-1 15,1 6-10-15,-2 9 9 16,-2 8-4-16,2 9-21 15,0 0 27-15,3 18-11 16,-3 9 11-16,2 5 20 16,-1 4-18-16,-3-2 17 15,0-2-8-15,-4-3-5 16,2-4 0-16,-3-8-6 16,-1-6-1-16,1-9-14 15,0-2-97-15,1-2-18 0,5-29-83 16,-3 1-152-16,2 1 38 15</inkml:trace>
  <inkml:trace contextRef="#ctx0" brushRef="#br0" timeOffset="719.45">16546 4671 546 0,'0'0'197'15,"0"0"-77"-15,0 0-31 16,0 0-22-16,0 0-17 15,0 0-48-15,0 0 58 0,19 50 24 16,-11-8-18-16,1 11 19 16,2 3 21-16,0 2-64 15,-1 0-1-15,1-6-35 16,-2-5 7-16,-2-9-13 16,-1-8-2-16,-2-6-92 15,-4-7-54-15,0-5-201 16,-4-7-57-16</inkml:trace>
  <inkml:trace contextRef="#ctx0" brushRef="#br0" timeOffset="1576.99">16531 5040 656 0,'0'0'174'0,"0"0"-78"0,0 0-78 15,0 0-17-15,0 0 73 16,0 0 17-16,0 0-43 15,82 0-13-15,-54 0-22 16,1 0 6-16,-3 0-11 16,0-6-8-16,-4-2 15 15,-5 2-14-15,-1 3 0 16,-6 3 1-16,1 0-2 16,-1 12-16-16,-1 8 10 15,-1 6 12-15,-2 0-5 16,-1 1 0-16,-5-3 6 15,0-5 10-15,0-3-16 16,0-4-1-16,-1-6 0 16,-8-3 1-16,3-3 25 15,0 0-9-15,0-1 9 0,2-12 0 16,1-4-20-16,3-5-4 16,0 1 3-16,0-6 4 15,10-1-18-15,4 3 6 16,0 5-5-16,2 3 6 15,0 9-14-15,-3 4 16 16,2 4-1-16,-3 0-20 16,1 10 20-16,-1 7-3 15,-1 5 4-15,2 3 19 16,-2 0-4-16,1 2 9 16,3-5-16-16,0-4-6 15,2-5 15-15,3-4 2 0,-1-6-8 16,2-3 40-16,-2 0-25 15,-2-8-10-15,-2-7-2 16,-3-3-13-16,-5-2 22 16,-4-4-22-16,-3-2 0 15,0 1 17-15,-10 1-16 16,-8 1 3-16,-2 6-5 16,-3 7-15-16,-1 7 15 15,0 3-26-15,1 12 19 16,3 13 0-16,0 6-5 15,8 2 11-15,6-2 1 16,6-5-3-16,0-4-6 16,9-6 9-16,11-5-7 0,3-5 6 15,3-6-6-15,1 0 7 16,0-6 9-16,-2-9 3 16,-3-3 7-16,-2-3-19 15,-4-1 8-15,-4 0 7 16,-2 5-8-16,-5 3 40 15,-4 7-7-15,1 7-31 16,-2 0-9-16,1 16-17 16,4 6 17-16,4 4 0 15,6 1 11-15,5-2-9 16,5-5-2-16,5-6-63 16,17-10-100-16,-7-4-202 15,-4 0-387-15</inkml:trace>
  <inkml:trace contextRef="#ctx0" brushRef="#br0" timeOffset="2523.16">17631 4914 1001 0,'0'0'138'0,"0"0"-15"16,0 0-97-16,0 0-6 15,0 0-4-15,-81 3-7 16,64 19 20-16,2 5-22 15,5 5-6-15,4 4 10 16,6-2-11-16,0-1 0 16,4-3 0-16,13-8 7 15,4-5-7-15,1-8 0 16,-1-4 0-16,0-5 19 0,-2 0-19 16,-2-17 12-16,-3-4-12 15,-5-7 0-15,-1-6 18 16,-3-7-16-16,-5-6-2 15,0-4 37-15,0-3-36 16,-2 1-1-16,-6 3 6 16,2 11 2-16,0 8 40 15,3 12-10-15,-1 11 19 16,1 8-50-16,2 5-6 16,-1 19-1-16,-1 10 0 15,3 11 2-15,0 6-2 16,0 3 1-16,0 1 11 0,12-5-1 15,3-6-3-15,4-10-7 16,1-7-1-16,1-10 1 16,1-7 3-16,-3-10-2 15,4 0-1-15,-1-5 34 16,0-13-34-16,-1-5 10 16,2-5-11-16,-4 0-8 15,-4 6 7-15,0 5-47 16,-5 10 0-16,1 7-65 15,-1 7 10-15,-1 15 71 16,2 2 19-16,0 0 13 16,2-6 6-16,1-4-5 15,1-7 13-15,2-4 21 0,-2-3 11 16,1-1 4-16,-4-14-20 16,0-3-11-16,-3-6 20 15,-5-2 11-15,-4-4-24 16,0 2-13-16,0-2-3 15,-13 4-20-15,-4 6-7 16,-3 7-42-16,-3 9 49 16,1 4-20-16,-4 14 14 15,1 14 14-15,3 9-8 16,5 3 8-16,4 1 2 16,9-3-11-16,4-6 10 15,1-10-7-15,15-6-1 16,2-9 7-16,6-6-70 15,1-1 27-15,1-4 32 16,-2-11 13-16,-3-5 2 0,-1-4-2 16,-2-2 6-16,-3-1 8 15,-4 2-13-15,-1 4 11 16,-4 4 36-16,-1 7-12 16,-1 8-20-16,1 2-16 15,2 8 0-15,3 10 18 16,4 4 5-16,2 2-5 15,5 1-11-15,2-6-6 16,4-2 14-16,16-8-15 16,-8-4-64-16,-3-3-296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3:40:41.96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13988 17090 310 0,'0'0'136'0,"0"0"-38"16,0 0-60-16,0 0 42 15,0 0 59-15,0 0-41 16,-8-17-2-16,8 14-11 16,-3 0-3-16,2 1 21 15,1 2-36-15,-2-3 17 16,2 3-1-16,0 0-15 15,0 0 2-15,0 0-28 16,0 0-1-16,0 0 1 16,-1 0-30-16,1 0 11 0,0 0-21 15,-2 0 5 1,1 0-7-16,-1 7 7 0,1 3 2 16,-1 10 6-16,1 9-14 15,-1 3-1-15,1 6 0 16,1 3 1-16,0 2-2 15,0 2 2-15,0-2-1 16,0 1 3-16,3-3-2 16,0-3-1-16,0-2 0 15,0-7 0-15,0-3-1 16,-2-6 1-16,3-5 0 16,-2-6 5-16,-2-6-4 0,0 0-2 15,0-3 1 1,0 0 0-16,0 0 0 0,0 0 1 15,0 0 12-15,0 0 8 16,0 0-21-16,0 0-1 16,0-6-9-16,0-6 10 15,0-5 6-15,0-4-5 16,0-3 5-16,0-6 4 16,0-2-9-16,0-4-2 15,0-1-5-15,0-3 4 16,0 1-7-16,0-2 2 15,0 3-3-15,0-1 10 16,0 3-19-16,0-1 3 16,3 4 4-16,0 6-5 15,0 3 17-15,0 4-1 0,0 4 1 16,0 2 0 0,0 3-6-16,-1 4 5 0,2 0 1 15,-3 4-3-15,-1 3-3 16,2 0-5-16,-2 0-6 15,0 0 16-15,0 0-24 16,1 0-6-16,2 14 18 16,2 4 13-16,1 8 6 15,0 3-5-15,3 5-1 16,-2 3 0-16,2 2 8 16,0 1-8-16,3 4 0 15,-3-7 0-15,3 2 7 16,-3-6-7-16,0-4 0 15,-1-1 0-15,0-6-1 16,0-2 1-16,-2-3 0 0,0-1 0 16,1-3 6-16,-3-4-5 15,-2-1-2-15,3-5 1 16,-4 0-3-16,-1-3 3 16,2 0 1-16,-2 0 8 15,0 0 0-15,0-1-9 16,1-9 0-16,1-5 4 15,-1-9-4-15,1-1 15 16,1-3-15-16,-2-6 1 16,2-4-1-16,1-1-13 15,-1-2 1-15,2 0-18 16,-1 4-2-16,2 1 31 16,-1 5-15-16,2 4 16 0,-2 3-10 15,-1 4 9-15,1 3-1 16,-1 2 2-16,1 2-14 15,-2 3 14-15,1 3 0 16,-3 2 0-16,1 4 0 16,-2 1-3-16,0 0-6 15,1 0-24-15,-1 0-9 16,3 0 27-16,-1 3 14 16,4 8 1-16,0 6 10 15,3 8-9-15,0 4-1 16,0 9 0-16,0 7 1 15,1 5 11-15,-2 8 3 0,1 3-2 16,-1-1 9-16,-2-2-21 16,1-4-1-16,-1-7 7 15,-2-5-6-15,2-9 15 16,-3-5-10-16,0-16 3 16,-2-1 6-16,1-5-14 15,-2-6 10-15,1 0-5 16,-1 0-6-16,0 0 0 15,3-10-48-15,0-4-67 16,2-2-279-16</inkml:trace>
  <inkml:trace contextRef="#ctx0" brushRef="#br0" timeOffset="743.15">14745 17321 712 0,'0'0'309'0,"0"0"-185"16,0 0-41-16,0 0 7 15,0 0 20-15,0 0-29 16,0 0-56-16,0 0-10 16,0 0 11-16,0 0-16 15,0 3 10-15,8 3 25 16,4 2-20-16,7 1 20 16,5-3 1-16,3 1-5 15,1-4 2-15,3-3-32 16,2 0 12-16,-1 0-5 15,-3 0-17-15,0 0 15 16,-4 0-15-16,-4-2 5 0,-2 1 3 16,-3-2-9-1,-3-1 0-15,-6 3 0 0,-2-1 0 16,-1 2 0-16,-2-1 0 16,-2 0 0-16,0 1-1 15,0 0-22-15,0 0-28 16,0 0-57-16,0 0-134 15,-2 7-109-15,-5 1-481 0</inkml:trace>
  <inkml:trace contextRef="#ctx0" brushRef="#br0" timeOffset="1267.59">14836 17570 421 0,'0'0'254'0,"0"0"-131"16,0 0-27-16,0 0 40 15,0 0 16-15,0 0-48 16,0 0-63-16,0 0-9 15,0 0-12-15,0 0 47 16,0 0-5-16,2 0-21 16,7 3 41-16,4 2-23 15,5-2-8-15,4 1-1 0,5-2-27 16,3 1 4 0,1-3-10-16,1 0-17 0,1 0 28 15,-4 0-15-15,0 0 5 16,-6 0 13-16,-3 0-30 15,-2 0 10-15,-5 0-2 16,-2 2-8-16,-5 0 14 16,-3-2-8-16,-3 0 12 15,0 1 28-15,0-1-32 16,0 0 17-16,0 0-10 16,0 0-19-16,0 1 26 15,0-1-27-15,0 0 5 0,0 0 4 16,0 0-10-1,0 0-1-15,0 0 0 0,0 0-18 16,0 0-28-16,0 0-99 16,1 0-255-16</inkml:trace>
  <inkml:trace contextRef="#ctx0" brushRef="#br0" timeOffset="9115.14">15777 17149 400 0,'0'0'186'0,"0"0"-72"16,0 0-23-16,0 0-15 0,0 0 24 15,0 0-20-15,0-4-28 16,0 2-12-16,0 2-21 16,0 0 19-16,0 0-11 15,0-1-25-15,0 1 24 16,0 0-15-16,0-2 18 16,0-1 9-16,0 3-32 15,0-2 5-15,0 2-9 16,0-2-2-16,0 2 15 15,0 0-14-15,2 0-1 16,1 0 1-16,0 0 11 16,2 0-11-16,-1 0-1 0,1 0 1 15,0 0 8 1,0 4-8-16,1 7-1 0,0 0 0 16,0 4 8-16,3 1-8 15,-2 2 0-15,-1 1 0 16,0 2 10-16,-1-1-10 15,-1-1 0-15,-3 1 0 16,2-2 2-16,-1 1-1 16,-1-2-1-16,1 1 1 15,-1-1 7-15,2 0-8 16,-1-2 0-16,0-1 0 16,-1-1-1-16,1-2 1 15,-2-2 0-15,1-1 1 16,-1-2 3-16,0 0-3 15,0-1-1-15,0-2 0 0,0 3-2 16,0-6 2-16,0 1 0 16,0 1 1-16,0-2 2 15,0 0-1-15,0 0-2 16,0 0 0-16,2 0 0 16,-2 0 0-16,0 0 0 15,0 0 1-15,0 0 5 16,0 0-5-16,0 0-1 15,0 0 2-15,0-2-2 16,0-3 32-16,1-5-16 16,1 1-4-16,0-2-2 15,0 0-10-15,-1-1 0 0,1 0-1 16,-1-1 2-16,-1-1 2 16,2 0-3-1,-2-1 0-15,1 0 7 0,-1 1-5 16,2 0-4-16,-2 0 2 15,1 1-4-15,1-2-4 16,-1 3 9-16,2-1-1 16,-1 2 0-16,1-1 1 15,0 0-2-15,0 0 0 16,1 2-12-16,2 0 13 16,0-2 0-16,0 0 0 15,2 0 0-15,0 0-2 16,1-1 2-16,-1 2 0 0,1 1 0 15,-2 0 0-15,-1 4 0 16,-1 1 0-16,-2 4 0 16,-2 1-5-16,-1-4 4 15,2 4-7-15,-1 0-5 16,1 0 13-16,3 0 0 16,3 9 0-16,0 6 8 15,1-1-6-15,2 9-2 16,0 3 0-16,1 3 1 15,-3 4 2-15,0-1-3 16,-2 4 0-16,2 1 2 16,-1 1-1-16,-2-4-1 15,0-1 0-15,1-5 0 16,-3-2 3-16,-1-6-3 16,2-3 0-16,-4-2 0 0,2-4 7 15,-1-4-7-15,0-2 1 16,-2-2-1-16,1 1 26 15,-1-4-26-15,0 0 20 16,0 0 14-16,0 0-4 16,0 0 29-16,0 0-24 15,0 0-12-15,0 0 0 16,0 0-17-16,0 0-9 16,0 0 3-16,0 0-23 15,0-2 4-15,0-3-10 16,0-3-48-16,0-1-31 15,0 0-115-15,0 1-435 0</inkml:trace>
  <inkml:trace contextRef="#ctx0" brushRef="#br0" timeOffset="10362.2">16398 17413 489 0,'0'0'121'0,"0"0"-75"15,0 0-34-15,0 0 118 16,0 0-18-16,0 0-87 16,0 0-8-16,-49 0-8 15,42 3 7-15,2 0 20 16,0 1-35-16,-1-4 12 16,2 5-13-16,-1 0 0 0,0-2 3 15,3 1-2 1,-1-2-1-16,3 1 3 0,0-1-3 15,0 0 0-15,0-2-1 16,0 2-34-16,0-1 4 16,6 2 12-16,4 0-29 15,1 0-14-15,4 2 6 16,-2 1 30-16,3 0 4 16,0-3 8-16,-2 4 14 15,1 0 0-15,-2-2 1 16,-3 4 9-16,-3-3-9 15,-1 3 35-15,-4-2 36 16,-2 2-4-16,0-1 38 16,0 0 12-16,-6 1-9 15,-6-1-64-15,-3 4-28 0,1-3 24 16,0-2-12 0,2-2-16-16,-2-4 3 0,4 1-16 15,-1-2 0-15,3 0-22 16,1-2-74-16,3-6-98 15,2-1-167-15</inkml:trace>
  <inkml:trace contextRef="#ctx0" brushRef="#br0" timeOffset="11442.8">16495 17488 492 0,'0'0'162'0,"0"0"-122"15,0 0-18-15,0 0 28 16,0 0 47-16,25 74-7 16,-11-66-73-16,-2 0-8 15,-2-7-2-15,0-1-6 16,-2 0 4-16,-2 0-4 15,0-6-1-15,-2-3 36 16,-2-4-36-16,-2 1-13 16,0-7-23-16,-2-1 19 15,-9 1 17-15,-3-1 0 16,-4 1 7-16,2 2-6 0,-1 5-1 16,2 2-18-16,2 4 2 15,4 3 11-15,1 3 5 16,3 0 0-16,2 0 0 15,3 10 8-15,0 5-1 16,0 2 12-16,0 2 25 16,8 2-20-16,3 1 10 15,3-1-19-15,2-6 9 16,-1-1 7-16,4-8-24 16,-1-2 9-16,-3-3-7 15,1-1 1-15,-4 0 43 16,-1-11 4-16,-1-6-9 15,-4-2 1-15,-3-4-42 0,-1-4 12 16,-2 1-19-16,0 1 0 16,0 3 5-16,0 7-5 15,-3 2 6-15,0 7 11 16,0 4-15-16,3 2 7 16,-2 0-9-16,2 13-4 15,0 10 3-15,0 5 2 16,3 6 6-16,6 1 30 15,0-2 1-15,4-4 3 16,1-4-25-16,-1-6-16 16,1-5 10-16,-1-6-10 15,-1-6 1-15,-3-2 9 16,0-4-10-16,-3-13-6 16,-2-5-25-16,-2-6-40 0,-2 2 25 15,0-5 21-15,0 5 21 16,-5 4-2-16,-1 7 6 15,3 6 0-15,-1 6 1 16,3 3 34-16,1 0-10 16,0 10-24-16,0 11 7 15,0 4 4-15,0-1-12 16,3 2 16-16,5-6-15 16,0-3-1-16,0-5 8 15,-2-7-8-15,1-3 0 16,-1-2 0-16,1 0-6 15,-2-7-16-15,1-13-16 0,-2-4-8 16,-2-5-9 0,-2 0-21-16,0 1 24 0,0 3 23 15,0 6 3-15,0 8 26 16,0 8 10-16,0 3-1 16,0 3 30-16,1 17-13 15,8 7 64-15,2 5-15 16,5 4-40-16,-1-3 22 15,6-3-27-15,-2-6-18 16,1-5 5-16,-3-7-16 16,-1-7-2-16,-3-5 1 15,-4 0-77-15,-2-5-1 0,-3-12-37 16,-4-20-69 0,0 4-129-16,0-1-91 0</inkml:trace>
  <inkml:trace contextRef="#ctx0" brushRef="#br0" timeOffset="11953.57">16908 17221 421 0,'0'0'404'16,"0"0"-244"-16,0 0-73 15,0 0 33-15,0 0 9 16,0 0-30-16,0 0-41 16,-16 40-58-16,16-4 14 15,6 3 21-15,3 2-22 16,0-2 6-16,2 0-19 15,-2-4-13-15,-1-3-38 16,-3-6-55-16,-1-10-51 16,-1-5-61-16,-3-5-81 15,0-6 88-15,0 0 3 0,0-2-60 16,-4-9 268-16,2-3 172 16,1 1 4-16,1 1 135 15,0 2-71-15,1 1-64 16,8 4-118-16,1 0 6 15,2 3-12-15,2-1-24 16,-1 3-1-16,3 0 11 16,-2 0-18-16,2 0 6 15,-2 0-20-15,-1 3-5 16,-2 8 5-16,-2 2 0 16,1 4-7-16,-3-3 1 15,1 1-5-15,-3-5-2 16,-1-3 6-16,2-2-12 0,-2-5 13 15,1 0 0-15,1-5 3 16,0-10 5-16,1-4-7 16,-2-1 10-16,-2-2-1 15,-2 2 7-15,-1 3 31 16,0 4 5-16,0 5-53 16,-25 6-5-16,3 2-176 15,-5 0-563-15</inkml:trace>
  <inkml:trace contextRef="#ctx0" brushRef="#br0" timeOffset="12447.29">15595 17925 1088 0,'0'0'178'0,"0"0"-110"15,0 0-61-15,0 0 54 0,0 0 29 16,0 0-64-1,0 0 21-15,-1 1-33 0,7 2-7 16,9-1 47-16,12 2-22 16,13 0 18-16,23-4-5 15,31 0-26-15,35 0 16 16,21-13-27-16,3-2 16 16,-5-4 8-16,-14 5-31 15,-3-3 10-15,-2 0-11 16,-9 6 1-16,-12 2 9 15,-23 4-10-15,-22 5 0 16,-20 0 5-16,-12 0-4 16,-1 0-1-16,-3 0 0 15,-6 5-10-15,-8-2 9 0,-8-1 1 16,-5-2-1-16,0 0-28 16,0 0-148-16,-12-5-638 0</inkml:trace>
  <inkml:trace contextRef="#ctx0" brushRef="#br0" timeOffset="12928.16">15786 18145 980 0,'0'0'292'0,"0"0"-226"16,0 0-43-16,0 0 1 16,0 0 75-16,0 0-3 15,0 0-64-15,-1-4 6 0,7 4 33 16,6 0-31-16,4 13-2 16,7 9-10-16,3 9-17 15,3 7 23-15,-1 2-28 16,-2-2 3-16,-2 0-5 15,-4-4 6-15,-3-2-10 16,-1-5 0-16,-2-3 0 16,-3-4 0-16,-3-4-58 15,-2-4-56-15,1-11-116 16,-2-1-274-16,-1 0-234 0</inkml:trace>
  <inkml:trace contextRef="#ctx0" brushRef="#br0" timeOffset="13281.16">16170 18090 232 0,'0'0'224'16,"0"0"-158"-16,0 0-32 15,0 0 49-15,0 0 39 16,0 0-1-16,-3 76 3 16,-3-43-30-16,0 8 3 15,0 4-29-15,-3-2-33 16,-1 3 17-16,-1 0-3 16,2-5-5-16,-1-4 14 0,2-6-32 15,1-4-4-15,2-11-16 16,2-2 4-16,2-10-6 15,1-2-4-15,0-2 6 16,0 0-6-16,0 0-52 16,0-15-28-16,3 0-7 15,3-4-300-15</inkml:trace>
  <inkml:trace contextRef="#ctx0" brushRef="#br0" timeOffset="14018.11">16540 18054 1000 0,'0'0'243'0,"0"0"-187"16,0 0-18-16,0 0 24 15,0 0 4-15,0 0-30 16,0 0-34-16,-49 37 5 16,41-18 9-16,-1 2-15 15,-1 7 10-15,2 5 14 16,2 4 8-16,2 3 17 16,4 2-17-16,0-1-1 15,0-2-4-15,9-6-28 16,5-3 0-16,2-4-8 0,3-7-32 15,0-6-41-15,2-5-76 16,3-8-48-16,-6-1-155 16,-3-12-179-16</inkml:trace>
  <inkml:trace contextRef="#ctx0" brushRef="#br0" timeOffset="14437.54">16657 18190 646 0,'0'0'172'0,"0"0"-114"0,0 0 43 16,0 0 55-16,0 0-33 16,3 98-30-16,0-70-64 15,-1 3-10-15,1 0 4 16,-1-1 6-16,-1-4 4 15,-1 0-21-15,2-8-6 16,-1 1 4-16,1-10-4 16,-1-1-6-16,1-5 0 15,-2-3-3-15,4 0-5 16,-1 0 2-16,3 0 6 16,1-1 4-16,4-4-4 15,2-2 0-15,2 1 0 16,5 2 2-16,2 0 2 0,3 4-3 15,-1 0 6-15,2 0 25 16,-3 0-20-16,0 0 5 16,-5 0-10-16,-1 0-6 15,-1 0-1-15,-5-3-22 16,0-11-123-16,-5 2-217 16,-1 1-554-16</inkml:trace>
  <inkml:trace contextRef="#ctx0" brushRef="#br0" timeOffset="14768.08">16841 18023 598 0,'0'0'196'16,"0"0"-196"-16,0 0 13 15,0 0 42-15,0 0 74 16,0 0-8-16,0 0-63 16,58 58 3-16,-37-24 37 15,5 7-51-15,-3 5-8 16,0 7-1-16,-4 0 2 16,-4 0 14-16,-4-1-13 15,-5-4-3-15,-5-5 0 0,-1-5-30 16,0-7 5-1,0-7-13-15,-1-5 1 0,-4-6-9 16,-1-9-23-16,3-4-164 16,-2 0-386-16</inkml:trace>
  <inkml:trace contextRef="#ctx0" brushRef="#br0" timeOffset="15985.11">17313 18408 320 0,'0'0'668'0,"0"0"-577"16,0 0-56-16,0 0-35 0,0 0 65 15,0 0-12 1,0 0-44-16,-65 48 1 0,62-31-10 16,3-3 2-16,0 6 24 15,0-1-8-15,2 0 26 16,9-2-15-16,0-3-29 16,1-4 16-16,1-7-15 15,1-3 5-15,-1 0 5 16,-1-13-11-16,-1-6 11 15,-3-5-9-15,-1-5-2 16,-4-7 0-16,-3-2-3 16,0-4-23-16,0-2 13 15,-5 1-10-15,-5 2 8 16,1 7 14-16,0 7-2 16,3 10 3-16,0 8 10 0,5 5 3 15,1 4 12-15,0 4-25 16,0 15 1-16,0 8-1 15,4 12 0-15,3 5 15 16,4 1 2-16,0 0 17 16,2-6-1-16,0-3-27 15,2-13 3-15,-3-4-9 16,1-9 0-16,-2-6-2 16,-1-4 2-16,0-1-29 15,-2-15 13-15,0-6-10 16,-2-6-3-16,-2-4-22 15,-3 0-23-15,-1 1 24 16,0 5 9-16,0 7 41 0,0 9-8 16,0 10 15-16,0 0-7 15,0 19 14-15,6 8 33 16,3 6 15-16,5 2-49 16,-1-4-6-16,3-4-7 15,0-4 9-15,-3-8-21 16,2-14-28-16,-6-1-189 15,-4 0-177-15</inkml:trace>
  <inkml:trace contextRef="#ctx0" brushRef="#br0" timeOffset="16142.08">17459 18226 1196 0,'0'0'380'0,"0"0"-280"16,0 0-69-16,0 0-31 15,0 0-10-15,0 0-14 16,0 0-133-16,29 12-194 16,-11-5-324-16</inkml:trace>
  <inkml:trace contextRef="#ctx0" brushRef="#br0" timeOffset="16546.65">17732 18288 1197 0,'0'0'319'16,"0"0"-242"-16,0 0-56 0,0 0 3 15,0 0 33-15,0 0-48 16,0 0-3-16,-63 31-6 16,52-18-1-16,1-4 0 15,4 2 2-15,2-1-1 16,2 0 0-16,2-1-12 15,0 2-42-15,8-1 8 16,8 1-10-16,4 0 24 16,2 2-1-16,1 1 33 15,1-1-9-15,-6 0 8 16,-1-3 1-16,-7-3 1 16,-2 0 1-16,-4-2 67 15,-4 0 29-15,0 0 7 0,-7-1-19 16,-8 2-54-16,-6-3 2 15,-3-1-5-15,0-2-17 16,2 0 22-16,4 0-28 16,4 0-6-16,7-2-24 15,3 2-84-15,1 0-191 16,3 0-675-16</inkml:trace>
  <inkml:trace contextRef="#ctx0" brushRef="#br0" timeOffset="18792.49">18231 17761 662 0,'0'0'325'15,"0"0"-197"-15,0 0-40 0,0 0 0 16,0 0 38-16,0 0-9 16,0 0-74-16,-3-4-20 15,3 4 5-15,0 0-9 16,0 0 29-16,0 0-29 15,0 0-18-15,3 0 25 16,8 0-20-16,4 0 20 16,9 3 4-16,2-2-24 15,7-1 29-15,3 0-22 16,5 0-7-16,0 0 8 16,-1 0-8-16,-1-2-6 15,-3-5 0-15,-7 4-3 16,-2 0 3-16,-7 1 0 0,-4 1 0 15,-5 1-1 1,-5 0-8-16,-1 0-20 0,-3 0-37 16,-2 0-79-16,0 9-39 15,-10 5-169-15,-4 3-633 0</inkml:trace>
  <inkml:trace contextRef="#ctx0" brushRef="#br0" timeOffset="19159.13">18273 18064 988 0,'0'0'168'15,"0"0"-110"-15,0 0-36 16,0 0 46-16,0 0 13 15,0 0-58-15,0 0 3 16,60-24 12-16,-35 21-5 16,5 3 24-16,3 0-26 15,2 0-1-15,4 0 14 16,3 3-25-16,-2-3 4 16,-1 0 1-16,0 0-23 15,-7 0 31-15,-6 0-21 16,-4-3-10-16,-7 0 11 15,-6-1-11-15,-3 2-1 16,-3 1 0-16,-3 1-17 0,0 0-28 16,0-2-79-16,-1 2-90 15,-7-2-469-15</inkml:trace>
  <inkml:trace contextRef="#ctx0" brushRef="#br0" timeOffset="20165.04">18689 17601 704 0,'0'0'185'15,"0"0"-152"-15,0 0-32 16,0 0 23-16,0 0 12 16,0 0-19-16,0 0-1 15,15 28 25-15,-10-3 56 16,3 8-37-16,0 7-16 16,1 13 11-16,0 2-30 15,3 4-7-15,-5 2-8 16,2-2-9-16,-2-8 20 15,-1-6-15-15,1-4 8 16,-3-10 24-16,-1-7-32 16,0-8 2-16,-1-7-8 0,-2-5 0 15,1-3 26-15,-1-1 0 16,0 0 26-16,0 0 51 16,0-9-27-16,0-8-32 15,0-6-33-15,-3-5-10 16,-3-8 8-16,0-6-9 15,-3-2 0-15,-3-4-1 16,0-2-1-16,-2 1 2 16,1 0-1-16,3 5-17 15,-2 1 17-15,5 4-5 16,-1 3-5-16,2 2 10 16,0 6-13-16,2 1 13 15,-1 5-4-15,2 2 4 16,2 6 0-16,-1 4 2 15,1 5-1-15,1 1 6 0,0 4-6 16,0 0 0-16,0 0 0 16,0 0-10-16,0 0 9 15,0 0 1-15,0 0 0 16,0 0 5-16,6 4-4 16,4 0-1-16,3 2 0 15,4 4 3-15,4-1-3 16,3 2 0-16,2 3 2 15,6 3 3-15,-1 4 1 16,3 2-6-16,2 1 0 0,2 3 0 16,3 1-1-16,0-4 1 15,1 2 0-15,1-3 3 16,-1 1-2-16,-1-5-1 16,-4-2 0-16,-7 0 0 15,-5-5 0-15,-8 0 0 16,-5-4 0-16,-9 2-1 15,-3-6-11-15,0 6 12 16,-12-3 0-16,-8 5 2 16,-5 0-8-16,-5 3 6 15,-5 1 0-15,-4 3 3 16,-1 1 0-16,-2 0-3 16,0 2 7-16,2-1 9 0,2 0 25 15,3-1-29 1,2-2-5-16,6 0 8 0,5-2-14 15,2-7 17-15,8-1-18 16,2-4 6-16,6-2-12 16,4-2 6-16,0 0-98 15,1 0-218-15,9-7-375 0</inkml:trace>
  <inkml:trace contextRef="#ctx0" brushRef="#br0" timeOffset="21359.39">19788 17590 392 0,'0'0'148'0,"0"0"-63"15,0 0-34-15,0 0 51 16,0 0-18-16,0 0-19 15,0 0-3-15,9 0 34 16,-2 0 11-16,1 9-44 16,1 6-21-16,2 5 28 15,3 6-12-15,2 5-13 16,0 7-16-16,-1 2-28 16,0 1 11-16,-3-2-11 15,-2-6-1-15,-3-4 11 16,-2-4-5-16,-2-6-3 15,-1-5 25-15,-1-6-21 0,-1-4 18 16,0-1-1-16,0-3 23 16,0 0 23-16,0 0-36 15,0 0 21-15,0-7-5 16,0-5-49-16,0-1 21 16,-3-4-21-16,-2-6-1 15,2-1 12-15,0-1-12 16,3-3 0-16,0 0 0 15,0 1-6-15,0-1 4 16,0 2 2-16,0 4 0 16,5-5-1-16,0 4-12 15,1 0 2-15,1-2-3 16,2 3-23-16,0 2 37 16,1 0-20-16,2 2 15 0,-1 4-1 15,-1 0-13-15,0 5 18 16,1 1 1-16,-2 3-10 15,0 2 9-15,0 0 1 16,-2 3 0-16,2 0 0 16,0 0-1-16,2 13 0 15,3 9 1-15,2 7 0 16,1 7 2-16,1 1-1 16,2 6-1-16,-3 1 3 15,-3-1-2-15,-2 0-1 16,-2-4 0-16,-2-3 7 15,-4-5-4-15,-1-6-2 16,-1-5 6-16,-1-6 19 0,-1-4-14 16,0-7 14-16,0-2 1 15,0-1-11-15,0 0 31 16,0 0-21-16,0 0-4 16,0 0-4-16,0 0-17 15,0 0-2-15,0 0-19 16,6 0-72-16,-3 0-172 15,0 0-739-15</inkml:trace>
  <inkml:trace contextRef="#ctx0" brushRef="#br0" timeOffset="22462.13">20723 17648 550 0,'0'0'306'16,"0"0"-146"-16,0 0-50 16,0 0-4-16,0 0-15 15,0 0-52-15,0 0 2 16,7-3-5-16,2 3 12 16,2-4 26-16,3 1-32 15,4-1 1-15,4-1-11 16,4-1 51-16,3-1-17 15,6-2-53-15,-1 1 3 16,3-1-13-16,-3 1 8 16,-4 1-11-16,-3 2 1 15,-7 3-1-15,-6-2 0 16,-4 2-6-16,-4 1-23 0,-5 1-43 16,-1 0-49-1,0 0-27-15,-4 9-61 0,-7 3-404 0</inkml:trace>
  <inkml:trace contextRef="#ctx0" brushRef="#br0" timeOffset="22875.68">20804 17810 697 0,'0'0'263'0,"0"0"-169"0,0 0 4 16,0 0 27-16,0 0-25 15,0 0-61-15,0 0 28 16,18 0 20-16,-4-7-22 16,5 4 26-16,3 0-18 15,6-3-12-15,4 1 10 16,2-1-36-16,1 0-6 15,2 1-14-15,-3 0-14 16,-1 2 18-16,-5 2-18 16,-7 0 0-16,-6 1 3 15,-6 0 2-15,-6 0-7 0,-2 0 1 16,-1 0 0-16,0 0 13 16,0 0-4-16,0 0-8 15,0 0 7-15,2 0-8 16,0 0-18-16,2 0-58 15,9-2-114-15,1-3-160 16,1 0-641-16</inkml:trace>
  <inkml:trace contextRef="#ctx0" brushRef="#br0" timeOffset="24214.15">21708 17379 508 0,'0'0'182'16,"0"0"-107"-16,0 0-39 16,0 0 11-16,0 0 38 15,0 0 13-15,0 0-2 16,0 35-10-16,2-13 6 15,2 6-46-15,3 3 21 0,-1 10-21 16,2 4-38-16,0 2 26 16,-2-1-22-16,1 0 1 15,-1-3 5-15,-2-6-11 16,1-2 4-16,-2-9-2 16,0-5-8-16,-2-6 33 15,-1-7-23-15,3-4-3 16,-3-2 21-16,0-2-18 15,0 0 49-15,0-5 9 16,0-9-46-16,0-5 11 16,0-5-33-16,0-9 8 15,-3 0-2-15,0-4-1 16,-1-1-7-16,-1-3 1 0,2 2-6 16,0 1 5-1,2-1 1-15,1 3 0 0,-2 0-1 16,2 6-1-16,0 0 1 15,0 5-8-15,0 1-16 16,0 4 24-16,0 3-17 16,0 3 18-16,0 3-1 15,0 5-7-15,2 1 8 16,-1 2-1-16,1 3-16 16,-2 0 16-16,1 0 1 15,2 0 0-15,0 0-6 16,2 3-1-16,3 8 7 15,2 8 0-15,2 3 1 16,4 6 0-16,1 3-1 16,3 5 0-16,1 1 4 0,-1 5-3 15,0 0-1-15,0 0 0 16,-2-1 6-16,0-4 1 16,-3-2-6-16,-2-6 15 15,-3-5 12-15,0-4-27 16,-2-8-1-16,-2-2 0 15,-1-6 1-15,-2-3 3 16,-2-1-4-16,1 0 0 16,2-4 24-16,2-12-14 15,-2-4-3-15,3-11-7 16,-1-2 2-16,0-4 2 16,1-2-4-16,-3-2-7 0,2 0 7 15,0-2-20-15,-1 1 19 16,0 5-5-16,0 4-11 15,0 4 15-15,1 4-12 16,-2 9 14-16,1 2-1 16,-2 6 1-16,-2 2 0 15,1 5 0-15,0 1 0 16,-2 0-6-16,2 0 1 16,1 7 5-16,1 12-2 15,1 8 4-15,4 10 14 16,1 5-6-16,2 8-2 15,-1 3 29-15,2-2-36 16,-4 4 14-16,-1-6-1 0,0-8-13 16,-2-3 32-16,-1-6-32 15,-2-7 11-15,2-6-8 16,-2-5-3-16,0-5-2 16,1-6-23-16,3 0-85 15,-1-3-159-15,2 0-415 0</inkml:trace>
  <inkml:trace contextRef="#ctx0" brushRef="#br0" timeOffset="24791.85">22597 17604 876 0,'0'0'266'0,"0"0"-193"16,0 0-56-16,0 0-16 16,0 0 40-16,0 0-3 15,0 0-16-15,-3 37 18 16,3-27 4-16,0 0-6 15,2-4 5-15,1-2-31 16,2-1 5-16,-2-3-11 16,2 0 6-16,-2 0 17 15,0-9 0-15,0-2-9 16,-3 2-20-16,0-7 6 16,0 4 1-16,0 2-7 15,0 4 1-15,0 3 36 0,-5 3-15 16,1 0 4-16,-2 0-26 15,1 3 6-15,-2 7-2 16,3 0-4-16,1 0-1 16,1 4 0-16,2-5-115 15,0 2-97-15,2-8-470 0</inkml:trace>
  <inkml:trace contextRef="#ctx0" brushRef="#br0" timeOffset="25316.27">22825 17297 1030 0,'0'0'162'0,"0"0"-110"16,0 0-33-16,0 0 95 15,0 0 11-15,0 0-97 0,0 0-15 16,-3 5 35-16,8 9 23 16,4 3 6-16,6 10-28 15,3 7 2-15,7 6 23 16,5 7-34-16,3 6 3 16,1 3-10-16,-1 2-18 15,1-5 26-15,-4-2-28 16,-3-8-3-16,-3-8-5 15,-5-7-4-15,-6-6-1 16,-2-10 0-16,-5-2-2 16,-3-6 2-16,0-4 0 15,-3 0-30-15,1 0-18 0,1-9-68 16,1-18-39-16,-2 1-177 16,1 1-548-16</inkml:trace>
  <inkml:trace contextRef="#ctx0" brushRef="#br0" timeOffset="25804.52">23356 17229 392 0,'0'0'248'16,"0"0"-143"-16,0 0-27 15,0 0 74-15,0 0 11 16,0 0-76-16,0 0-4 15,-31 73 18-15,24-45 12 16,-4 5 8-16,-1 7-41 16,0 2-10-16,-1 6-13 15,-2 1-39-15,1 1 19 16,1-1-24-16,2-3-3 16,0-4 29-16,3-5-38 0,2-6 15 15,2-8-7 1,1-3-3-16,1-7 12 0,2-3-12 15,0-4 3-15,0-5-4 16,0 1-5-16,0-2 0 16,0 0 0-16,0 0-21 15,0 0 21-15,0 0-66 16,0 0-116-16,0 0-351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1T13:08:19.3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3606 7061 641 0,'0'0'134'0,"0"0"-99"0,0 0 86 16,0 0-42-16,0 0-42 15,0 0-3-15,0 0-12 16,36 27 7-16,-36-27 97 15,3 0-10-15,-3 0-65 16,0-7-25-16,0-2-26 16,0 1 23-16,0 1-7 15,0 4 28-15,0 3 40 16,0 0-18-16,0 0-36 16,0 0-30-16,0 10-17 0,0 4-23 15,2-2-158 1,7-2-693-16</inkml:trace>
  <inkml:trace contextRef="#ctx0" brushRef="#br0" timeOffset="119086.25">17785 12796 1527 0,'0'0'278'16,"0"0"-161"-16,0 0-65 16,0 0-51-16,0 0-1 15,0 0-7-15,0 0-97 16,6-5-134-16,2 5-506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6T12:23:20.92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23009 11352 1627 0,'0'0'60'16,"0"0"-60"-16,0 0-170 15,0 0-13-15,0 0-133 0,0 0-28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2T13:43:01.09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22548 6244 667 0,'0'0'273'0,"0"0"-130"15,0 0-23-15,0 0-1 16,0 0 12-16,0 0-8 16,-5 2-44-16,5-2-25 15,0 0 7-15,0 0-13 16,0 0-5-16,0 0-2 16,0 0-27-16,0 0 4 15,0 0-11-15,2 3-7 16,8-1 28-16,4 2-10 0,5 0-2 15,3 3 11 1,4-4-27-16,0 2 8 0,2-1-8 16,0-2 1-16,0 1 4 15,-1-3-4-15,-3 0 0 16,0 0 3-16,-5 0-4 16,-1 0 0-16,-2 0 0 15,-4 0-10-15,-1-3 9 16,-2 1-13-16,-3-1-5 15,-3 2-32-15,-2-2-68 16,1 1-121-16,-2-1-392 0</inkml:trace>
  <inkml:trace contextRef="#ctx0" brushRef="#br0" timeOffset="397.97">22494 6476 90 0,'0'0'800'15,"0"0"-650"-15,0 0-56 16,0 0 13-16,0 0 84 15,0 0-41-15,0 0-60 16,27 0-50-16,-6-4-13 0,3 1 19 16,4 0-8-1,2-1-11-15,3 3-2 0,2-1-17 16,0 2 6-16,-1 0-8 16,-3-2-4-16,-1 1 6 15,-3-1-8-15,-4 1 1 16,-6 0 0-16,-2 1 0 15,-4-2-2-15,-5 2-7 16,0-1-34-16,-2-1-40 16,3-3-131-16,0 2-179 15,-4-3-582-15</inkml:trace>
  <inkml:trace contextRef="#ctx0" brushRef="#br0" timeOffset="1269.26">22971 6110 980 0,'0'0'127'0,"0"0"-56"15,0 0-49-15,0 0-15 0,0 0 13 16,0 0 5 0,0 0 46-16,14 78-17 0,-6-42-1 15,0 6 11-15,0-1-11 16,-2 5-18-16,-2 0-6 16,-1 0-29-16,1-7 9 15,-2-6-9-15,-1-5 0 16,-1-9 7-16,2-5 0 15,-2-8 1-15,0-3 11 16,0-3-12-16,0 0 48 16,0 0 43-16,0-8-10 15,0-10-29-15,0-7-49 16,0-6-3-16,-5-4 2 16,-2-2-8-16,3-1-2 15,-2 0 1-15,1 1 0 0,1 4 0 16,2 1 0-16,1 2 1 15,-2 3 4-15,3 0-3 16,0 4-4-16,0 2 2 16,0 4 0-16,0 3 0 15,0 5 2-15,0 1-1 16,0 6 13-16,0 0-13 16,0 0-2-16,0 2 1 15,3 0-22-15,4 0 22 16,7 11-1-16,5 4 1 15,5 4 5-15,6 3-5 16,1 0-2-16,2 2-5 0,1-3-9 16,-1 1 15-16,0-2-8 15,-2-1 5 1,-2-2 2-16,-3 0-4 0,-3-2 5 16,-5-1 1-16,-4-1-9 15,-4 0 8-15,-4-3 1 16,-6 4 0-16,0-3-1 15,-2 1 0-15,-13 3 1 16,-7-1 0-16,-4 2-2 16,-2-1 2-16,-2-1 0 15,-1 0 1-15,1-1 6 16,2-3-6-16,-1 0-1 16,5-3 16-16,0 2 6 15,5-3 8-15,3-2-12 0,2 1 1 16,5-2 2-16,3-3-21 15,5 1 6-15,-1-1-6 16,2 0-11-16,0 0-23 16,5 1-121-16,2-1-494 0</inkml:trace>
  <inkml:trace contextRef="#ctx0" brushRef="#br0" timeOffset="4113.72">24141 5872 214 0,'0'0'295'0,"0"0"-140"0,0 0-17 16,0 0-51-16,0 0 36 15,0 0-25-15,0 0-33 16,0-6 2-16,0 6-9 15,0-2 0-15,0 2 6 16,0 0-37-16,0 0-1 16,0 0-11-16,0 0-14 15,0 0-2-15,0 0 1 16,0 3-7-16,0 5-1 16,0 8 9-16,0 0-1 15,0 5 0-15,-3 2 1 0,0 4 0 16,-2 2 0-1,1 2 0-15,-2-2 4 0,0-3-5 16,0-3 0-16,0-1 0 16,2-3 0-16,-1-2 1 15,0-3 0-15,1-3 1 16,3-5-2-16,-1 2 1 16,2-4-1-16,-1-1 0 15,1-1 0-15,0 0 0 16,0-1 0-16,0-1 1 15,0 0-1-15,0 0-6 16,0 0-3-16,0 0-4 16,4 0 13-16,6 0 12 15,3 0 29-15,3 0 8 0,4 0 12 16,2 0-14 0,3-4-15-16,2 1-6 0,3 0-5 15,-1-2 8-15,0 2-16 16,-2 1-6-16,-3 2 8 15,-2 0-14-15,-3 0-1 16,-2 0 0-16,-1 0 0 16,-4 0 6-16,0 3 3 15,-3 1-2-15,-1-3 9 16,-1 2-16-16,0-2 0 16,-2 0 0-16,-1 1-2 15,1-1 2-15,-2-1 0 16,0 0-10-16,-2 0-32 0,2 0-104 15,-1 0-101 1,1-4-243-16</inkml:trace>
  <inkml:trace contextRef="#ctx0" brushRef="#br0" timeOffset="4511.81">24389 5813 441 0,'0'0'178'16,"0"0"-59"-16,0 0-13 0,0 0-44 15,0 0-14-15,0 0-4 16,0 0 24-16,5 36 0 15,0-10 9-15,-1 11-7 16,1 7 11-16,-2 7 65 16,0 9-44-16,-2 0-26 15,1 1-47-15,-2-8 3 16,0-5-1-16,1-10-9 16,-1-5 4-16,2-9-10 15,1-6-1-15,0-4-9 16,-2-5-5-16,1-4-1 15,-2-2 1-15,1-2-1 0,2-1 0 16,8 0-83-16,-1-1-252 16,0-7-319-16</inkml:trace>
  <inkml:trace contextRef="#ctx0" brushRef="#br0" timeOffset="5218.42">24775 6313 124 0,'0'0'555'0,"0"0"-474"16,0 0-39 0,0 0-20-16,0 0 80 0,0 0-9 15,0 0-31-15,-11 33-1 16,11-22-27-16,0-2-6 16,0-1-9-16,0-1-18 15,0-3 19-15,0-2-14 16,0 0 7-16,2-2 36 15,1 0 47-15,-2 0-51 16,2-4-22-16,-1-4-12 16,-2-2 12-16,0 3-3 15,0-3-7-15,0 4 6 0,-5 0 4 16,-2 1-1 0,-2 0-22-16,2 4 6 15,0 1-12-15,3 0 6 0,-1 0-6 16,2 0 6-16,2 0-20 15,-2 3 11-15,3 1-3 16,0 0-14-16,0-1 17 16,0 0-5-16,0-1 4 15,0-1 10-15,0 0-16 16,3 1 14-16,0-2-4 16,0 3-1-16,0 2 7 15,0 1-44-15,3-3-71 16,0 2-229-16,0-3-601 0</inkml:trace>
  <inkml:trace contextRef="#ctx0" brushRef="#br0" timeOffset="6081.51">25140 5963 586 0,'0'0'182'16,"0"0"-136"-16,0 0-22 16,0 0 7-16,0 0 88 15,0 0-48-15,0 0-55 16,-43 27 1-16,34-16-1 15,0 4 29-15,2 2 15 16,-3 3-12-16,2 0 0 16,0 3-13-16,2 4-28 15,3-1 21-15,2 3-14 0,1-3-12 16,0 2 21-16,6-1-22 16,6-1 12-16,6-2 9 15,1-2-21-15,2-3 16 16,3 1-10-16,1-5 3 15,0-4 2-15,4-1-10 16,-1-5 12-16,-1-5 49 16,2 0-24-16,0 0 6 15,0-12-13-15,-1-2-14 16,-3-4 11-16,-1-3-29 16,-3-1 14-16,-5-3-14 15,-1 1 0-15,-6-2 13 0,-3 1-6 16,-3-3-7-16,-1 1 38 15,-2-1-11-15,0 0 8 16,0 4-1-16,-3-2-11 16,-5 4 15-16,-1-1-20 15,-3 2 2-15,0 2 6 16,-2 2-26-16,-2 1 8 16,0 2-8-16,0 0 1 15,-4 2 8-15,0 2-9 16,-3 1 1-16,-1 3 2 15,-1 1-2-15,0 2-1 16,-2 2 0-16,3 1-6 16,-2 0 4-16,3 3 2 15,-1 7 0-15,2 6-7 16,2 1 1-16,-1 7 5 0,3 2-19 16,6 4-52-16,5 14-64 15,2-6-199-15,4-6-596 0</inkml:trace>
  <inkml:trace contextRef="#ctx0" brushRef="#br0" timeOffset="8530.02">26019 5970 637 0,'0'0'262'16,"0"0"-150"-16,0 0-25 15,0 0 25-15,0 0 6 16,0 0-49-16,0 0-35 16,0 0-34-16,0 0-1 15,0 5-6-15,0 10 7 0,-3 6 7 16,0 7 8-16,-2 8-2 15,1 2 3-15,-2 6-16 16,2 2 0-16,1-5 0 16,-1-5 0-16,1-3 2 15,0-8-2-15,2-6 0 16,-1-6 3-16,2-2-2 16,0-7-1-16,0-2 0 15,0-2 0-15,0 0 14 16,0 0 81-16,0-3 5 15,0-9-50-15,0-5-33 16,0-4 5-16,0-3-20 16,0-4 4-16,0-5-3 15,2 0-3-15,1-2 0 16,1-3 4-16,1 4-3 0,0 1-1 16,0 3 0-16,-2 5 1 15,2 2-1-15,-2 5 0 16,0 2 1-16,0 3 6 15,0 6-7-15,-2-3 0 16,2 7-1-16,-1-1 0 16,-2 2 0-16,1 2 1 15,-1 0 0-15,3 0-2 16,-3 0-9-16,3 0 5 16,2 2 0-16,-1 7 6 0,4 5-1 15,2 6 2 1,-1 5-1-16,2 6 3 0,2 8-2 15,0 2-1 1,2 1 0-16,-3-2 0 0,0-3-1 16,-2-5 1-16,-1-6 0 15,1-5 2-15,-3-1-1 16,-1-3-1-16,-2-5 0 16,-1-4-2-16,0-2 2 15,0-3 0-15,-1-3 0 16,-1 0 16-16,1 0-15 15,-1-3 45-15,2-9-27 16,1-5-19-16,1-2 13 16,1-7-12-16,0-1 5 15,0-4-3-15,3-1-3 0,-2 0 0 16,-1-1 0 0,2 4 0-16,1-1-1 0,-3 4 1 15,1 2 0-15,1 2 0 16,0 2-3-16,0 3 2 15,0 3 0-15,-2 3-3 16,-2 3 2-16,-1 5 2 16,-2 1 0-16,1 2-1 15,-2 0-12-15,0 0 13 16,1 0-13-16,2 0 2 16,2 9 4-16,2 3 5 15,4 5 2-15,-2 5 0 16,3 7-1-16,1 3 1 0,-1 5 0 15,3 4 1 1,-2 2-1-16,0 1 0 0,0-1 0 16,-4-4 0-16,0-3-3 15,-2-5 3-15,-1-3 1 16,-1-6-1-16,-2-3 4 16,0-6-4-16,0-3 0 15,-2-5-1-15,-1-2 1 16,0-3 0-16,2 2 1 15,-2-2 0-15,0 0 22 16,0 0-23-16,0 0 1 16,0 0-1-16,0 0-39 15,0-8-259-15,1 0-1122 0</inkml:trace>
  <inkml:trace contextRef="#ctx0" brushRef="#br0" timeOffset="10865.95">27142 5931 462 0,'0'0'286'15,"0"0"-185"-15,0 0-11 16,0 0 24-16,0 0-20 16,0 0-33-16,0 0-11 15,-3-11-18-15,3 11-1 0,0 0 11 16,0 0-13-16,-2 0 1 16,2 0-30-16,-1 0 0 15,-1 4 0-15,-1 9-1 16,2 9 1-16,-1 7 13 15,2 11-13-15,0 8 10 16,0 5-2-16,0 3 6 16,2-1 14-16,2-6-21 15,-1-5 2-15,0-7-3 16,-1-4-5-16,-2-4-1 16,0-8 0-16,0-3 0 15,0-5 0-15,0-6 0 16,0-3 0-16,0-3-31 0,0-1-95 15,0 0-86-15,0-5-405 16</inkml:trace>
  <inkml:trace contextRef="#ctx0" brushRef="#br0" timeOffset="11203.28">27069 6274 548 0,'0'0'161'0,"0"0"-109"16,0 0 67-16,0 0 20 16,0 0-6-16,0 0-53 0,86-6-8 15,-53 6 17-15,1 0 1 16,2 0-42-16,0 0 10 15,-1-2-26-15,-4 2-7 16,-4-5-4-16,-4 5-21 16,-3-3 1-16,-5 0-1 15,-5 2 0-15,-1-1 0 16,-4-1 0-16,-2 3-7 16,-3-3-63-16,0-1-68 15,0 0-98-15,0 0-335 0</inkml:trace>
  <inkml:trace contextRef="#ctx0" brushRef="#br0" timeOffset="11525.83">27368 5953 629 0,'0'0'175'0,"0"0"-126"16,0 0-22-16,0 0 2 15,0 0 10-15,0 0-24 16,0 0 105-16,2 54-9 0,4-15-30 16,2 7-7-16,-1 3-6 15,3 3 2-15,-2-3-19 16,-1-3-34-16,1-6-5 15,-1-4-1-15,-1-6-11 16,0-5 0-16,-1-5 0 16,-1-5-77-16,-1-3-120 15,3-8-438-15</inkml:trace>
  <inkml:trace contextRef="#ctx0" brushRef="#br0" timeOffset="12117.79">27543 6375 681 0,'0'0'180'15,"0"0"-154"-15,0 0 29 16,0 0-9-16,0 0 67 15,0 0-70-15,0 0-8 16,91-15-12-16,-78 13 25 16,-3 2-6-16,-1 0-41 15,-2 0 8-15,-1 0-9 16,-2 2 1-16,1 4 2 16,-2 0-2-16,-2 1-1 15,-1 3 6-15,0 0-5 0,0 2-1 16,-3 2 0-16,-6 3 1 15,-1 0-1-15,-5 2 8 16,1 3-7-16,0-2 7 16,0 1-8-16,1-3 0 15,2-2 0-15,2-1 1 16,2-4 17-16,3-3-8 16,2-2-4-16,2-3 6 15,0-2-11-15,0-1 5 16,0 0-4-16,0 0 21 15,0 0 58-15,5-1 4 16,5-5-50-16,3 1 24 0,2-1-38 16,0 2 8-16,1 2 6 15,0-1-18-15,0 3 10 16,-1 0-17-16,1 0-3 16,-1 0 7-16,1 3-13 15,0 0-1-15,-3 0 0 16,0 0-9-16,0-3 8 15,7 0-99-15,-4 0-159 16,0-5-459-16</inkml:trace>
  <inkml:trace contextRef="#ctx0" brushRef="#br0" timeOffset="12839.85">28255 6055 876 0,'0'0'190'15,"0"0"-120"-15,0 0-18 16,0 0 16-16,0 0-3 15,0 0-14-15,0 0-22 16,-51-57-23-16,36 57 4 0,-7 0-9 16,-2 0-1-1,-1 5 14-15,-2 4-12 0,2 4-1 16,0 1 11-16,3 0-12 16,3 0 0-16,4 1 0 15,4-1 0-15,2-1 0 16,6-1 0-16,2-1 0 15,1 0-1-15,0 3-13 16,0-3 14-16,7 2 0 16,8-1 0-16,2-1 6 15,2 2-6-15,5-3 0 16,1 1 0-16,2 0 1 16,2-1-1-16,0 2 0 15,4 0 0-15,0 0 2 0,0 2-2 16,-2 1 0-16,-1-3 0 15,-4 5-3-15,-6-3 3 16,-1 3 0-16,-6-1 0 16,-3 0 2-16,-6 0-2 15,-4-1 0-15,0-1 0 16,0 1-6-16,-14 0 6 16,-5-3 1-16,-3 0-1 15,-5 1 8-15,-1-5-7 16,-3-2-1-16,-2-5 0 15,1-1 1-15,1 0 12 16,1-2 3-16,5-8 53 16,1-1 15-16,5 0-37 15,1 0 8-15,4 1-15 16,3 0-40-16,3 2 18 0,2 0-18 16,1 2-6-16,2-1-37 15,3-2-131-15,0 1-160 16,6 1-773-16</inkml:trace>
  <inkml:trace contextRef="#ctx0" brushRef="#br0" timeOffset="13417.41">28657 6087 841 0,'0'0'150'0,"0"0"-102"16,0 0-35-16,0 0 1 16,0 0 53-16,0 0-48 15,0 0-6-15,-76 9-13 16,63 2 1-16,1 6-1 15,-1 4 7-15,-1 5-5 16,2 5 18-16,3 2 22 16,6 3 13-16,3 0-27 15,2 0-28-15,15-2 12 16,6-3-11-16,4-6 0 16,3-4 0-16,3-6-1 15,2-8-1-15,-1-5-10 0,-1-2 1 16,2-6 10-16,-2-10 0 15,-4-7 1-15,1-4 8 16,-6-2-8-16,-4-4 27 16,-4-1 38-16,-9-1 55 15,-5-3-32-15,-2-1-6 16,-3-2-10-16,-14 0-10 16,-4 1-36-16,-4 3 22 15,-2 4-17-15,-2 5-11 16,-1 4 16-16,0 6-36 0,-1 7-1 15,-1 6 0-15,1 2-5 16,1 3-4-16,-1 3 2 16,1 11-42-16,3 3-14 15,-1 12-127-15,8-5-151 16,5-3-641-16</inkml:trace>
  <inkml:trace contextRef="#ctx0" brushRef="#br0" timeOffset="13935.85">29138 6174 796 0,'0'0'223'0,"0"0"-164"15,0 0-29-15,0 0-1 16,0 0 70-16,0 0-34 15,0 80-46-15,-3-60 4 16,-3 1-14-16,-2 1 2 0,4 2 17 16,-2-2-28-1,3-1 9-15,3-2-9 0,0-2 0 16,0-3 5-16,0-3-4 16,6-4 18-16,9-2 85 15,3-3-8-15,4-2-8 16,3 0-33-16,2 0-23 15,-3 0 8-15,0 0-20 16,0 0-5-16,-3-2-6 16,-3-1-9-16,-1 1 0 15,-3 0-6-15,-1 1-11 16,-4-1-23-16,-1-3-100 0,-2 3-135 16,-2-1-329-16</inkml:trace>
  <inkml:trace contextRef="#ctx0" brushRef="#br0" timeOffset="14311.99">29333 6203 590 0,'0'0'584'16,"0"0"-512"-16,0 0-63 16,0 0-8-16,0 0 15 0,0 0 39 15,0 0 5-15,-12 74 27 16,11-38-19-16,1 4-8 16,0 7-34-16,0 2 21 15,0 0-25-15,0-4-15 16,0-4 13-16,0-6-20 15,0-5 1-15,0-6 12 16,3-4-12-16,0-5 29 16,0-2-20-16,-2-4-9 15,1-1 12-15,-1-3-12 16,1-2-1-16,-1 0 0 16,1-2-108-16,-2-1-472 0</inkml:trace>
  <inkml:trace contextRef="#ctx0" brushRef="#br0" timeOffset="44461.36">2531 8088 385 0,'0'0'247'15,"0"0"-116"-15,0 0 16 16,0 0 48-16,0 0-64 16,0 0-43-16,0 0-20 0,0 0-13 15,0 0 38 1,0 0-29-16,0 0-11 0,0 0 9 15,0 0-43-15,0 0 14 16,0 0-13-16,0 0-20 16,0 0 23-16,0 0-23 15,0 0 0-15,0 0 0 16,0 0-6-16,0 0 5 16,3 7-1-16,9 0-7 15,-2 2 8-15,2 0 2 16,3-1 6-16,3 0-4 15,0 0-3-15,3-1 0 16,4 2-1-16,2-1-3 16,1 0 4-16,5 1 0 0,0-3 1 15,-2 2 5-15,-1-1-5 16,0-2-1-16,-5 0 0 16,-4 2 7-16,0-2-14 15,0-1 8-15,-3 0-1 16,1 0 10-16,-2-1-10 15,2-1 0-15,0 0-1 16,-2 3 1-16,7-3 20 16,-2 1-2-16,-1 0-11 15,1-1 3-15,1-1-4 16,0 2-6-16,3-2 0 16,-2 1 0-16,3-2-1 15,-2 1 2-15,0-1 0 0,-1 0 6 16,-1 0-4-1,-1 0-3-15,2 0 0 0,-2-1-3 16,2-2 3-16,0 0 0 16,4 0 0-16,-1 0 0 15,1 0 0-15,-1 2-1 16,0-3 1-16,1 1 0 16,2 0-1-16,0-4 1 15,1 2 0-15,1 0 3 16,-1-2-1-16,2 2-4 15,-3 1 2-15,1 0 0 16,-3-1-5-16,-1 3 6 16,1-1-1-16,-3 0 0 15,-2 0 6-15,0 0-8 16,-3-2 2-16,-3 1 0 0,1-1-9 16,-3 0 9-16,-2-3-1 15,1-1 1-15,-1-1-22 16,-4 2 12-16,-3-1 10 15,0 2 0-15,-1 0-15 16,-1 1 17-16,-4 0-2 16,0 1 0-16,0-1 7 15,0 0-4-15,0 0-3 16,-4-1 0-16,-7 0 11 16,3 0-11-16,-5-1 0 15,0 1-7-15,-5-1-2 16,1 0 9-16,-5 3 0 0,0-2 1 15,-5 2 11-15,3-1 0 16,-3 1-12-16,-1 1 0 16,-1-1 1-16,1 2 4 15,3 1-4-15,-2-1-1 16,2 2 11-16,0 1-10 16,-1-2-1-16,0 2 0 15,-2 0-3-15,1 0 2 16,-1 0 2-16,1 0-1 15,-1 0 3-15,-2 0 3 16,6 0-7-16,-6 0 1 0,0 0-3 16,0 0 2-1,-1 0 1-15,3 0 0 0,-2 0-2 16,0 0 4-16,3 0-3 16,-1 0 1-16,3 2-1 15,-4-1-1-15,1 2 2 16,0-1 0-16,-1 1 3 15,-2 0-2-15,4 0-2 16,-4 1 1-16,-2 3-3 16,0-2-3-16,-1 2 7 15,-2 0-1-15,-3 0 4 16,1 1-2-16,-1 0-3 16,-2-2 1-16,0 1-4 15,2 0 3-15,3-1 1 16,0 1 0-16,2-1-1 15,2 0 2-15,0-1-2 0,3 1 1 16,1-3-3-16,9 4 0 16,1-3 3-16,9-1 0 15,6-1 0-15,0-1 0 16,3 0 0-16,0-1-9 16,0 2-18-16,0 0 26 15,0 1-97-15,0 1-128 16,3-1-359-16</inkml:trace>
  <inkml:trace contextRef="#ctx0" brushRef="#br0" timeOffset="45972">2513 8100 454 0,'0'0'261'15,"0"0"-126"-15,0 0-5 16,0 0-18-16,0 0-38 16,0 0-37-16,0 0-36 15,0 0 17-15,0 0-10 16,0 0-6-16,0 7 43 16,0 3-22-16,0 2 7 15,0 2 28-15,0 4-14 0,0 3 24 16,1 4-43-16,1 3 2 15,1 7 35-15,0 5-22 16,3 5-8-16,0 5-26 16,0-2 4-16,-2 3 2 15,2-2-10-15,0-1 8 16,0 0 19-16,0-1-28 16,0 5 24-16,0-1-6 15,2 5-12-15,-2 0 28 16,-2 2-33-16,0 1 6 15,-1 2 4-15,0 2-12 0,0 3 0 16,2-1 0 0,-2 1 0-16,3-7-1 0,1-6 2 15,-1-5-1 1,0-6 16-16,0-8-15 0,3-4-1 16,-6-8 19-16,3-3-18 15,0-7 35-15,-3 0-28 16,0-3 2-16,0-4 3 15,-1 0 0-15,0 0-13 16,-2-2 0-16,0 0 2 16,0-1 8-16,2 0-10 15,-2 0 6-15,0 0 2 16,1 1-7-16,-1 0-2 16,0-1 1-16,0 3 0 0,0-3-4 15,0 3 5 1,0-3-1-16,0 1 9 0,0 0-8 15,0 0-2-15,0 1 1 16,0 3 0-16,0-4-1 16,0 3 1-16,0-3 0 15,0-1 4-15,0 1-3 16,0-3-2-16,0 2 1 16,0-2-1-16,0 0 0 15,0 0 1-15,0 0 0 16,0 0 5-16,0 0-5 15,0 0 0-15,0 0 0 16,0 0-3-16,0 0-4 0,0 0 14 16,0 0-1-1,0 0 13-15,0 0-18 0,5 0-1 16,4 0 0-16,0 0 1 16,9 0 10-16,1 0-10 15,4 0 11-15,2 0 9 16,5 0-20-16,1 0-1 15,2 0 0-15,3 0 0 16,1 0 1-16,-1 0 0 16,1 0-1-16,2 0 4 15,1 0-2-15,0 0-2 16,1 0 0-16,2 1 0 16,-1 1 2-16,1-2-2 15,2 1 0-15,-2 1 5 16,3-2-5-16,-1 0 0 0,4 0 0 15,0 0-6-15,1 0 6 16,0 0 0-16,1 0 0 16,-2 0 0-16,3 0-4 15,-1 0 4-15,-3 0 0 16,4 0 1-16,-3 0 3 16,-4 0-4-16,-3 0 0 15,1 0-2-15,-3 0 3 16,-4-2-1-16,0 2 0 15,-9 0 1-15,-2 0 3 16,-4 0-4-16,-3 0 0 0,-6 0 0 16,-3 0-4-1,-3 3 4-15,1-3 0 0,-1 3 1 16,-1-3-10 0,-1 0 9-16,-1 0-42 0,0 0-16 15,3 0-30-15,-5-10-65 16,1-7-233-16,-1 0-234 0</inkml:trace>
  <inkml:trace contextRef="#ctx0" brushRef="#br0" timeOffset="46797.31">4112 8107 307 0,'0'0'107'16,"0"0"-91"-16,0 0 1 15,0 0 46-15,0 0 12 16,0 0-17-16,0 0 59 16,18 0-16-16,-14 5 5 15,-1 0-7-15,2 2-12 16,-1 1-4-16,2 1-54 15,0 3 8-15,2 3-8 0,-2 5 15 16,2 6 36-16,0 3-32 16,1 7 2-16,3 3 0 15,-2 7-27-15,4 4 22 16,-1 4-17-16,1 6 1 16,-1 4 16-16,-1 13-30 15,6 17 6-15,-2 12 9 16,-1 3-11-16,-1-22 5 15,-3-23-24-15,-5-22 7 16,2-6 2-16,1 4-3 16,1 3 14-16,1 3 23 15,-1-7-42-15,2-3 27 0,-3-5 4 16,-1-4-32-16,0-5 25 16,-2-4-17-16,-1-5 8 15,-2-4-9-15,0-5-5 16,0 1-4-16,-3-3 2 15,3-2-1-15,-3 2-9 16,0-2 1-16,0 0-19 16,0 0-3-16,0 0-32 15,0 0-39-15,-3 3-161 16,-6 1-231-16,0-1-516 0</inkml:trace>
  <inkml:trace contextRef="#ctx0" brushRef="#br0" timeOffset="49186.35">2549 8942 426 0,'0'0'508'0,"0"0"-417"16,0 0 45-16,0 0 54 15,0 0 6-15,0 0-68 16,0 0-74-16,0-9 6 15,0 8-18-15,0 1-29 0,0-1 27 16,0 1-32 0,0 0 4-16,0 0-9 0,0 0-3 15,1 0 0-15,7 2-9 16,2 7 9-16,-1 2 4 16,3 0-4-16,0-2 0 15,-3-1 3-15,-3-5 7 16,-3 0-17-16,3-1 7 15,-6-2 0-15,4 0-1 16,-4 0 2-16,5 0-1 16,-1 0 8-16,1-6 1 15,1-7-9-15,2-1 0 16,0-3 9-16,1 0-27 16,0 1 7-16,0 3 11 15,-2 3 0-15,-2 4 3 0,1 3-11 16,-3 3 2-16,4 0 6 15,2 0-13-15,0 7 13 16,6 5 0-16,-3 1 0 16,4 3 8-16,-2-3-8 15,-2-1 2-15,1-3-2 16,-2-1 12-16,-1-3-12 16,-4-2 0-16,0-2 0 15,-3 0-2-15,0-1 2 16,2 0 0-16,-2 0 2 15,2-4-2-15,1-5-11 16,0-3 10-16,-1-1-14 0,1-1 23 16,1 2-20-16,-4 0 6 15,3 5 6-15,-3 2-1 16,0 3-12-16,0 2 0 16,2 0 3-16,0 0 1 15,3 6 8-15,1 4 2 16,2 1-1-16,0-2 14 15,-2 2-8-15,-1-5-6 16,2 1 0-16,-1-4-2 16,-3-3 1-16,0 0 2 15,1 0 5-15,1 0-6 16,-2-11-3-16,5-2-10 16,-1-2-22-16,-3 0-29 15,1 2 30-15,-2 2 5 16,1 5 20-16,1 4 9 0,-2 2-37 15,1 3 32-15,3 13 5 16,1 5 21-16,1 5 27 16,3-3-21-16,-3-1-1 15,1-5 13-15,1-4-37 16,-4-5 11-16,-1-4-13 16,-3-3 3-16,0-1 12 15,3 0-14-15,-3-9 14 16,0-5-15-16,1-5-19 15,-2-1 8-15,2 2 0 16,-1 2-11-16,0 7 20 16,-3 5-17-16,0 4-14 15,2 0 32-15,-1 7-14 0,5 8 15 16,-3 4 16 0,3 0 0-16,0-2 21 0,-2-3-28 15,-1-4-1-15,0-5 3 16,-3 0-4-16,2-5-4 15,-1 0-3-15,2 0 6 16,5-9 13-16,2-4-19 16,-1-1 13-16,3-3-13 15,-2 2-15-15,-4 5 9 16,-1 4-20-16,-1 5-2 16,-1 1 16-16,2 1 12 15,-2 10 3-15,1 4 34 16,0-1-36-16,1-3 21 15,1-1-13-15,3-2 20 0,-3-4 3 16,0-4-31-16,1 0 8 16,-1 0-9-16,6-6-2 15,0-7-15-15,-3-1-11 16,3 0 0-16,-5 2 3 16,-1 4-1-16,0 4 26 15,-3 4-1-15,2 0-13 16,-2 2 14-16,2 10 22 15,0 3-13-15,-2-3 32 16,3-1-40-16,0-3 9 16,-2-1 5-16,2-3-14 15,0-4 37-15,0 0-38 0,2 0 2 16,2-6 9-16,0-8-11 16,-2 0-22-16,5-1 21 15,-5 2-18-15,-1 4 10 16,-1 4 8-16,-1 2 1 15,-2 3-3-15,1 0-5 16,-1 0 8-16,0 6 0 16,0 1 0-16,4 0 16 15,-1-5-4-15,0-2-5 16,3 0-7-16,0 0-2 16,0-2 1-16,1-8-27 15,-1 5 7-15,-4 0 11 16,-1 1 10-16,-1 1 0 15,-1 3-2-15,-2 0 0 0,0 0 1 16,1 0 1-16,5 0-2 16,-3 2 2-16,6 4 0 15,1-2 43-15,1-1-20 16,2-3-14-16,2 0-10 16,0 0 1-16,-1 0-4 15,-1-3 3-15,-6-1 1 16,-1 3 0-16,-3-1 2 15,-3 2-1-15,0 0-1 16,0 0 0-16,0 0 3 16,2 0-3-16,2 0 1 15,0 2-1-15,4 3 0 16,5-1-43-16,14-1-79 0,1-3-50 16,-4 0-544-16</inkml:trace>
  <inkml:trace contextRef="#ctx0" brushRef="#br0" timeOffset="51152.12">2732 10045 560 0,'0'0'338'16,"0"0"-142"-16,0 0-35 16,0 0 19-16,0 0 19 15,0 0-81-15,0 0-17 0,2-2-12 16,-2 2-40 0,0 0 10-16,0 0-22 0,0 0-26 15,0 0 22-15,0 0-21 16,0 0-6-16,0 0-6 15,0 0 0-15,0 4-1 16,0 9-16-16,0 9 13 16,0 8 3-16,0 5 1 15,0 8 0-15,1 2 0 16,1 2 7-16,-1 1-8 16,1-2 1-16,-1-5-3 15,-1-5-4-15,2-5 7 16,-1-5 0-16,1-5-1 0,0-4-25 15,0-3 4-15,-2-6-31 16,3-2-26-16,-3-2-27 16,3-4-92-16,0 0-113 15,-3 0-297-15</inkml:trace>
  <inkml:trace contextRef="#ctx0" brushRef="#br0" timeOffset="51477.06">2683 10447 753 0,'0'0'171'0,"0"0"-118"0,0 0 5 15,0 0 49-15,0 0 0 16,0 0-47-16,0 0-4 15,54-10 24-15,-29 10 16 16,5 0 48-16,3 0-102 16,1 2-2-16,-1 1-26 15,1-3-8-15,-2 0 13 16,-4 0-18-16,-4 0 6 16,-5 0 0-16,-4 0-7 15,-3-3-20-15,-5-3-36 16,-4-2-85-16,-3 0-63 15,0-1-530-15</inkml:trace>
  <inkml:trace contextRef="#ctx0" brushRef="#br0" timeOffset="51789.72">2950 10130 666 0,'0'0'261'0,"0"0"-210"16,0 0-41-16,0 0 48 0,0 0 56 16,0 0-23-1,8 77-21-15,2-41 28 0,-3 6 56 16,1-1-72-16,-2 2-18 15,4 2-18-15,-4-4-45 16,0-3 13-16,-1-6-14 16,0-4-2-16,-2-3-8 15,2-7-54-15,-2-4-186 16,0-7-449-16</inkml:trace>
  <inkml:trace contextRef="#ctx0" brushRef="#br0" timeOffset="52337.49">3114 10549 783 0,'0'0'292'16,"0"0"-221"-16,0 0-6 15,0 0 112-15,0 0-99 16,0 0-55-16,0 0 12 15,21-34-34-15,-11 23 26 16,-1 0-6-16,3 1-20 16,0 3 69-16,3 3-44 15,3 4-14-15,0 0 14 16,1 4-17-16,2 12 16 16,-4 3-5-16,-1 4-19 0,-7 1 24 15,-3 0-18-15,-6 0-6 16,0-1-1-16,0 0 9 15,-9-3-7-15,-6-2-2 16,0-4 0-16,-1-4 5 16,1-3-5-16,0-5 0 15,3-2-7-15,1 0-36 16,3 0 29-16,3-8-13 16,2 0-6-16,2 2 17 15,1 1-28-15,0 2 24 16,0 0 20-16,0 3 0 15,0 0 0-15,6 0 18 16,5 0 27-16,3 0 13 16,2 6-48-16,1 1 20 15,2 0-20-15,-2 1-1 0,2-2 2 16,-1-2-11-16,-2-2 6 16,2-2-6-16,0 0-47 15,6-6-94-15,-2-10-152 16,-7-2-554-16</inkml:trace>
  <inkml:trace contextRef="#ctx0" brushRef="#br0" timeOffset="52850.65">3560 10241 819 0,'0'0'239'0,"0"0"-166"16,0 0-57-16,0 0 47 15,0 0 22-15,0 0-53 16,-86 20-18-16,75-10-5 16,2 1 0-16,3-1-10 15,0 2 1-15,5-2-10 16,1-2 3-16,0 1-13 15,7 2 7-15,10-1-5 16,3-1-15-16,4 2 31 16,2 1-48-16,2 0 50 15,-1 2 4-15,4-1 3 0,-1 1 11 16,-3 2 14 0,-3 1-12-16,-5-1 18 0,-4 1-15 15,-6-1-10-15,-3 4 17 16,-6-3-1-16,0 0 19 15,-7 2 10-15,-10-4-34 16,-4-3 12-16,-4-2 5 16,0-5 39-16,-1-5 12 15,-1 0-47-15,2-2 9 16,3-7-2-16,5-2-52 16,7 1 0-16,2 1-5 15,4-2-37-15,4 2-20 0,0-6-138 16,0 0-99-16,3 3-534 15</inkml:trace>
  <inkml:trace contextRef="#ctx0" brushRef="#br0" timeOffset="53337.39">3832 10307 849 0,'0'0'226'16,"0"0"-153"-16,0 0-72 0,0 0 65 15,-14 82 27 1,14-56-60-16,0 3 33 0,0 0 6 16,3 0 14-16,6-2-12 15,6-1-59-15,0-3 7 16,4-4-22-16,2-5 10 15,0-4-10-15,6-5 22 16,-2-5 1-16,-1 0-4 16,-1-15-7-16,-1-6-11 15,-3-4-1-15,-5-6 10 16,-4-3 1-16,-4 0 0 16,-6-2 22-16,0 3 22 15,0 2-11-15,-12 3 18 16,-3 4-13-16,-4 2-11 15,1 5 32-15,-6 5-35 0,3 3-4 16,-4 4-10 0,2 2-15-16,-2 3-12 0,1 0 6 15,-1 2-28-15,7 7 13 16,-3 2-54-16,6 3-15 16,5 1-8-16,4-1-43 15,6 8-50-15,0-3-168 16,0-5-569-16</inkml:trace>
  <inkml:trace contextRef="#ctx0" brushRef="#br0" timeOffset="53646.57">4227 10353 1119 0,'0'0'258'15,"0"0"-184"-15,0 0-39 16,0 0 98-16,0 0 10 16,3 80-92-16,-3-57-42 15,0 1 26-15,0 0-10 16,0-3-3-16,0-4-9 16,7-1-4-16,-1-6 7 15,5 0 3-15,2-6-7 16,2 1 17-16,3-2-23 0,1-3-12 15,2 0-4-15,0-1-57 16,-3-10-5-16,3-14-153 16,-6 6-102-16,-2-3-615 0</inkml:trace>
  <inkml:trace contextRef="#ctx0" brushRef="#br0" timeOffset="53879.28">4400 10372 1343 0,'0'0'268'0,"0"0"-177"15,0 0-80-15,0 0 101 16,0 0-30-16,0 0-70 16,-5 102 54-16,5-62-11 0,5 2 11 15,1 2-17-15,1-4-40 16,-1-3-9-16,3-3 0 15,-4-2-31-15,-2 4-30 16,-2-8-124-16,-1-3-509 0</inkml:trace>
  <inkml:trace contextRef="#ctx0" brushRef="#br0" timeOffset="55183.7">2895 11206 763 0,'0'0'302'0,"0"0"-198"16,0 0-13-16,0 0 60 15,0 0 28-15,0 0-95 16,0 0-27-16,-3-5-12 15,3 5-4-15,0 0-13 16,0 0-28-16,0 0-1 16,0 5 1-16,0 8 0 15,0 7 0-15,0 4 17 16,0 2-11-16,0 3 4 16,0 0-10-16,0-3 6 15,-3 1 3-15,1-2-8 16,-2-3-1-16,1-4 0 0,0-5 1 15,1-5 6-15,2-2-7 16,0-5 0-16,0-1 6 16,0 0-5-16,0 0-2 15,0 0-28-15,0 0 16 16,0 0 12-16,0-1-1 16,8-5 2-16,1 3 18 15,4-4-5-15,5 2-10 16,3-1 10-16,3 2-11 15,1-2 28-15,5 2-29 16,-4 0-1-16,-3 0 0 16,-2 0 5-16,-4 1-7 15,-4 2 2-15,-4-1-32 0,0 0-27 16,-6-2-174-16,-3-1-81 16,0 1-407-16</inkml:trace>
  <inkml:trace contextRef="#ctx0" brushRef="#br0" timeOffset="55462.59">3077 11246 978 0,'0'0'492'0,"0"0"-445"16,0 0-46-16,0 0 42 0,0 0 31 15,0 0-2 1,0 0-37-16,10 84-3 0,-4-50 50 16,-1 7-41-16,-2 2-7 15,0-1 1-15,0 1-28 16,2-5-7-16,0-3 0 16,1-4-12-16,0-6 6 15,5-2-74-15,-3-9-205 16,0-3-423-16</inkml:trace>
  <inkml:trace contextRef="#ctx0" brushRef="#br0" timeOffset="55643.99">3317 11665 1224 0,'0'0'579'16,"0"0"-531"-16,0 0-33 15,0 0-15-15,0 0-1 16,0 0 1-16,0 0-271 16,6-4-231-16,-3-7-177 0</inkml:trace>
  <inkml:trace contextRef="#ctx0" brushRef="#br0" timeOffset="56091.75">3421 11325 910 0,'0'0'263'0,"0"0"-187"16,0 0-59-16,0 0 73 15,-25 76 25-15,25-52-88 16,0 5 7-16,0 3 3 15,3 2-3-15,9 0 20 16,6 1-47-16,-3-6 3 16,7-4-10-16,-1-7-16 15,-3-6 16-15,6-4 5 16,-5-7-5-16,-1-1 22 0,-2-3-22 16,-2-14-26-16,-2-5 26 15,-5-6 9-15,-4-5 30 16,-3-3-20-16,0-1 16 15,-7-1 14-15,-11 1-39 16,3 3 12-16,-3 5 33 16,0 5-34-16,2 7 32 15,4 5-18-15,-3 5-8 16,6 6-2-16,-2 1-25 16,-2 0-13-16,-2 7-35 15,0 9-65-15,0 12-64 16,2-5-101-16,4 1-410 0</inkml:trace>
  <inkml:trace contextRef="#ctx0" brushRef="#br0" timeOffset="56963.94">3808 11327 707 0,'0'0'293'0,"0"0"-194"16,0 0-36-16,0 0 89 0,0 0-28 16,0 0-92-16,0 0 1 15,0 27 0-15,0-9 20 16,0 6 15-16,0 5-37 15,0 7 1-15,1 3-7 16,3 1-18-16,1-1 22 16,-2-5-28-16,3-4 5 15,-3-9 11-15,0-6-17 16,0-8 0-16,-1-4-1 16,-1-3 1-16,-1 0 12 15,0 0-5-15,0-10 2 16,0-9 4-16,0-6-1 15,0-5 5-15,-4-6 5 16,-4-3-13-16,5-2 16 0,-3 0-18 16,3 1-4-16,1 4 6 15,2 3-2-15,0 7-14 16,0 5 6-16,0 5 1 16,0 6 4-16,0 4-4 15,0 6-8-15,0 0-1 16,5 0-33-16,4 12 42 15,2 8-2-15,3 7 4 16,0 6 5-16,5 5-1 16,-1 3-4-16,-3 1-2 15,3-1 8-15,-3-5-8 16,-2-7 0-16,-1-7 0 16,-3-5 0-16,0-6 0 15,-3-7 0-15,-3-2 0 16,3-2-10-16,-3 0 0 0,3-9-5 15,1-8 15-15,1-6 7 16,1-3-7-16,-3-8 0 16,4-2-28-16,-2-3-1 15,-1-4 20-15,-1 2-5 16,0-1 8-16,-2 6-2 16,-2 7 0-16,1 7 8 15,0 10 3-15,-3 7 4 16,0 3 12-16,0 2-13 15,3 3-5-15,-3 15 33 16,6 10-20-16,4 7 16 16,1 9-22-16,4 7-7 0,1 5 40 15,-1-3-20-15,0-2-1 16,-6-5-7-16,3-8-12 16,-5-7-1-16,-1-5 0 15,-1 1-43-15,-2-7-62 16,-3-6-383-16</inkml:trace>
  <inkml:trace contextRef="#ctx0" brushRef="#br0" timeOffset="66295.71">8385 7507 499 0,'0'0'202'15,"0"0"-22"-15,0 0-18 16,0 0-20-16,0 0-15 15,0 0-48-15,0 0-5 16,0 0 16-16,0 0-42 0,0 0-7 16,0 0-25-1,0 0-9-15,0 0 6 0,0 0-13 16,0 0 2-16,0 1-2 16,0 1 0-16,0 0 0 15,0 3-1-15,5-1 1 16,2 0 1-16,-1 0 1 15,2 3-2-15,1-4 4 16,2 3 4-16,0-2-9 16,5 3 1-16,-1-3 0 15,3 1 1-15,0-3 0 16,3 1-1-16,0-1 0 16,-2-1 10-16,4-1-10 15,-3 2 0-15,0-2 0 16,-1 0 4-16,-1 0-3 0,2 0-1 15,-3 0 0-15,0-3 0 16,1-2 0-16,-3 1 0 16,3-1 1-16,-2-3 6 15,-1 1-6-15,0 0-1 16,-3-2 0-16,0 1 2 16,-2-3 4-16,-1 0-6 15,-1 1 6-15,-4-2 6 16,0 3-11-16,-2 0-1 15,-2 1 0-15,0 1 7 16,0 0 22-16,-6 0-19 0,-6-1-8 16,-6 3 1-1,-3 1-2-15,-6 0-2 0,-4 3-11 16,-3 1-4-16,-1 0 14 16,1 0 2-16,2 0 0 15,3 1 0-15,1 5 9 16,5 1-10-16,1 2 1 15,3-1-13-15,2 4 4 16,2 0 10-16,2 1-1 16,2 0 0-16,1 3-46 15,1-2-28-15,4 8-106 16,1-5-155-16,0-3-327 0</inkml:trace>
  <inkml:trace contextRef="#ctx0" brushRef="#br0" timeOffset="66873.78">8461 7577 146 0,'0'0'625'0,"0"0"-482"16,0 0 0-16,0 0-15 15,0 0 20-15,0 0-51 16,0 0-50-16,-1-2 2 15,1 2-21-15,0 0-6 16,0 0-19-16,0 0 10 16,0 2-13-16,0 10 16 15,0 2-6-15,0 6 41 16,0 5-35-16,0 9 3 16,0 5-6-16,0 11 0 15,1 15-3-15,-1 21-10 0,0 15 2 16,3 7 2-1,3-8-3-15,2-13-1 0,-1-19 0 16,-1-13 6 0,0-13-6-16,-3-4 2 0,2 3 6 15,-1 4 25-15,-1 0-27 16,1-7 9-16,-1-9-15 16,0-8 10-16,-1-7 13 15,1-5-14-15,-2-4-7 16,1-5 8-16,-2 0-10 15,3 0-51-15,0-12-62 16,2-6-192-16,-2-4-332 0</inkml:trace>
  <inkml:trace contextRef="#ctx0" brushRef="#br0" timeOffset="67579.98">8915 7501 371 0,'0'0'295'0,"0"0"-147"0,0 0-10 15,0 0-23-15,0 0 24 16,0 0-46-16,0 0-54 15,-2 0-4-15,2 0-34 16,-1 2 29-16,-1 7 28 16,-2 6-38-16,4 4 24 15,0 10 14-15,0 7-13 16,0 22 48-16,13 28-68 16,12 26-4-16,4 13 6 15,-2-2-27-15,0-10 33 16,-8-19-16-16,-3-16 4 15,-5-19 42-15,-4-17-46 16,-2-6 10-16,5 2-19 0,-2 2 1 16,-1 1 10-1,-1-9-18-15,-1-7 6 0,-1-8 7 16,-1-6-14-16,-2-4-1 16,-1-5-31-16,0 1-79 15,0-2-95-15,0 1-563 0</inkml:trace>
  <inkml:trace contextRef="#ctx0" brushRef="#br0" timeOffset="69501.52">8500 8869 687 0,'0'0'211'16,"0"0"-112"-16,0 0-15 15,0 0 20-15,0 0-15 16,0 0-62-16,0 0-11 16,-12 8 5-16,9-5-13 15,3 0 34-15,-4 0-16 16,2 0-14-16,-1-1 24 16,2 0-36-16,1-1 9 15,0 0-5-15,-2-1 10 16,2 0-11-16,0 0-1 0,0 2-1 15,0-2 40 1,0 0-41-16,0 0 25 16,0 0-13-16,0 0 1 0,0 0-3 15,0 0-9 1,0 0 0-16,0 0 9 0,0 0-9 16,0 0-1-16,0 0 0 15,-3 0 0-15,0 3 3 16,0 0-3-16,-1 0 0 15,-1 2 9-15,0-1-8 16,0 1-2-16,-1 2 1 16,1-1-2-16,-1 1 1 15,-2 0 2-15,2 0-1 16,0 0 8-16,0 1-7 16,-2 1-2-16,1-1 1 0,1 1-3 15,-2 2 1 1,2 0 3-16,-1 0-1 0,1 0 5 15,0 1-4-15,1-3-2 16,1 3 1-16,1-2-4 16,-3 2 2-16,2 1 3 15,-1 3-1-15,1-1 3 16,-1 1-2-16,2 1-2 16,0-2 1-16,0 2-1 15,-1 1 0-15,2 1 1 16,-1 2 0-16,2 1 4 15,-1 2-3-15,1 2-1 16,1 1 0-16,0-1 0 0,0-1 0 16,0 3 20-1,0-5 2-15,0 4-2 0,1-2-18 16,4-4 24-16,2 5-22 16,-1-4 4-16,0-1 6 15,0-1 1-15,2 2-2 16,2 0 9-16,-1 0-22 15,2 0 14-15,0-1-14 16,3 1 1-16,-1-3 20 16,4 1-12-16,2-1 4 15,1 0 10-15,3-4-23 16,3 2 16-16,-1 0-16 16,3-4 6-16,-1-1-2 15,6-3-4-15,-2 0 1 16,4-1 6-16,-1-1 0 0,2 1-8 15,2-4 1 1,0 3 0-16,-1-1-2 0,-1-3 3 16,1-1-1-16,2-1 0 15,-5 1 3-15,-1-2-4 16,3 0 1-16,-3 0 0 16,0 0-4-16,-2-3 4 15,3-5-2-15,-2-2 2 16,-1-2-12-16,1-2 11 15,0-1 1-15,-5 0 0 16,5 1 5-16,-4-1-4 16,0 1-1-16,-1 0 0 15,-2-2 0-15,-1 0-1 0,-2-1 2 16,-2 0-1-16,-1 2 11 16,-1-4-10-16,-2 0-2 15,-2-1 1-15,2 0-9 16,-5-2 8-16,0 0 2 15,-3 1 7-15,-2-3-1 16,-1-1-1-16,-4-1-6 16,-1-2 0-16,0-1-3 15,0-1 1-15,0 0 3 16,-3-3-1-16,-3 2 3 16,-2-1-3-16,-1-1 0 15,-1 0-2-15,0-2-1 16,-2 1 3-16,0 0 0 15,0 5 0-15,-3 0 8 0,6 2 6 16,-4 3-11 0,-1 2-3-16,-2 2 1 0,4 1-1 15,-3 1 1-15,-3 1-1 16,2 1 7-16,-2 0-1 16,-2 2-6-16,2 2 0 15,-4-1 0-15,3 1 8 16,-5 0-7-16,4 1-1 15,-2 1 6-15,0 2 3 16,2 1-15-16,-1 1 6 16,1 0 0-16,-2 1 4 15,0 0-4-15,0 0 0 16,2 3 3-16,-2-1 3 16,6 2-7-16,2 1 1 0,1 0-6 15,2 0 0-15,4 0 7 16,1 0-1-16,0 0 0 15,3 0-27-15,3 1-23 16,0 4-82-16,0-2-394 0</inkml:trace>
  <inkml:trace contextRef="#ctx0" brushRef="#br0" timeOffset="71447.86">13670 4234 354 0,'0'0'138'0,"0"0"-79"15,0 0 0-15,0 0 57 16,0 0 7-16,0 0-37 16,0 0 8-16,-72 34-65 15,62-27 10-15,-3 0-3 16,-3 3-17-16,0 1 46 16,-2 2-26-16,-1 3 16 15,-2 1-11-15,1 1-37 0,-2 3-4 16,1 0-3-16,3 4 1 15,-4-1 11-15,3 2-11 16,1 2 7-16,-2 2-1 16,4 1 3-16,3 2-10 15,0-1 0-15,2 1 9 16,2 6 4-16,1 0 0 16,-2 4 3-16,7 3 4 15,0-2-12-15,3 4 0 16,0 0 14-16,0-1 13 15,6 1 39-15,9-3-34 16,0 0 6-16,1 0 6 16,6-1-51-16,-1-3 19 15,5 0-16-15,-1-3 5 16,3-1 14-16,2-1-5 0,1-2 7 16,2 0 9-16,3 1-33 15,2-1 10-15,3 1-11 16,1-1 7-16,4 0 15 15,2 0-14-15,3-1 11 16,-1-1 12-16,3-3-30 16,0-3 8-16,4-3 2 15,-2-4-10-15,6-3 36 16,-3-3-29-16,0-3 2 16,-2-2 0-16,-2-2-2 15,-4 1-8-15,-2-4 0 16,1-2 0-16,-3-1-3 15,1 0 4-15,2 0-1 0,-1 0 0 16,2-6 12-16,1-2-13 16,0-3 1-16,2-4 0 15,1-2 1-15,-2 0 0 16,-1-4-1-16,0-1 0 16,-3 0 1-16,-1 0-1 15,-3-2 0-15,0 0 0 16,-2 0 6-16,0 0-5 15,-2-1-1-15,-1 1 0 16,1-2 0-16,-3-2-1 0,1-3 1 16,-1 0 0-1,0-3-2-15,-3-2 3 0,-4 2-1 16,-1-2 0-16,-7-1-3 16,0-2 3-16,-2-2 0 15,-5-2 1-15,0-6 9 16,-8 0-9-16,-2-6-1 15,-5-2 0-15,0-3-8 16,-8-2 7-16,-11-2 1 16,-1 3 0-16,-7-2 4 15,-1 2-4-15,-3 3-7 16,-6 0-2-16,-4 5-13 16,-4 4 15-16,-5 3 7 15,-7 6 0-15,-4 3-1 16,-15 0-8-16,-21 3 8 15,-20 3-17-15,-9 6 0 0,4 8 12 16,5 6-12-16,14 8-2 16,2 3 11-16,4 0-48 15,13 0 4-15,19 3-35 16,16 5-75-16,7-2 25 16,-21 9-52-16,8-1-152 15,1 1-302-15</inkml:trace>
  <inkml:trace contextRef="#ctx0" brushRef="#br0" timeOffset="77135.81">8340 10352 371 0,'0'0'189'15,"0"0"-88"-15,0 0 8 0,0 0 16 16,0 0 39 0,0 0-37-16,-6-58-23 0,6 51-2 15,-2-2-31-15,2 2 12 16,0 1-34-16,0 1-14 16,-2 1 23-16,2 2-40 15,0 1 21-15,-1 1 1 16,1 0-39-16,0 0 3 15,0 0-4-15,0 8 0 16,0 9 16-16,0 10-15 16,0 6 8-16,0 7-9 15,0 5 1-15,1 5 4 0,3-1-5 16,-2 1 0 0,-1-4 12-16,-1-4-11 0,2-3-1 15,-2-8 0-15,1-4-21 16,1-5 20-1,-1-4-89-15,1-5-92 0,-2-4-11 16,0-6-154-16,0-3-49 16,0 0-209-16</inkml:trace>
  <inkml:trace contextRef="#ctx0" brushRef="#br0" timeOffset="77376.81">8269 10681 690 0,'0'0'259'0,"0"0"-155"16,0 0-59-16,0 0 13 0,0 0 2 16,0 0-3-16,0 0 27 15,60-16-9-15,-29 15 20 16,3-1 17-16,8 0-73 16,-2 2 3-16,3 0-34 15,-4-3-1-15,-4-2 1 16,-7 0-8-16,-4-3-14 15,-8-2-26-15,-7-5-115 16,-6 1-89-16,-3-1-293 0</inkml:trace>
  <inkml:trace contextRef="#ctx0" brushRef="#br0" timeOffset="77615.74">8542 10348 606 0,'0'0'556'0,"0"0"-476"16,0 0-80-16,0 0 3 16,0 0-3-16,0 0 55 15,0 0 61-15,0 96-4 16,10-51-64-16,-1 5 4 16,0 1-21-16,0 2-24 15,0-6 16-15,-3-5-23 16,0-3-13-16,1-8-67 15,-1-1-154-15,-3-9-90 16,0-7-238-16</inkml:trace>
  <inkml:trace contextRef="#ctx0" brushRef="#br0" timeOffset="78043.8">8676 10756 780 0,'0'0'172'16,"0"0"-140"-16,0 0-31 15,0 0 93-15,0 0 21 16,85-41 9-16,-61 41 23 16,0 15-76-16,0 2-23 15,-5 3-25-15,-5 1-22 16,-8 1 40-16,-6 2-24 16,0-2 1-16,-3 0 2 15,-11-3-20-15,-4-2 9 0,0-3-9 16,-3-3 1-16,1-6 13 15,3-3-14 1,-1-2 0-16,6 0 0 0,-1-7-58 16,8-4 3-16,2 0-15 15,3-1-10-15,0 1 80 16,2 5-6-16,7 1 6 16,6 4 31-16,0 1-8 15,4 0 70-15,2 0-17 16,0 7-42-16,4 1 18 15,-1 0-37-15,3-2-1 16,-2 1 1-16,-4-5-14 16,0 0-2-16,0-2-36 15,-6 0-83-15,7-17-50 16,-5-3-234-16,-4-2-350 0</inkml:trace>
  <inkml:trace contextRef="#ctx0" brushRef="#br0" timeOffset="78501.64">9146 10450 924 0,'0'0'309'0,"0"0"-216"16,0 0-47-16,0 0 11 16,0 0-21-16,0 0 30 15,-91-28-18-15,73 28-48 16,3 5 23-16,2 4-23 15,-2 2 0-15,9-1 0 0,1 2-5 16,5-1 5-16,0 2-8 16,3-1-28-16,15 2-31 15,6 1 26-15,5-1-12 16,5 1 40-16,1 2-16 16,0 2 21-16,-4-1 0 15,-3 3 8-15,-6-2 1 16,-3 1 14-16,-10 1 12 15,0-1 28-15,-8-3 12 16,-1 4 44-16,0-3-36 16,-15-2-32-16,-1-1 25 15,-8-3-37-15,0-7 23 0,-4-3 8 16,-2-2-48 0,0-2 11-16,5-8-22 15,7-3 3-15,5 0-12 0,7 1-7 16,4-1-38-16,2-1-52 15,0 2-108-15,15-8 17 16,1 6-49-16,2 0-289 0</inkml:trace>
  <inkml:trace contextRef="#ctx0" brushRef="#br0" timeOffset="78916.44">9361 10558 622 0,'0'0'266'0,"0"0"-114"0,0 0-23 16,0 94-69-16,10-64 48 15,5-2-21-15,4-3 17 16,5-4-15-16,2-6-54 16,8-4 3-16,-3-7 1 15,-1-4-23-15,0 0 18 16,-3-6-20-16,-3-10 1 15,-3-7 27-15,-8 0-20 16,-4-6 19-16,-8-3-5 16,-1 1-26-16,-3-3 30 15,-14-2-14-15,-6 2-24 16,-5 4 47-16,-3 2-23 16,-4 4 10-16,-2 6-8 0,4 2-19 15,2 6-7-15,1 0-2 16,6 8-12-16,2 2 2 15,7 0 3-15,-1 2-8 16,2 12 8-16,1 4-52 16,4 1-6-16,3 5-31 15,6 8-97-15,0-3-180 16,3-9-466-16</inkml:trace>
  <inkml:trace contextRef="#ctx0" brushRef="#br0" timeOffset="79223.77">9817 10461 1200 0,'0'0'126'0,"0"0"-89"15,0 0-14-15,0 0 54 16,12 87 70-16,-12-59-63 15,0 0-28-15,0 0-15 16,0-3-39-16,0-1 20 16,0-4-9-16,8-6-1 15,4-2 18-15,5-2-13 16,6-4 15-16,2-3-4 0,2-3-27 16,0 0-2-16,1 0-12 15,-2-6-64-15,-3-11-42 16,-3 2-157-16,-8 1-361 0</inkml:trace>
  <inkml:trace contextRef="#ctx0" brushRef="#br0" timeOffset="79457.69">10014 10487 1326 0,'0'0'278'0,"0"0"-237"16,0 0-1-16,0 0 3 16,-13 93 72-16,13-49 1 0,0 6-85 15,0 6 9-15,0-3-18 16,5-2-20-16,0-7 10 16,3-5-12-16,-2-8-50 15,-2-7-133-15,-2-10-883 0</inkml:trace>
  <inkml:trace contextRef="#ctx0" brushRef="#br0" timeOffset="80471.42">8469 11564 35 0,'0'0'1008'0,"0"0"-852"0,0 0-2 16,0 0 16 0,0 0-67-16,0 0-26 0,0 0-42 15,4-97-13-15,-2 66 33 16,-1 0-54-16,-1 1 10 15,0-1 5-15,0 5-15 16,0-3 33-16,0 6-33 16,0 0 7-16,0 6 5 15,0 1-6-15,0 6-8 16,0 2 1-16,0 3 0 16,0 3 10-16,0 2-9 15,0 0 0-15,0 0-1 16,0 7-4-16,0 12 3 15,0 9-1-15,0 9 2 0,0 8 3 16,0 5-3-16,3 1 14 16,3-2 11-16,-3-3-17 15,3-6-6-15,-1-7-2 16,-1-5-2-16,-1-4 1 16,0-7 1-16,2-5-7 15,-1-4-30-15,3-6-171 16,-2-2-184-16,1 0-368 0</inkml:trace>
  <inkml:trace contextRef="#ctx0" brushRef="#br0" timeOffset="80652.64">8657 11622 565 0,'0'0'657'0,"0"0"-557"16,0 0-72-16,0 0 50 15,0 0 43-15,0 0-85 16,0 0-36-16,9 8-28 16,1-20-98-16,1-1-190 15,-2-3-760-15</inkml:trace>
  <inkml:trace contextRef="#ctx0" brushRef="#br0" timeOffset="81085.66">8791 11214 1061 0,'0'0'259'0,"0"0"-241"15,0 0-4-15,0 0-7 16,0 0 44-16,0 0 22 15,98 63-34-15,-62-55-1 16,0-4 11-16,0-4-43 16,-3 0 13-16,-6 0-19 15,-7-2 1-15,-6-5 10 16,-1-1-4-16,-8-1-4 0,-4 1 7 16,-1 2 0-16,0 0-4 15,-1-1-6-15,-7 3 9 16,-5 2-22-16,2 2 5 15,1 5-11-15,-3 15 18 16,2 10 0-16,3 10 1 16,1 10 31-16,4 5 28 15,3 5 33-15,0 0-67 16,0-5-6-16,7-8-19 16,1-10-11-16,0-10 3 15,-5-8-90-15,-3-10-232 16,0-6-619-16</inkml:trace>
  <inkml:trace contextRef="#ctx0" brushRef="#br0" timeOffset="81281.77">8898 11555 1046 0,'0'0'223'16,"0"0"-178"-16,0 0 49 15,0 0 95-15,112-9-106 16,-73 3-36-16,0 0-47 16,1-2-1-16,3 1-75 15,-10-1-247-15,-9 1-414 0</inkml:trace>
  <inkml:trace contextRef="#ctx0" brushRef="#br0" timeOffset="81912.81">9356 11296 886 0,'0'0'147'0,"0"0"-108"16,0 0 38-16,0 0 86 0,0 0-41 16,0 0-74-16,99 0 12 15,-74 0-12-15,-4 0-42 16,-3 0 15-16,-9-2-20 16,-5 1 1-16,-4 0 24 15,0 1-17-15,0 0 23 16,-9 0-32-16,-7 0-15 15,-4 0 14-15,-3 5-3 16,-6 8 4-16,1 1 1 16,-2 3 0-16,2 3-2 15,4-1 1-15,4 1-2 16,4-3 0-16,6-1 2 16,4-4 0-16,6-2-1 15,0 0-18-15,9-3 18 0,9 1-63 16,7 1 19-16,5 2 26 15,3 0-6-15,1 4 25 16,-1 5-1-16,1 1 9 16,-8 1-2-16,-4 2 5 15,-6 0 5-15,-5 0 38 16,-10-1-13-16,-1-2 23 16,-1-1-3-16,-17-1-35 15,0-3 21-15,-9-5-23 16,0-2 11-16,-1-4 15 15,-2-5-50-15,2 0 12 0,4 0-12 16,9-8-15 0,3-1 14-16,6-1-56 0,6-9-86 15,4 3-110-15,8-2-397 16</inkml:trace>
  <inkml:trace contextRef="#ctx0" brushRef="#br0" timeOffset="82624.42">9772 11285 1287 0,'0'0'245'0,"0"0"-201"16,0 0-22-1,0 0 27-15,0 0 11 0,0 0 0 16,0 104-47-16,0-60 22 15,0 3-7-15,0 6-18 16,2-2 28-16,1-5-29 16,0-5 4-16,0-10-1 15,2-10-11-15,-1-8-1 16,-3-7 0-16,1-6-2 16,-1 0 2-16,2-13 2 15,-1-11 8-15,-2-5-10 16,0-8 1-16,0-4-2 15,0 0 0-15,0-2 1 16,0-2 0-16,0 3 0 16,0 3 0-16,0 5 6 15,0 7-5-15,0 7-2 0,0 7-5 16,1 6 2-16,2 7-7 16,3 0 1-16,2 9 10 15,5 13 31-15,1 7-31 16,2 12 19-16,1 2-19 15,2 6 1-15,0-3 5 16,-2 0-6-16,0-8 1 16,-3-6 5-16,2-10 1 15,-5-7-8-15,0-9 1 16,-3-6 0-16,1 0 5 16,0-13-5-16,0-11 0 15,-3-6-1-15,-2-6-11 0,1-3 12 16,-4-3 0-1,-1 2 1-15,0 1 5 0,0 5 0 16,0 2 9-16,0 8 24 16,0 6-39-16,-1 7 21 15,1 6-21-15,0 5-9 16,0 0 9-16,0 20 0 16,1 9 11-16,10 7-5 15,-2 6 8-15,3 1-12 16,-1-1-2-16,0-4-2 15,-3-1-9-15,-7 3-55 16,-1-11-110-16,0-7-646 0</inkml:trace>
  <inkml:trace contextRef="#ctx0" brushRef="#br0" timeOffset="83564.82">8314 12196 1041 0,'0'0'268'0,"0"0"-198"0,0 0-38 15,0 0 37-15,0 0 58 16,0 0-56-16,0 0-11 15,74-5 22-15,-48 1-46 16,-1 2-8-16,-1-1-28 16,-5 0 13-16,-1 0-26 15,-7 2 13-15,-1-1-51 16,-7 2-34-16,-3 0-152 16,0 0-56-16,-2 0-302 0</inkml:trace>
  <inkml:trace contextRef="#ctx0" brushRef="#br0" timeOffset="84013.38">8343 12235 666 0,'0'0'329'16,"0"0"-260"-16,0 0-37 16,0 0 96-16,0 0-34 15,0 0-28-15,0 0-32 16,-32 80 14-16,32-70 26 15,0 0-57-15,0-3 4 16,3 1-21-16,4-3 8 16,6-2 19-16,1 0-14 15,4-3-5-15,0 2 7 16,6-2-14-16,-1 1-1 16,3 3 0-16,-4 1-4 15,-1 2 3-15,-3 4 1 0,-6 1 0 16,-3 1 13-1,-4 2-5-15,-3 1 3 0,-2 1 15 16,0 0-13-16,-5 0 32 16,-6-1-26-16,-3-2 2 15,-3-2 30-15,-3-5-20 16,-1-1 16-16,-1-6 1 16,-2 0-27-16,2 0 25 15,2-8-39-15,1-2-6 16,8-2-1-16,3 3-10 15,2 0-2-15,4 2-30 16,2 0-46-16,0-2-23 0,5 2-176 16,6 2-422-16</inkml:trace>
  <inkml:trace contextRef="#ctx0" brushRef="#br0" timeOffset="84195.13">8612 12553 1169 0,'0'0'626'0,"0"0"-534"15,0 0-90-15,0 0 12 16,0 0-14-16,0 0-9 16,0 0-65-16,9-2-170 0,-6-4-282 15</inkml:trace>
  <inkml:trace contextRef="#ctx0" brushRef="#br0" timeOffset="84920.95">8797 12261 933 0,'0'0'126'0,"0"0"-66"16,0 0-59-16,0 0 31 16,0 0-26-16,0 0 3 15,0 0-4-15,-6 15-5 0,6-13 1 16,0-2 7-16,0 0-7 16,0 0-1-16,0 0 0 15,0 0-23-15,0 0-7 16,0 0 2-16,0 1 9 15,0-1-23-15,0 0-102 16,0 0 30-16,0 0 20 16,0 0 9-16,0 0 62 15,0 0 13-15,0 0 10 16,0 0 44-16,0 0-8 16,0 0 41-16,0 0 12 15,0 0 5-15,0 0 39 0,0 0-37 16,0 1-4-16,0 1 33 15,0-1-45-15,0 1 0 16,0 4-53-16,0 0-27 16,0 7 19-16,0 3-12 15,-2 4 28-15,2 2 42 16,0 5-32-16,0 0 9 16,0 1-22-16,11 0-17 15,4-1 19-15,6-3-28 16,1-5 1-16,3-3-1 15,-2-6 1-15,4-8-7 16,-3-2 0-16,-2-2 1 16,-4-15 6-16,-2-7-6 15,-4-5-1-15,-5-3 23 0,-5-2-21 16,-2-1 5-16,0 4-6 16,-10 1 6-16,-5 4 42 15,-3 3-32-15,-2 2 15 16,-2 4 5-16,1 6-28 15,3 4 25-15,2 5-31 16,0 2-3-16,-1 2 0 16,2 13-27-16,0 5-18 15,1 5-24-15,1 13-85 16,6-9-169-16,2-2-461 0</inkml:trace>
  <inkml:trace contextRef="#ctx0" brushRef="#br0" timeOffset="85357.6">9191 12230 1181 0,'0'0'68'0,"0"0"-41"15,0 0 114-15,0 0 45 16,0 0-100-16,-45 97-72 16,45-70 20-16,0 2 11 15,7 2-45-15,7-2 22 16,5-2-22-16,1-6 1 0,2-7 7 16,2-7-8-16,-3-7 6 15,0 0-1-15,-2-12 9 16,-4-11-11-16,-3-4 9 15,-6-6-12-15,-5-1 26 16,-1 1-17-16,0 0 10 16,-7 4 35-16,-11 2-43 15,3 3 34-15,-6 5-13 16,0 5 15-16,3 4 21 16,-1 9-62-16,1 1-12 15,3 3 3-15,-1 12-52 16,8 4 7-16,4 13-69 15,2-3-127-15,2-5-612 0</inkml:trace>
  <inkml:trace contextRef="#ctx0" brushRef="#br0" timeOffset="85615.38">9537 12261 899 0,'0'0'251'15,"0"0"-167"-15,0 0 76 0,33 76 61 16,-14-49-141 0,2 0-15-16,-3-4-41 0,1-1-24 15,-4-3 21-15,-2-7-21 16,-5-2 0-16,-2-7-27 15,-1-3-262-15,-4 0-522 0</inkml:trace>
  <inkml:trace contextRef="#ctx0" brushRef="#br0" timeOffset="85854.54">9653 12316 1243 0,'0'0'376'16,"0"0"-281"-16,0 0-45 0,0 0 59 16,0 0-34-1,-49 81-37-15,37-56-7 0,0 1-30 16,-1-2 25-16,2-1-26 16,1-4 6-16,4-5-19 15,3-5 13-15,1-4-41 16,2-5-57-16,0 0-238 15,5-7-443-15</inkml:trace>
  <inkml:trace contextRef="#ctx0" brushRef="#br0" timeOffset="86246.28">9840 12184 1227 0,'0'0'326'0,"0"0"-203"16,0 0-94 0,0 0 57-16,0 0 5 0,0 0-52 15,16 82 30-15,-10-43-13 16,0 4-11-16,-3 1 8 16,5-2-47-16,-4-4-6 15,-1-9 0-15,0-4-11 16,-2-9 4-16,1-8-40 15,-1-8-63-15,1 0-69 16,-1-8-470-16</inkml:trace>
  <inkml:trace contextRef="#ctx0" brushRef="#br0" timeOffset="86775.85">9968 12197 849 0,'0'0'146'15,"0"0"-21"-15,0 0 74 16,0 0-2-16,0 0-83 15,6 100-24-15,-2-68-30 16,1 2 25-16,2-2-47 16,4 1-37-16,2-6 25 0,4-2-25 15,-1-7 9-15,2-5-2 16,-3-6-7-16,1-2-2 16,-2-5 1-16,-2 0-14 15,1-5 13-15,-1-12 2 16,0 0-1-16,-5-6 12 15,-1-4-6-15,-3 1-1 16,-1-2-4-16,-2 1 0 16,0 1 35-16,0 1 2 15,-9 2-3-15,-2 1 5 16,-4 2-39-16,2 4 36 16,-2 4 1-16,0 4-22 15,-3 4 24-15,-4 4-38 16,1 0-1-16,-6 0 0 0,0 4-1 15,0 4-22-15,4 1-39 16,3 3-33-16,4 1 12 16,5 6-53-16,4-3-188 15,4-1-447-15</inkml:trace>
  <inkml:trace contextRef="#ctx0" brushRef="#br0" timeOffset="87174.7">10127 12034 1101 0,'0'0'274'0,"0"0"-203"16,0 0-64-16,0 0 112 15,0 0-24-15,0 0-67 16,0 0 43-16,77-5-20 16,-63 5-2-16,-3 0-12 15,-2 6-36-15,-3 3 32 16,1 2-20-16,-7 2 2 16,0 6 29-16,0 1-43 15,-7 2 10-15,-2-1-11 16,-3 0 9-16,2-3-1 15,2-3 9-15,2-5-8 0,3 0 3 16,3-4-12-16,0-1 0 16,3 1 0-16,8-3-23 15,5 0 22-15,8-3-54 16,-3 0-74-16,-2 0-259 0</inkml:trace>
  <inkml:trace contextRef="#ctx0" brushRef="#br0" timeOffset="87895.4">10475 12250 971 0,'0'0'303'0,"0"0"-203"15,0 0-15-15,0 0 109 16,0 0-38-16,0 0-92 16,21 80-53-16,-17-49 52 15,-2 5-19-15,-1-2-8 16,1 0-13-16,-1-4-14 16,-1-7-9-16,2-4 0 15,-2-6-1-15,1-6 0 0,-1-5 2 16,0-2 0-1,2 0-1-15,-2-9-2 0,0-9 1 16,0-6-11-16,0-7-11 16,0-3 22-16,0-4-32 15,1 1-10-15,4 2 29 16,4 5-19-16,-2 7 16 16,1 7-2-16,-1 6 19 15,2 7 0-15,-3 3 1 16,3 0-1-16,1 14 38 15,-1 7-3-15,2 5 14 16,-1 1-39-16,-1 2-8 16,-3-4 31-16,0-2-32 15,-3-5 6-15,0-4-1 16,0-4 3-16,-3-6-10 0,0-2 1 16,0-2 0-1,0 0 0-15,0-6 0 0,0-11-11 16,0-3 10-16,0-6-18 15,0-1 9-15,4-2-17 16,1 3-5-16,1 4 25 16,3 3 7-16,0 5 0 15,-2 7-1-15,1 6 14 16,1 1-13-16,-2 2 13 16,2 15-12-16,-1 7 44 15,-1 2-21-15,2 3 0 16,-2-1-2-16,-2-1-16 15,1-5-7-15,-3-4 1 0,1-6-27 16,-4-5-19 0,0-7-86-16,0 0-194 0,0 0-515 0</inkml:trace>
  <inkml:trace contextRef="#ctx0" brushRef="#br0" timeOffset="88375.44">10842 11997 918 0,'0'0'188'16,"0"0"-125"0,0 0 63-16,0 0 32 0,0 0-41 15,0 0-32-15,24 75-37 16,-20-45 44-16,-1 6-39 15,0 2-18-15,-3 4 19 16,0 0-54-16,0-2 12 16,0-1-12-16,0-5-2 15,0-4 2-15,0-4 0 16,0-5 0-16,0-4 13 16,2-6-12-16,5-4-1 15,-1-3 0-15,5-4-17 16,2 0 10-16,2 0 7 15,3 0-13-15,-2 0 13 16,5-4-41-16,-3 3 30 0,1 1-6 16,1 0 7-1,-2 0 4-15,1 3 7 0,0 2-1 16,1 1 25-16,-1 0-24 16,-4-2 56-16,0 0-30 15,-6 0-11-15,-1-2 35 16,-3 3-35-16,0-3-9 15,-4 1-7-15,-1 1-55 16,0 0-62-16,0 0-373 0</inkml:trace>
  <inkml:trace contextRef="#ctx0" brushRef="#br0" timeOffset="91153.78">8512 8015 598 0,'0'0'222'0,"0"0"-92"15,0 0-8-15,0 0-15 0,0 0 0 16,0 0-43 0,0 0-25-16,0 0 39 0,0 0 8 15,0 0-6-15,0 0 0 16,0 0-43-16,0 0 1 15,0 0-23-15,0 0-14 16,0 3 33-16,0-1-7 16,6 0 0-16,0 1 6 15,0-2-33-15,5 2 23 16,0 0-23-16,0 0 2 16,1-1 15-16,1 0-17 15,1 1 1-15,2-2 12 16,-1 1-12-16,3-2-1 15,-3 0 0-15,4 0 0 0,-1 0 4 16,-3 0-4-16,4 0 0 16,-2-2-1-16,-1 1 4 15,-1-2-3-15,0 0 0 16,-3 2 0-16,1-3 0 16,-4 1 0-16,2 0 0 15,-1-2 0-15,-4 3 5 16,3-1-7-16,-3 1 2 15,-2 1 0-15,-1 0-19 16,-3 1 19-16,2-2 0 16,-2 2-1-16,0 0 3 15,0 0-2-15,0 0 0 16,0 0 0-16,0 0 1 0,0 0-1 16,0 0-1-1,0 0 1-15,0 0-21 0,0 0 15 16,0 0 6-16,0 0 0 15,0 0-6-15,0-1-10 16,0-1-20-16,1-1 22 16,1-1 10-16,-1 3 4 15,-1-1 0-15,0 1 1 16,0 0 16-16,0-2-17 16,0 1 0-16,0-1 0 15,-1 3-7-15,-5-3 1 16,-3 2 6-16,0 0 0 15,-3 1-7-15,-1 0 6 16,1 0 0-16,-6 0 0 16,4 0-5-16,0 0 6 0,0 0 0 15,-1 0 0-15,2 0 6 16,0 0-6-16,-1 0 0 16,0 0 0-16,0 0-5 15,0 0 4-15,-1 0 2 16,2 2-1-16,-2 1 4 15,3 0-2-15,-3-1-3 16,3 1 1-16,-1-1-4 16,1 0 2-16,1 0 3 15,0 1-1-15,0-3 6 16,2 3-5-16,-1-3-2 16,2 0 1-16,-1 2-5 15,0-1 4-15,2-1 2 0,-1 2-1 16,4-2 4-16,-1 0-2 15,2 1-2-15,2-1 0 16,1 0-2-16,0 0 1 16,0 0 1-16,0 0 0 15,0 0 0-15,0 0-3 16,0 0 2-16,0 1-6 16,0 1 0-16,6 3 6 15,0-3 2-15,1-1-1 16,2 2 7-16,3 0-6 15,-1-1-1-15,3-1 0 16,0-1-1-16,4 3-6 0,-2-3 8 16,2 1-1-16,1-1 9 15,-2 0-8-15,1 0-1 16,-2 0 0-16,2 0 0 16,-1 0-1-16,2 0 2 15,0-4-1-15,1 1 13 16,2-1-4-16,0-1-10 15,2 0 1-15,-4 2-1 16,2 0-1-16,-3 0 3 16,-4 0-1-16,0-1 3 15,-6 1-1-15,-3 2-2 16,-3 0 0-16,-1 1 0 16,-2 0 5-16,0 0-4 0,0 0-1 15,0 0 10 1,0 0-9-16,0 0-2 0,0 0 1 15,0 0 0 1,0 0 2-16,0 0-1 0,0 0-1 16,0 0 7-16,0 0-5 15,0 0-3-15,0 0 1 16,0 0-3-16,0 0 2 16,0 0 1-16,0 0 0 15,0 0 2-15,0 0 5 16,0 0-9-16,0 0 2 15,0 0 0-15,0 0-8 16,0 0 9-16,0 0-2 16,0 0 0-16,0 0-78 15,0 0-144-15,0 0-531 0</inkml:trace>
  <inkml:trace contextRef="#ctx0" brushRef="#br0" timeOffset="102235.89">8376 7529 163 0,'0'0'287'16,"0"0"-158"-16,0 0-15 0,0 0-5 15,0 0-10-15,0 0 19 16,0 0-46-16,0 0-2 16,0 0-2-16,0 0-45 15,0 0 29-15,0 0-10 16,0 0-33-16,0 0 32 15,0 0-31-15,0 0 0 16,0 0 22-16,3 0-32 16,-1 4 24-16,-1 3-24 0,1 1 7 15,-1 0 25-15,1 1-13 16,-1 2 13-16,-1 0 13 16,2 1-45-16,-2 0 28 15,0 2-18-15,0 1-10 16,0-1 31-16,0 1-30 15,0 1 12-15,4 1 19 16,-4 1-30-16,3 2 11 16,-3 0-4-16,5 1-8 15,-2-2 52-15,0 1-34 16,0-1-5-16,0-1 13 16,0-1-14-16,0 1-10 15,0 1-2-15,1 2-1 0,-3-3 25 16,2 2-25-1,-1-1 16-15,-1 0 5 0,1 1-12 16,-2-1-5-16,3 2 3 16,0 1-5-16,-3 0 17 15,3 1-19-15,-3-2 10 16,5 1-1-16,-4 1 0 16,3 2-10-16,-1-2 1 15,-1 4 0-15,1 0 18 16,0 2-18-16,-2-3 10 15,1 5 18-15,1-1-27 16,-2-4 11-16,1-1-12 16,-1 0 1-16,-1-2 10 15,2 2-11-15,1-1 7 16,1 1 5-16,-1 3-6 16,3-2-6-16,-3 1 0 15,2-1 0-15,-2-1 21 0,0 1-20 16,-2-4 11-16,2 0-2 15,-1-2 0-15,0-3-10 16,0-4 0-16,-1-2 1 16,1-2-3-16,-2 1 4 15,0-4-2-15,1 3 0 16,-1-3 12-16,0 2-12 16,0-3 0-16,0 1 1 15,0-1 18-15,0 1-19 16,0-3 0-16,0 0 0 0,0-2 5 15,0-1-6 1,0 1 1-16,0-1 0 0,0 0 9 16,0 0-2-16,0 0-7 15,0 0 0-15,0 0 8 16,0 0-4-16,0 0-4 16,0 0 1-16,0 0 11 15,0 0-11-15,-1 0-2 16,-2-1 1-16,-3 0-6 15,2-2 5-15,-1 2 1 16,1-3 0-16,-1 3 3 16,-1 1-3-16,0-2-2 15,0 2-11-15,0 0-2 16,2 0 8-16,-2 0 7 16,1 0 0-16,-2 3-2 0,1 2-4 15,3 0 5-15,-2-1-14 16,2 3-7-16,-1-2 12 15,-2 0 10-15,2 2 0 16,-1-2-1-16,1 2-2 16,-2 1 3-16,-2-2-7 15,2 2-12-15,0 0 7 16,0-1 12-16,2-2 0 16,-1-1-1-16,2 1-7 15,-1 0 7-15,3 2-7 16,-2-3-16-16,-2 4 15 15,2 0 3-15,0-2 6 16,-2 2-10-16,1 1 6 0,-2-1 4 16,2-1-12-16,1 1 4 15,0 0 1-15,1-3 7 16,-1 1 0-16,2 1-1 16,-1-4 0-16,2 1 0 15,-1 1-14-15,1 0-1 16,-2 1 9-16,-1 0 7 15,3 2 0-15,-3 1 0 16,-1-1 1-16,4 0-2 16,-3 1 0-16,1 0 0 15,1 1-5-15,-1-3 7 16,1 0-1-16,-1 1 4 0,2-4-3 16,0 3-1-16,0-3 0 15,0 2-3-15,0-3-3 16,0 4 7-16,0 0-1 15,0-2 1-15,0 2 0 16,0-1-2-16,0 0 1 16,0 2-10-16,0-2 9 15,0 2 1-15,0-1 0 16,0 1-2-16,0-1-9 16,0 0 9-16,0 3 2 15,0-3-5-15,0 4 4 16,0-2 1-16,0 1 0 15,0-1 2-15,0 0-1 16,0-1-2-16,0-1 1 16,0 2 0-16,0-3-6 0,2 3 7 15,-2-2-1-15,1 1 1 16,1 1 5-16,-1-1-6 16,2 1 0-16,-1-1 0 15,-2 1-5-15,4 1 6 16,-1-2-1-16,-3 3 0 15,5-4 3-15,-4 3-4 16,1-1 1-16,1-1 0 16,0 2 0-16,0 0 2 15,0-1-2-15,0 1 0 16,0-3-2-16,2 1 1 16,0 0 1-16,-2 0 0 15,3 0 5-15,0-1-5 16,-1 1 0-16,0 0 0 0,0 0-3 15,-1-1 2-15,-1 1 1 16,2 0 0-16,-1 0 6 16,2 0-5-16,0 1-1 15,0-1 0-15,0 2-4 16,0-3 4-16,1 2 0 16,-2-1 1-16,1 0 5 15,0-2-5-15,2 2-1 16,-1-1 0-16,0 2-1 15,-1-3 0-15,2 1 2 16,-1 1-1-16,4 0 8 16,-4-1-2-16,2 0-7 0,1-1 1 15,-2-1-2 1,-2 1 1-16,4-3 1 0,-1 0 0 16,-1 2 12-16,1-2-11 15,1 0-1-15,-1 0 0 16,2 0 1-16,0 2-1 15,3-1 1-15,1-1 17 16,-2 1-6-16,2-1-6 16,2 2-7-16,-3-3 1 15,0 1-3-15,4 1 3 16,-3-3 0-16,1 3 1 16,1-4 18-16,-1 3-18 0,-1-3-1 15,0 0 0 1,0 0 0-16,1 2-6 0,-1-1 7 15,3 2-1-15,-3-1 9 16,3-1-7-16,-3 1-3 16,-2-2 1-16,1 0-2 15,-1 0 1-15,-1 0 1 16,3 0 0-16,-3 0 3 16,0 0-2-16,1 0-1 15,4-2 0-15,-1-1 0 16,3 2-6-16,-2 1 12 15,2-2-3-15,-2 2 2 16,2-1-4-16,-4 1-1 16,4-2 0-16,-1 2-6 15,-1 0-2-15,0-3 9 0,-2 3-1 16,3 0 3-16,-1 0-2 16,-1 0-1-16,2 0 0 15,-3 0 1-15,-3 0-7 16,6 0 16-16,-2 0-10 15,-4 0 0-15,4 0-2 16,-1 0 2-16,-1-2 0 16,1-1 2-16,-2 0-10 15,0-1 9-15,1-1-1 16,-2 0 0-16,0-1-3 16,-2 3 1-16,2-2-5 15,-1 0 7-15,0 2-2 16,-2-1 2-16,2-1 0 0,-2 0 0 15,1-2-27 1,-1-3 27-16,0 3 0 0,3-5 0 16,-3 2-3-16,0-1 3 15,0 1-13-15,-3 0 11 16,0 0-12-16,-3 2 8 16,2-3 6-16,-2 4 0 15,-2-1 9-15,2-2-9 16,-2 1 0-16,2-3-1 15,-1-2 0-15,-1-1-1 16,1 0 2-16,-1-2 0 16,1 1 0-16,-1-1 1 0,-1-1-2 15,0 1 1-15,0-2-3 16,0 2-3-16,0 0 8 16,0-2-2-16,0 0 10 15,0-1-9-15,0 3-2 16,0-2 1-16,-1 0-4 15,-1 2 3-15,-1 0 2 16,-1 0 4-16,1-2-5 16,-3 2 7-16,0 0-14 15,1 0 7-15,-1 0-5 16,0-1 4-16,-1 0 2 16,1 1-1-16,0 0 5 15,0 1-4-15,0 0-2 16,0 2 0-16,2 2 1 15,-1 1 2-15,-1 0-2 0,2-1 0 16,-2 0 10-16,-1 2-9 16,-1 0-1-16,2-2 0 15,-3 3-3-15,-1-4 2 16,1 4 1-16,-2-1 0 16,-1 0 1-16,2 0 0 15,-2-1-1-15,0 2 0 16,1-3-5-16,-2 2 3 15,3-1 4-15,-5-1-2 16,3 1 0-16,-3-2 1 16,0 1-1-16,0 0 0 15,0-1-6-15,0-1 5 16,2 2 1-16,1-2 0 16,-1 2 0-16,2 0 7 0,-1 2-14 15,0-1 5-15,2 3-4 16,-2 0 5-16,4 1 2 15,1 2-1-15,-1-2 0 16,0 1 1-16,0 0-2 16,2-2 1-16,0 1-9 15,1 2 3-15,0-2 12 16,2 4-3-16,1 0 0 16,2 0 3-16,-1 0-7 15,-1-2 1-15,2 3-8 16,0-2-2-16,0-1 10 15,-1-1 0-15,1 2 0 0,0-1-6 16,-2-3 6 0,2 0-1-16,-1 0-2 0,1-1 2 15,-2-2 1-15,1 1 0 16,-1-2 0-16,1 2 6 16,-1 0-6-16,2 1 0 15,-1-2 0-15,1 0-10 16,-2 0 10-16,2-2 0 15,-1 1-1-15,-1-2 3 16,2-1-3-16,-4 0 1 16,4 0 0-16,-3 1-3 15,3-1 4-15,-3-1-1 16,3 2 0-16,-2-2 5 16,1 0-5-16,-1-1 0 0,1 0 1 15,-1-2 5-15,-1 0-6 16,2-1-1-16,-2-1 1 15,0-1-8-15,-2-2-9 16,0 2 1-16,0 1 16 16,-1 1-1-16,3-2 0 15,-2 0-1-15,1 0-5 16,-3-3-19-16,2 1 20 16,-1 1 6-16,2-1-1 15,-2-1-45-15,0 0 8 16,0 1 37-16,1 2-7 15,-1 1-37-15,2-1 44 16,1 3 2-16,-2 2-1 0,1 0 2 16,0 0-1-1,-2-2-2-15,1 0 1 0,-1 1-4 16,3 1 3 0,-3 3 1-16,3 1 0 0,0 1 4 15,0 3-2-15,2-1-2 16,-1 3 0-16,1 0 0 15,-1-2-1-15,1 1 2 16,-1 0-1-16,1 0 10 16,-1-1-4-16,-1 1-7 15,-1 0 1-15,1 1-3 16,0 0 2-16,0 1 1 16,3 0 0-16,-2 3 6 0,1-2 3 15,-1 0-11 1,-1-2 2-16,2 0-3 0,-4 0-4 15,2-4 9-15,0 4-2 16,-1 0 10-16,3 3 0 16,1 2-3-16,0 1 4 15,0 0-11-15,-2-1 29 16,2 1-23-16,0-1 4 16,-1 1-7-16,-1-2-2 15,1 1-1-15,-1-3 0 16,1 2 0-16,-1-1-1 15,2-1 2-15,-3 2-1 0,3 2 6 16,0 0 1 0,0 1-7-16,0 0 0 0,0 0 0 15,0 0 0-15,0 0 1 16,0 0-1-16,0 0 1 16,0 0 0-16,0 0-1 15,0 0 0-15,0 0-18 16,-3 0 17-16,0 0-55 15,0 0-114-15,-1 5-374 0</inkml:trace>
  <inkml:trace contextRef="#ctx0" brushRef="#br0" timeOffset="104181.71">8566 7500 124 0,'0'0'152'16,"0"0"-83"-16,0 0 13 15,0 0 22-15,0 0-35 16,0 0-34-16,0 14 63 16,0-11 6-16,0 1-6 15,0 2 12-15,0-1-49 16,4 2 8-16,1-1-9 15,2-1-40-15,-1 1 32 0,0-2-11 16,2 1-1-16,0-3 26 16,1 1-37-16,-1 0 4 15,4 0-1-15,-2-2-17 16,2 1 20-16,0 1-24 16,3 0-2-16,0-1 18 15,-3 0-26-15,4 1 9 16,-4-2-10-16,-1 1 2 15,-1-2-3-15,1 0 2 16,-2 1-1-16,1-1 10 16,-1 0-9-16,0 0-2 15,3 0 1-15,0 0 0 0,0 0-4 16,-2 0 6-16,4 0-2 16,-3 0 9-16,0 0-3 15,-2-3-7-15,1-1 1 16,-1 0 0-16,0-2 0 15,-1 3 1-15,-1-1-1 16,2-1 7-16,-3 1-1 16,0 1-12-16,0-1 6 15,-3 1-3-15,1-2 2 16,-2 0 1-16,1 1 0 16,-2-2-9-16,-1 1 11 15,0-1-3-15,0 1 1 16,0-1 0-16,0 1-3 0,0-1 3 15,0 1 0 1,-3 0 0-16,-1-1 3 0,-1 3-11 16,-2 0 8-16,1-2 0 15,-3 2-4-15,1 0 4 16,-2 0 0-16,1 0 0 16,-1 3 6-16,-2-3-7 15,0 2 1-15,-1 0 0 16,1 1 0-16,-2 0 0 15,-1 0 0-15,0 0 0 16,-1 0 1-16,1 0-1 16,-3 0 0-16,0 1 1 15,2 3 5-15,-2-1-5 16,1-3-1-16,1 3 0 16,1 0-1-16,-1-2 1 0,-1 1 0 15,1 0 7-15,1 1 5 16,-1-3-4-16,2 3-8 15,-1-3 0-15,5 2 1 16,-2-1 7-16,3 1-7 16,3-1 7-16,1 1 1 15,1-1-7-15,0-1-2 16,2 0 0-16,-1 2-5 16,0 1-1-16,0 1 12 15,0-2-4-15,0 3-2 0,0-1 1 16,-3 1-1-1,3 1 0-15,-3 1-1 0,2-2 1 16,1 1 0-16,0 0 0 16,0-1 19-16,1 1-18 15,1-2-1-15,-1 1 0 16,1 0 1-16,1 1-4 16,0-3 4-16,0 3-1 15,0-2 6-15,0 2 0 16,0-2-7-16,0 0 1 15,3 0-1-15,1-1 0 16,4 0 2-16,-1-1 10 16,2-1 23-16,2-1-28 15,-1 0 2-15,0 0-8 16,1 0 2-16,2 0 0 16,-1 0-1-16,0 0-1 15,0 0 6-15,2 0 1 0,0 0-7 16,0-1 0-16,7-1-5 15,-3-1 3-15,1 0 4 16,2 0-2-16,0 1 1 16,0-1 7-16,-2 0-9 15,2 0 1-15,-2 0-3 16,2 2 1-16,-4-1 2 16,-1 0 0-16,2-1 0 15,-2 3 4-15,-2 0-5 16,4 0 1-16,-5 0-10 15,-1 0 8-15,2 0 2 16,-1 0 0-16,-3 0 0 16,-2 0-5-16,4 0 5 0,-5-3-7 15,1-3-5-15,-2 0 12 16,2-1 0-16,-3 0 0 16,1 0-1-16,-3 0-3 15,0 1 2-15,0 1-8 16,-1-2 0-16,-1 1-2 15,1 1 12-15,-2-2 0 16,0 1-1-16,0-1-17 16,0 1 17-16,0 0 1 15,0-2 0-15,-6-1-10 16,-2 2 10-16,-3 2 0 0,-3 0 0 16,-1-2-13-1,-6 3 11-15,-1 0 2 0,-5 2 0 16,-3-1 0-1,0 1 0-15,0 2 0 0,1 0 0 16,1 0 13-16,0 0-10 16,6 0-3-16,-2 2 1 15,3 5-3-15,3 3-15 16,-6 5-74-16,5-1-108 16,4 0-514-16</inkml:trace>
  <inkml:trace contextRef="#ctx0" brushRef="#br0" timeOffset="141253.59">3488 8501 348 0,'0'0'652'0,"0"0"-574"15,0 0 4-15,0 0 18 16,0 0 26-16,0 0-17 16,0 0-55-16,0 0-10 15,0 0 4-15,0 0-13 16,0 0 14-16,0 0-17 16,0 0-8-16,0 0 2 15,0 0-26-15,0 0 10 16,0 0-10-16,0 0 0 15,0 0 0-15,0 0 1 16,0 0 5-16,0 0 1 16,0 0-7-16,0 0 0 15,0 0 0-15,0 0-2 0,0 0 1 16,0 0 1-16,0 0-7 16,0 0-9-16,0 0-47 15,0 0-22-15,0 0-38 16,0 0-23-16,0 0 94 15,0 0 45-15,0-1 7 16,0 1 13-16,0 0-11 16,0 0 18-16,0 0 11 15,0 0 2-15,0 0 29 16,0 0-3-16,0 0 9 16,0 0-4-16,0 0-19 15,0 0 5-15,0 0-19 0,0 0-15 16,0 0 11-16,0 0-6 15,0 0 5-15,0 0 15 16,0 0-13-16,0 0 13 16,0-3-3-16,0 0-14 15,-1-4-7-15,-2-1-16 16,0-1 1-16,0 0 15 16,-1-1-16-16,1-2 5 15,0 0-6-15,0-1 2 16,-2-3 1-16,2 3-3 15,0-3 1-15,3 0 3 16,-3 1-2-16,0-2-2 16,-1 2 0-16,2-1 0 15,1 2 2-15,-1 0-2 16,1 1 0-16,1-1 0 0,0 0 0 16,0 0-7-16,0 0 6 15,0-2 2-15,0 0 9 16,0 3-10-16,0-2 0 15,0 3 0-15,0 1-4 16,0-2 4-16,0 0 0 16,0 0 1-16,0 0 3 15,3 2-4-15,0-1 0 16,4-3 0-16,-1 1-6 16,0 0 6-16,3-1 0 15,0-1 0-15,0 2 0 16,0 0 0-16,4 0 0 15,-1 1 0-15,-1 1 1 0,5-1-1 16,-4 2 0-16,3-1 0 16,0 1-1-16,1 0-2 15,1-1 3-15,4-1 0 16,-1 1-2-16,0-2 1 16,1 1 2-16,1 1-1 15,-1-2 4-15,-3 3-4 16,4 0-1-16,-1 0 1 15,-3 0-3-15,1 0 3 16,-2 3 0-16,4-1 0 16,-4 1 4-16,0 2-3 15,2-3-1-15,-2 3 0 0,2-4-5 16,0 2 5-16,1 1 1 16,-1-2-1-16,2 1 4 15,-3 0-4-15,0-1 0 16,-3 0 0-16,4 2-2 15,-5 2 1-15,5-2 1 16,0 2 0-16,-2-5 5 16,5 3-5-16,-1-2 0 15,2 1-1-15,2-1-6 16,2 2 6-16,1-1 2 16,2-1-1-16,1 1 0 15,2-3-2-15,0 2 2 16,1 1 0-16,-1 0 1 0,0 1 0 15,-2 0-1 1,3-1 0-16,-4 3 6 0,0-2-6 16,1 2 0-16,-1-1 0 15,3 0-8-15,-2 1 8 16,2 2 0-16,0-3 0 16,1 0 5-16,1 2-4 15,1-2-1-15,-2 1 0 16,4 1-3-16,-2-3 3 15,0 4 0-15,2-1 0 16,0-1 2-16,-1 3-1 16,1-4-1-16,-2 3 0 15,1 0 0-15,0-1-1 0,0 0 1 16,1-2 0 0,-1 3 2-16,2-4-1 0,-2 3-2 15,-1-1 1 1,3 1 0-16,-1 0 2 0,0 0-2 15,-4 1 0-15,2-1 0 16,1 2-1-16,2-3 1 16,-2 1 0-16,2-2 1 15,0 1 8-15,4 0-9 16,-1 0 0-16,1 0 0 16,-1 3-8-16,1-2 8 15,2 4 0-15,-2 0 0 0,2 0 4 16,-2 0-4-1,2 0 0-15,-2 0 0 16,-1 0-2-16,-2 6 2 0,-1 2 0 16,0-1 1-1,2 1 2-15,0 2-3 0,-1-1 0 16,5 4 0-16,-3-2-3 16,2 4 2-16,0-2 1 15,-3-1 0-15,1 1 3 16,-3-1-3-16,1 1 0 15,-4-1 0-15,0 2 0 16,-2 0 11-16,-3 0-10 16,-1 0 1-16,-3 0 21 15,-2-1 2-15,-5-1-14 16,-1-3-11-16,-4-2 6 0,-6 0-7 16,-3-3 1-16,-3-2 0 15,0-1 6-15,-3-1-4 16,0 0-2-16,0 0 0 15,0 0-34-15,0-7-37 16,0-7-102-16,0 2-794 0</inkml:trace>
  <inkml:trace contextRef="#ctx0" brushRef="#br0" timeOffset="141960.22">7408 7289 876 0,'0'0'169'15,"0"0"-120"-15,0 0 39 16,0 0 67-16,0 0-21 15,0 97-30-15,0-63-32 16,0 3-2-16,-3 3-3 16,-1 2-37-16,-1-5-5 15,2-3-9-15,1-6-15 16,0-5 24-16,2-7-10 16,0-7-6-16,0-4 4 15,0-3-12-15,0-2-1 0,0 0 11 16,0 0 6-16,0-8 49 15,0-9-32-15,0-6-21 16,0-9-1-16,0-4-11 16,0-2-1-16,0-2 0 15,0-1 1-15,0 3 3 16,0 4-4-16,0 2 0 16,0 6 6-16,-3 3-5 15,0 4-1-15,3 5 15 16,0 5-3-16,0 3 13 15,0 2-19-15,0 3-5 16,0 1-1-16,0 0-4 0,0 0 3 16,0 0-11-1,13 10 12-15,7 3-2 0,5 4 2 16,2 2 0-16,6 1-1 16,-2 1-1-16,2-3 2 15,-2 2 1-15,-2-3-1 16,-4-2 3-16,-4-1-3 15,-9-1 0-15,-5-1 0 16,-7 1 0-16,0 0 0 16,-7 3 1-16,-8 0 9 15,-6 1 18-15,-1-3-27 16,-1 1 14-16,1-3-15 16,-4 0-1-16,0-5-1 0,-16-7-52 15,5 0-86 1,1 0-247-16</inkml:trace>
  <inkml:trace contextRef="#ctx0" brushRef="#br0" timeOffset="142672.71">4388 6953 886 0,'0'0'321'15,"0"0"-224"-15,0 0-31 16,0 0 27-16,0 0 3 15,0 0-35-15,0 0-42 16,0 0-11-16,0 0 6 16,0 0-14-16,0 0 10 0,7 11 11 15,4 4 11 1,2 5 13-16,5 5-13 0,0 4-11 16,-3 0 1-16,4 2-22 15,-2 0 7-15,-1-2-6 16,-2-4-1-16,-3-4 12 15,-3-4-12-15,-2-4 0 16,-3-6 0-16,0-3-4 16,-3-2 3-16,0-2-42 15,0 0-45-15,0-13-50 16,0-4-237-16,-6-3-303 0</inkml:trace>
  <inkml:trace contextRef="#ctx0" brushRef="#br0" timeOffset="142971.53">4528 6861 418 0,'0'0'333'0,"0"0"-208"16,0 0-34-16,0 0 34 15,0 0-18-15,0 0-40 16,0 0-39-16,0 21 37 15,0-1 73-15,0 5-42 16,3 6-47-16,0 3 21 16,3 2-16-16,-2 0-13 15,-1-2-6-15,2-6-26 16,-2-2-3-16,0-7-6 0,0-5 1 16,0-3 5-16,0-4-6 15,3-3-29-15,0-4-167 16,0 0-393-16,-2-8-373 0</inkml:trace>
  <inkml:trace contextRef="#ctx0" brushRef="#br0" timeOffset="143213.45">4749 7042 781 0,'0'0'283'0,"0"0"-189"16,0 0 70-16,0 0 36 16,0 0-38-16,0 0-60 15,88-22-42-15,-69 15-32 16,-1 2-27-16,-6-1 8 16,-3 1-9-16,-3 4-63 15,-6 1-180-15,0 3-460 16,-1 7-148-16</inkml:trace>
  <inkml:trace contextRef="#ctx0" brushRef="#br0" timeOffset="143407.63">4764 7182 392 0,'0'0'666'0,"0"0"-569"0,0 0 78 16,0 0 55-16,0 0-64 15,0 0-58-15,0 0-63 16,76-19-26-16,-58 12-11 16,1-3-8-16,8-7-49 15,-6 3-174-15,0 2-522 0</inkml:trace>
  <inkml:trace contextRef="#ctx0" brushRef="#br0" timeOffset="143985.66">5151 6747 955 0,'0'0'205'15,"0"0"-61"-15,0 0-25 16,0 0 14-16,0 0-40 16,0 0-40-16,0 0-28 0,71-48 29 15,-52 44-19 1,-1 0-18-16,4 4 20 0,-1 0-28 15,-3 0 8-15,0 0-17 16,-6 8 6-16,-2 0 13 16,-5 1-13-16,-5 4-5 15,0 0 12-15,0 2-13 16,-12-1 0-16,-2 1-1 16,0-4-18-16,-1-1 19 15,-3-3 0-15,6-1 0 16,0-4 0-16,0 1 0 15,6-1 0-15,3-1 0 0,1 0-12 16,2 2 12 0,0 3-1-16,0 2 1 0,0 7-1 15,0 2 1-15,0 2 0 16,0 1 15-16,0-1-9 16,0-2 14-16,0-3-13 15,2 0-6-15,-2-3 4 16,3-1-5-16,0-1-12 15,-3 0-156-15,0-4-508 0</inkml:trace>
  <inkml:trace contextRef="#ctx0" brushRef="#br0" timeOffset="144303.53">5310 7120 611 0,'0'0'159'0,"0"0"17"15,0 0-17-15,0 0-43 16,0 0-51-16,0 0-13 16,0 0-6-16,15 4 55 15,-15-8-26-15,0-1-56 16,0 3 10-16,0 1-7 15,0 1 9-15,0 0 5 16,0 0-14-16,0 0-15 16,-3 5 8-16,1 2-15 0,1 1 1 15,1-3-1-15,0 1 0 16,0-3-75-16,0 3-257 0</inkml:trace>
  <inkml:trace contextRef="#ctx0" brushRef="#br0" timeOffset="151691.26">9941 6842 902 0,'0'0'249'0,"0"0"-144"0,0 0 30 16,0 0 38-16,0 0-35 15,0 0-56-15,-9-22-38 16,6 17 28-16,-3 2-31 15,0-2-7-15,-3 1-7 16,-3 1-26-16,-5 2 50 16,-6 1-33-16,-10 0-11 15,-4 0 2-15,-6 8-8 16,-11 6-2-16,-1 4 1 16,-8 4-4-16,-1 2-4 15,3 2 1-15,1 2 7 16,7 0-1-16,8-1-7 0,7-4 1 15,10-2-3 1,9-5-15-16,7-2 24 0,7-5-10 16,1-1-17-16,4-3 12 15,0 3-30-15,0-3 14 16,0-1-72-16,10-1-127 16,-4-3-100-16,0 0-391 0</inkml:trace>
  <inkml:trace contextRef="#ctx0" brushRef="#br0" timeOffset="152109.82">9219 6970 772 0,'0'0'293'0,"0"0"-193"0,0 0-48 15,0 0 55-15,0 0 19 16,0 0-44-16,0 0-37 15,-3 9-32-15,-7 8 6 16,-2 7-18-16,-3 3 8 16,4 0-3-16,1 3-5 15,0-2-1-15,2-1 0 16,2-4 0-16,6-3 1 16,-3-4 0-16,3-4-1 15,0-4 0-15,0-1 0 16,12-4-1-16,4-3 0 15,4 0 1-15,4 0 5 0,1-8 6 16,0-2-1-16,2 1 6 16,-4 3 5-16,1 1-1 15,-4-2 15-15,-3 4-4 16,-2 2 8-16,-6 0-14 16,-3 1-3-16,-1 0-5 15,0 0-17-15,1 0 0 16,3 0 0-16,19 2-16 15,-1 2-115-15,0-1-567 0</inkml:trace>
  <inkml:trace contextRef="#ctx0" brushRef="#br0" timeOffset="153723.26">10227 6895 538 0,'0'0'272'0,"0"0"-105"0,0 0-37 16,0 0 11-16,0 0 2 15,0 0-31-15,0 0-39 16,-1-17-57-16,1 17-16 15,0 14 9-15,0 11 30 16,7 11 46-16,1 10-40 16,5 5-30-16,-4 2-1 15,-1 1-12-15,0-4-2 16,-3-3 0-16,-2-7 0 16,-3-9 0-16,0-3 0 15,0-10-42-15,0-6-98 0,0-5-72 16,0-6-62-16,0-1-256 15</inkml:trace>
  <inkml:trace contextRef="#ctx0" brushRef="#br0" timeOffset="153965.87">10227 7193 641 0,'0'0'138'0,"0"0"-8"16,0 0 76-16,0 0-28 16,100-18-71-16,-70 13-27 15,2-2-2-15,-1-2-12 0,-3-1-39 16,-4 0-3-16,-2 0-23 16,-8 3-1-16,-5 0-46 15,-5-4-151-15,-4 2-127 16,0 1-260-16</inkml:trace>
  <inkml:trace contextRef="#ctx0" brushRef="#br0" timeOffset="154183.39">10372 6868 772 0,'0'0'238'16,"0"0"-109"-16,0 0-82 0,0 0 62 15,0 0 29-15,0 0-54 16,23 109-4-16,-7-65-19 16,-4 6-11-16,3 1-30 15,-3 0-19-15,-2-3-1 16,-1 9-121-16,-3-11-230 16,-3-13-434-16</inkml:trace>
  <inkml:trace contextRef="#ctx0" brushRef="#br0" timeOffset="154978.21">10552 7250 829 0,'0'0'208'0,"0"0"-137"16,0 0 41 0,0 0 44-16,0 0 4 0,84-22-42 15,-66 32-25-15,-3 4-50 16,-2 4 11-16,-7 4-24 15,-6 1 7-15,0 4-6 16,-9-2-31-16,-10 1-2 16,-5-4-14-16,0-4-15 15,0-4 12-15,2-7-7 16,3-4 14-16,5-3 5 16,5 0-12-16,6-7-6 15,3-4-23-15,0 0 30 16,5 0 18-16,10 7 1 15,4 2 26-15,5 2 21 16,4 0-9-16,3 6 2 0,4 5 6 16,-1-3-6-16,0-2-4 15,-1-3-30-15,-1-3-5 16,-6 0-2-16,-3 0-2 16,-5-10-23-16,-2-5-48 15,-4-5-56-15,-2-6-54 16,-2-3-44-16,-4-5-55 15,-1-5-38-15,-1 0 94 16,-2-4 110-16,0 2 73 16,0-2 43-16,-2 2 84 15,-4 4 40-15,2 4 39 16,-2 5 30-16,0 9-21 0,3 7-28 16,-1 9-7-1,1 3 9-15,-5 3-78 0,3 18-58 16,0 9 3-16,2 11 6 15,3 9-1-15,0 1 14 16,13 2-23-16,8-3 2 16,6-7-3-16,4-7-8 15,2-12 0-15,4-9 7 16,-1-11-6-16,3-4 40 16,-2-9-3-16,0-17-17 15,-4-8-2-15,-6-10-18 16,-7-5 43-16,-9-2 1 15,-8-1 1-15,-3 1 6 16,-11 5-17-16,-15 3-10 16,-8 6 12-16,-3 7-28 0,-5 6 12 15,-4 7-11-15,2 8-3 16,1 9-3-16,4 0-4 16,3 10 0-16,5 13-1 15,3 7-38-15,2 8-35 16,-2 29-53-16,6-10-251 15,4-2-815-15</inkml:trace>
  <inkml:trace contextRef="#ctx0" brushRef="#br0" timeOffset="156900.67">8476 8070 1008 0,'0'0'237'15,"0"0"-160"-15,0 0 41 16,0 0 27-16,0 0-26 16,0 0-46-16,0 0-27 15,-4-7-14-15,10 7-31 16,15 0 11-16,7 0 4 0,11 0-8 15,7 2 31-15,5 6-29 16,1-3 4-16,3-2-6 16,-3 0-7-16,-4-3-1 15,-2 0 6-15,-7 0-6 16,-6 0 13-16,-9 0-13 16,-11 0 1-16,-3 0 3 15,-8 0 4-15,1 0-8 16,-3 0 1-16,0 0-1 15,0 0 20-15,0 0 37 16,-12 0-19-16,-4-2-18 16,-8-2-19-16,-6-4-1 15,-6 1 0-15,-4 0-2 16,-6 0-7-16,-3 3 8 0,2 2-1 16,1 2-5-16,4 0 4 15,6 0 2-15,7 0 0 16,5 0-1-16,7 0 2 15,7 0 0-15,4 2 0 16,3-2 4-16,3 0-4 16,0 0 0-16,0 0-13 15,0 0-9-15,6 0 9 16,13 0 8-16,8 0 5 16,13 0 16-16,7-3-15 15,5 0 0-15,5 0 9 0,1-1-9 16,0 3 9-1,-3-1-9-15,-4 1 7 0,-5-2 7 16,-10 1-15-16,-8-1 8 16,-9 3-8-16,-8 0 0 15,-6 0 0-15,-5 0 2 16,0 0 8-16,0 0 12 16,-11 0-21-16,-11 0 9 15,-13 6-10-15,-12 0-10 16,-23 1 10-16,-21 0-15 15,3-2-1-15,8 0 1 16,12 0-5-16,20-3 19 16,2 2 0-16,1 0-4 15,11-2 5-15,10-1 0 16,8-1 0-16,8 0 5 0,5 0-5 16,3 0-6-16,0 0-11 15,2 0 5-15,13-4 12 16,10-1 5-1,12 1-4-15,8 0 15 0,13 1-7 16,2 0 10-16,2 1-7 16,3-1-12-16,-3 2 18 15,-2-1-17-15,-5-1 14 16,-4 2 2-16,-11-1-17 16,-7 1 8-16,-11 1-8 15,-10 0 0-15,-6 0-5 16,-6 0 7-16,0 0-2 0,-4 0 7 15,-20 4 2 1,-9 3-11-16,-13 2 2 0,-11-4-1 16,-10-1-6-16,-6 1-2 15,1-2-3-15,2-1 5 16,3 1-1-16,10 0 8 16,10-3 0-16,11 0 0 15,9 0 3-15,8 0-3 16,10 0 0-16,4 0 0 15,5 0-12-15,0 0 11 16,3 0-26-16,21 0 27 16,12 0-7-16,14 0 13 15,9 0-6-15,9 0 8 16,1 0-7-16,-3 0 8 0,-4 0 0 16,-7 0 4-16,-11 0 12 15,-10 0-23-15,-16 0-2 16,-6 0 0-16,-11 0 0 15,-1 0 16-15,-1 0-16 16,-13 0-16-16,1 0-44 16,1-3-81-16,6-2-122 15,5-1-680-15</inkml:trace>
  <inkml:trace contextRef="#ctx0" brushRef="#br0" timeOffset="157943.4">9107 8045 905 0,'0'0'233'0,"0"0"-124"0,0 0-18 15,0 0 54-15,0 0-20 16,0 0-67-16,0 0-14 16,-3 1-3-16,3-1-3 15,0 0 9-15,6 0-2 16,7 0 8-16,6 0-13 16,6 1-39-16,6-1 18 15,5 0-9-15,3 0-9 16,4 0 14-16,-4 0-15 15,-5 0 1-15,-4 0 7 0,-8 0-7 16,-8-1-1 0,-4 1 0-16,-5 0 1 0,-4 0-1 15,-1 0 0-15,0 0 10 16,0 0 6-16,0 0-15 16,0-1 8-16,0 1-8 15,0-2 0-15,0 2 11 16,0-1-12-16,0 1 1 15,0 0-1-15,0 0-1 16,0 0 0-16,0 0 1 16,3 3-28-16,0 9 27 15,2 6 1-15,0 2 0 16,0 2 5-16,-1-4-5 16,-1-4 0-16,-1-5-1 15,-2-2 1-15,0-7 5 0,0 0-5 16,0 0 9-16,0 0 4 15,0-7 2-15,0-8 6 16,0-4-15-16,-3-5-5 16,-2-3 5-16,2 1-6 15,0 4 0-15,-1 0 0 16,3 5-4-16,1 3 4 16,0 6 0-16,0 2 0 15,0 4 2-15,0 0-2 16,0 2-2-16,0 0-10 15,0 0-13-15,0 0 25 16,10 10-1-16,2 0 1 16,7 2 2-16,1 1 4 15,-1-1-6-15,0-1 0 0,-2-1-8 16,-2 0 8-16,-6-3 0 16,-5 0 6-16,-2 0-6 15,-2-2-3-15,0 5-3 16,-8-1 6-16,-9 1 0 15,-2 0 0-15,0-2 0 16,0-1 0-16,5-1 17 16,4-2-17-16,3-3-1 15,4-1-1-15,3 0-13 16,0 0 14-16,0 0-88 16,19-15-81-16,0-1-186 0,2 1-524 15</inkml:trace>
  <inkml:trace contextRef="#ctx0" brushRef="#br0" timeOffset="158515.6">9856 7850 1129 0,'0'0'256'15,"0"0"-193"-15,0 0-43 16,0 0-1-16,0 0 0 0,0 0 27 16,0 0 23-1,51 10-24-15,-30-10 2 0,-1 1-14 16,-3-1 2-16,-1 0-4 16,-5 0-22-16,-7 0-8 15,-2 2 5-15,-2 0 3 16,-2 1 11-16,-11 1-19 15,-8 3 0-15,-6 1 12 16,-3 2-13-16,-1 0 0 16,4-1-1-16,3 0-6 15,5-1 7-15,7-1 1 16,3-2 0-16,6-3-1 16,3 1 0-16,0 0-6 15,9 1-1-15,10 1 1 16,5 2 5-16,4-2 1 0,2-1 0 15,-3 1 8-15,0 1-8 16,-6 0 0-16,-6-1 0 16,-6 1 0-16,-8 1 0 15,-1 3 0-15,-6-1 9 16,-16 5 5-16,-5-2-14 16,-4-2 0-16,-4 0 0 15,3-6 6-15,3-1-3 16,7-1-3-16,8-1 1 15,8-1-1-15,6 0-47 16,0 0-197-16,17-7-78 16,7-6-184-16,1 2 102 0</inkml:trace>
  <inkml:trace contextRef="#ctx0" brushRef="#br0" timeOffset="158852.7">10078 7923 838 0,'0'0'300'15,"0"0"-146"-15,0 0-91 16,0 0-39-16,0 0 19 16,0 0 20-16,0 76-39 15,6-57-11-15,9-2-13 16,0-5 11-16,3-5-10 16,-3-4 8-16,6-3 4 15,-2 0 48-15,-4-11-14 0,-4-4-21 16,-3-5-4-1,-5-2-11-15,-3 2 26 0,0 0 8 16,-6 2 12-16,-10 2 31 16,-3 6-25-16,-2 2-9 15,-3 8-39-15,-1 0-14 16,1 0-1-16,1 17 0 16,2 4 0-16,5 2-1 15,6 2-45-15,5 0-40 16,5-1-95-16,11-5-177 15,5-6-455-15</inkml:trace>
  <inkml:trace contextRef="#ctx0" brushRef="#br0" timeOffset="159220.65">10260 7897 221 0,'0'0'1105'16,"0"0"-991"-16,0 0-74 15,0 0-30-15,0 0 18 16,0 0 59-16,-22 81-43 16,25-56-19-16,15-2-19 15,4-2-6-15,1-4 11 16,3-7-10-16,3-3 0 16,-4-7 14-16,-1 0-14 15,-6-7 9-15,-2-10 21 16,-7-4 9-16,-4-3-4 15,-5 1-10-15,0-4 11 0,-6 5 25 16,-8 2-24 0,-4 3 24-16,-1 4 3 0,-4 8-49 15,-2 3 1-15,-2 2-17 16,-2 9 0-16,0 10 0 16,1 3-24-16,4 3-18 15,3-1-34-15,8 7-72 16,4-8-165-16,4-5-554 0</inkml:trace>
  <inkml:trace contextRef="#ctx0" brushRef="#br0" timeOffset="160069.94">10574 7950 986 0,'0'0'280'0,"0"0"-201"15,0 0-63-15,0 0 16 16,0 0 35-16,0 0 7 16,0 0 9-16,38 36-16 15,-27-16-9-15,1 2-20 16,-2-1-37-16,-3 0 23 16,-2-1-13-16,-2-6-10 0,0-1 9 15,-3-6-10-15,2-5 0 16,-2-2 8-16,0 0-6 15,0-2 17-15,0-11-19 16,0-5 0-16,0-4 5 16,0-2-5-16,0 0-6 15,0 1-4-15,1 4-23 16,5 2 25-16,1 7-5 16,-1 3 13-16,2 7-6 15,2 0 3-15,-1 2 3 16,0 11 3-16,0 6 14 15,1 3 17-15,-2-3-20 16,-2-2-12-16,-1-3 18 16,0-3-20-16,-3-4 0 15,1-4-1-15,-3-2 1 0,1-1 3 16,-1 0-3-16,2-7 1 16,1-7-1-16,0-4-8 15,1-3-14-15,1 1 4 16,-1 3-2-16,2 4 20 15,0 5 0-15,0 4 1 16,0 4-1-16,4 0 0 16,-1 8 0-16,-1 6 24 15,7 3-23-15,-5-1 17 16,2-4-18-16,0 0-27 16,2-9-36-16,-3-3-185 15,-2 0-287-15</inkml:trace>
  <inkml:trace contextRef="#ctx0" brushRef="#br0" timeOffset="160430.67">10963 7797 1144 0,'0'0'274'0,"0"0"-191"15,0 0-57-15,0 0-6 16,0 0 24-16,0 0 27 15,0 0-13-15,14 71-21 16,-9-45-28-16,0 0 2 16,-1 1-2-16,1-2-8 15,-2-2 13-15,0-5-14 16,2-2 0-16,-2-5 6 0,2-4-5 16,1-4-2-16,0-3 1 15,4 0 0-15,1 0 1 16,4-8 8-16,1-2-2 15,3 4 27-15,-1 0-33 16,2 4 20-16,-4-1 2 16,4 3-7-16,-4 0 3 15,-4 0-18-15,-3 0-1 16,0 13-13-16,-5-4-164 16,-4 3-689-16</inkml:trace>
  <inkml:trace contextRef="#ctx0" brushRef="#br0" timeOffset="179771.52">14353 7302 633 0,'0'0'226'0,"0"0"-96"0,0 0-23 16,0 0 15-16,0 0-31 15,0 0-24-15,0 0-8 16,0 0-25-16,0 0 9 16,0 0-1-16,0 0-10 15,0 0 8-15,0 0-20 16,0 0 2-16,0 0 1 15,0 6-14-15,0 5 4 16,-3 3-1-16,0 5-6 16,3 4 18-16,-2 8-3 15,2 7-1-15,0 7 10 16,0 9-23-16,0 7 6 16,5 4-13-16,1 1 0 0,2-1 16 15,-2-4-16-15,-1-6 0 16,1-6 0-16,-1-5 1 15,-2-7 11-15,0-5-11 16,0-6-1-16,-2-6 6 16,1-3-5-16,-1-5-1 15,-1-5 0-15,2-4-1 16,-2-3 1-16,0 0 1 16,0 0 12-16,0-10 50 15,0-7-56-15,0-7 2 16,0-4-9-16,0-6 3 15,0-3-2-15,-2-2-1 0,1-2 1 16,-2-2 3-16,0 0-3 16,0-1-2-16,-2 2 1 15,2-1-8-15,0 2-1 16,0 0 3-16,-1 1 1 16,1 4 4-16,2 1-17 15,-1 5 9-15,1 2-3 16,1 5-2-16,-2-1 13 15,2 7-9-15,0-3 6 16,0 6-4-16,0-1 8 16,0 3 0-16,0 2-1 15,0 2-4-15,0 3 5 16,0 2 0-16,0 2 0 16,0 1-1-16,0 0-3 15,0 0 3-15,0 0-12 0,0 13 1 16,5 4 12-16,3 12 1 15,1 3 0-15,2 4 7 16,1 6-7-16,0 3-2 16,0 2 1-16,1 1 0 15,-1-1 0-15,1-3 1 16,-2-2 5-16,-1-6 14 16,2-5-20-16,-3-5 8 15,0-6-8-15,0-5 1 16,-3-6 4-16,-3-4-5 15,2-4 0-15,-4-1 22 0,2 0-7 16,2-5 6 0,2-12-1-16,-1-8-11 0,1-4 9 15,-1-5-18-15,0-4 2 16,2-6 5-16,-4 2-6 16,2-3-1-16,0 0 0 15,-1 0 0-15,2 1-2 16,-3 3 2-16,1 2 0 15,-2 2 0-15,0 3-7 16,0 4 6-16,0 3-5 16,0 5 6-16,1 3-1 15,-2 8-3-15,1 0 4 16,-3 7 0-16,1 2-9 16,-1 2 7-16,2 0-8 15,1 9 10-15,0 10-6 0,3 8 7 16,1 7-1-1,4 9 0-15,-1 4 0 0,3 6 0 16,-1 4 0-16,2 4 0 16,-1 2 6-16,-1-1-5 15,0-3-1-15,-1-6 8 16,-1-4-8-16,-1-10 29 16,0-5-15-16,-1-6 3 15,-1-3 2-15,-1-8-19 16,0 0 7-16,-3-8-7 0,0 2 0 15,0-5-8 1,-2-1-2-16,1-2-41 0,-1-1-37 16,1-2-179-1,1 0-271-15</inkml:trace>
  <inkml:trace contextRef="#ctx0" brushRef="#br0" timeOffset="180273.31">15042 7861 584 0,'0'0'344'16,"0"0"-168"-16,0 0-55 15,0 0-39-15,0 0 7 16,0 0-1-16,0 0-15 15,0-3-41-15,0 3-15 16,0 0 1-16,0 5-17 16,0 6 60-16,0 2 5 15,1 6-16-15,2 0-11 0,1 5-24 16,0-1-1-16,2-1 0 16,0-1-13-16,1-4 18 15,-2 0-17-15,1-5-2 16,-3-2 16-16,0-3-16 15,0-3-1-15,-1-2 1 16,-2-2-34-16,0 0-20 16,0-10-115-16,0-6-179 15,-2-2-443-15</inkml:trace>
  <inkml:trace contextRef="#ctx0" brushRef="#br0" timeOffset="180635.15">15021 7621 512 0,'0'0'176'0,"0"0"-26"15,0 0-7-15,0 0-24 16,0 0-53-16,0 0-38 16,0 0 21-16,9 44 38 15,-9-44-57-15,0-8-4 16,0-1-7-16,0-1-6 0,0 0 21 16,-3 5 25-16,-1-2 10 15,-2 6 15-15,1 1-11 16,-2 0-51-16,2 0-16 15,2 12-6-15,2 1 0 16,1 11-1-16,1-3-101 16,9-4-397-16</inkml:trace>
  <inkml:trace contextRef="#ctx0" brushRef="#br0" timeOffset="181230.66">15435 7695 568 0,'0'0'218'0,"0"0"-123"15,0 0-27-15,0 0-10 16,0 0 39-16,0 0 3 16,0 0-23-16,0 29-31 15,0-21 0-15,0 0-15 16,2-4-14-16,0-2 6 0,-1-2-23 15,-1 0 51-15,0 0 50 16,2 0-69-16,-2-8-5 16,0 2-18-16,0-1 7 15,0 2 25-15,0 3-9 16,0 2 5-16,0 0 11 16,0 0-38-16,-3 2 0 15,-1 5-10-15,1 3-8 16,3 2-41-16,0-1-145 15,0-5-405-15</inkml:trace>
  <inkml:trace contextRef="#ctx0" brushRef="#br0" timeOffset="181716.12">15611 7279 113 0,'0'0'656'16,"0"0"-557"-1,0 0-61-15,0 0 14 0,0 0 75 16,0 0-8-16,0 0-18 16,3 54-27-16,5-31-3 15,3 4 37-15,5 10-25 16,4 7 9-16,5 7-35 15,8 19-15-15,-2-6 2 16,1 5-28-16,0-5 2 16,-3-13-7-16,1 2-11 15,-1-7 7-15,-5-8-7 16,-2-8 0-16,-5-4 6 16,-4-7-6-16,-4-8 0 15,-1-6-48-15,-4-5-132 0,-1-12-144 16,-3-8-383-16</inkml:trace>
  <inkml:trace contextRef="#ctx0" brushRef="#br0" timeOffset="182032.03">16037 7252 793 0,'0'0'175'0,"0"0"-115"0,0 0-9 15,0 0 94-15,0 0 47 16,2 115-74-16,-2-49-45 16,1 22-11-16,1-5-9 15,0-6 18-15,-2-13-24 16,2-14-13-16,-2 1-5 15,0 0-28-15,1-11 0 16,1-7-1-16,-1-9-1 16,2-9-8-16,5-9-88 15,-2-6-187-15,1 0-448 0</inkml:trace>
  <inkml:trace contextRef="#ctx0" brushRef="#br0" timeOffset="182257.58">16251 7821 758 0,'0'0'374'16,"0"0"-258"-16,0 0 0 15,0 98-16-15,4-72-4 16,3-6-39-16,1-3-47 0,-2-5-10 15,-2-7-22 1,-2-5-154-16,-2 0-173 16,0 0-416-16</inkml:trace>
  <inkml:trace contextRef="#ctx0" brushRef="#br0" timeOffset="182466.06">16171 7657 1298 0,'0'0'509'0,"0"0"-421"15,0 0-54-15,0 0-14 16,0 0-20-16,0 0 10 16,0 0-10-16,0 0-1 0,5 0-37 15,5 0-98 1,0 0-257-16,-2 3-758 0</inkml:trace>
  <inkml:trace contextRef="#ctx0" brushRef="#br0" timeOffset="182830.69">16657 7618 705 0,'0'0'246'0,"0"0"-168"15,0 0 46-15,0 0-15 16,0 0 5-16,0 0-11 15,94 3-2-15,-68-3-37 16,-2 0-32-16,1 0-9 16,1 0-10-16,-3 0 0 15,-2-1-12-15,-1-1-1 16,-3 0 5-16,-1 1-5 16,-5 1-16-16,-5 0-155 15,-4 0-107-15,-2 0-326 0</inkml:trace>
  <inkml:trace contextRef="#ctx0" brushRef="#br0" timeOffset="183061.48">16667 7881 1003 0,'0'0'310'0,"0"0"-214"15,0 0-21-15,0 0 59 16,81-16 13-16,-48 9-47 16,2-1-29-16,2 4-38 0,0 1-14 15,-1 0-19-15,-3-1-3 16,4 4-37-16,-7 0-157 16,-6 0-735-16</inkml:trace>
  <inkml:trace contextRef="#ctx0" brushRef="#br0" timeOffset="184215.54">17791 7313 679 0,'0'0'244'15,"0"0"-108"-15,0 0-50 16,0 0-7-16,0 0 57 16,0 0-36-16,0 0-11 15,0 111-21-15,0-64-24 16,0 18-1-16,0 17-15 15,3-5-5-15,2-8 5 0,-1-12-27 16,0-14 6 0,1-1-7-16,-2-1 2 0,0-10-1 15,-1-10-1-15,-1-8 0 16,1-5-1-16,-1-8 2 16,1 0 1-16,-2 0-1 15,1-17 17-15,-1-8-1 16,0-10-17-16,0-8 0 15,0-7 0-15,0-5 0 16,-4-5 3-16,-1-1-3 16,0-3 0-16,1 7 2 15,2 3-1-15,2 5-1 0,0 10 0 16,0 5-12 0,0 6 12-16,3 7 7 0,2 4-7 15,1 8 0-15,0 6 0 16,0 3-7-16,4 3 0 15,2 19 1-15,5 8 6 16,1 11 1-16,4 10 5 16,3 4-1-16,1 3-5 15,-4-1 0-15,2-4 0 16,-3-7 2-16,-5-9 3 16,-1-8-5-16,-4-10 0 15,-4-5 3-15,-3-7-3 16,-2-4 0-16,1-3 0 15,-2 0 0-15,2-14 6 16,1-8-6-16,-1-6 0 0,0-8 0 16,0-5 1-16,-2-6-2 15,2-2 1-15,-2-2-6 16,1 1 6-16,-1 1 0 16,2 7 0-16,0 7 7 15,0 7-7-15,0 7 0 16,0 6 0-16,0 7-7 15,2 8 6-15,0 0-8 16,3 17 9-16,1 14 15 16,3 13 8-16,0 9 1 15,0 9-5-15,1 3-9 16,-2-1 10-16,2-3-12 16,-4-9-7-16,2-8-1 15,-1-9 0-15,5-7-43 0,-3-8-86 16,1-10-393-16</inkml:trace>
  <inkml:trace contextRef="#ctx0" brushRef="#br0" timeOffset="184570.75">18613 7638 1362 0,'0'0'162'16,"0"0"-130"0,0 0-11-16,0 0 11 0,0 0 39 15,0 0-7-15,0 0-56 16,-89-48-8-16,75 50-1 16,1 13-15-16,2 6 16 15,1 11 0-15,3 8 7 16,7 9 1-16,0 9-1 15,4 17-3-15,8-7 2 16,3 2-4-16,3 0 15 16,-6-12-7-16,1 4-4 15,-3-5-1-15,-2-6-5 16,-1-8 0-16,-2-6-33 16,-5-5-96-16,0-9-137 15,0-11-396-15</inkml:trace>
  <inkml:trace contextRef="#ctx0" brushRef="#br0" timeOffset="184788.26">18306 8107 1181 0,'0'0'172'0,"0"0"-120"15,0 0 41-15,82-17 47 16,-45 12-9-16,5-2-77 16,4-3-32-16,-2 0-22 0,9-5-16 15,-11 1-150 1,-11 0-338-16</inkml:trace>
  <inkml:trace contextRef="#ctx0" brushRef="#br0" timeOffset="185022.34">18853 7703 776 0,'0'0'851'15,"0"0"-733"-15,0 0-90 16,0 0-16-16,0 0 15 15,0 0 20-15,0 0-25 0,3-3-22 16,0 3-61-16,3-2-24 16,0 0-215-16,-3-1-484 0</inkml:trace>
  <inkml:trace contextRef="#ctx0" brushRef="#br0" timeOffset="185988.13">19202 7340 1430 0,'0'0'258'0,"0"0"-163"15,0 0-56-15,0 0-8 16,0 0-3-16,0 0 7 16,0 0 13-16,17 68 4 15,-1-29 0-15,4 9-27 16,3 6-10-16,3 3 17 0,2 1-23 16,-1-7 0-16,-5-5-9 15,1-8-22-15,-4-10-12 16,-4-8-55-16,0-10-57 15,-3-6-209-15,-6-4-542 0</inkml:trace>
  <inkml:trace contextRef="#ctx0" brushRef="#br0" timeOffset="186287.77">19508 7193 178 0,'0'0'974'0,"0"0"-856"15,0 0-77-15,0 0-19 16,0 0 14-16,0 0 157 16,-16 95-47-16,10-38-67 15,1 5 0-15,0 2-18 16,-2 1-4-16,3-2-16 15,-1-8-31-15,-1-7 2 16,2-9-12-16,-1-8-8 16,0-8 0-16,3-7-57 15,2-3-85-15,0-8-220 16,0-4-799-16</inkml:trace>
  <inkml:trace contextRef="#ctx0" brushRef="#br0" timeOffset="186641.43">19809 7607 1255 0,'0'0'299'0,"0"0"-209"16,0 0-57-16,0 0-32 15,0 0 33-15,0 0 7 16,0 0-21-16,-54-4-12 0,44 17-8 16,3 9 0-16,-1 9 0 15,4 8 9-15,4 11 23 16,0 8-19-16,3 4 2 16,12 2-3-16,3 0-11 15,-1-5 4-15,-2-3-5 16,0-6 2-16,-3-5 4 15,-1-4-6-15,-1-8-1 16,-2-6-6-16,-5-6-104 16,-2-7-190-16,-1-8-454 0</inkml:trace>
  <inkml:trace contextRef="#ctx0" brushRef="#br0" timeOffset="186955.29">19657 8115 679 0,'0'0'691'0,"0"0"-621"16,0 0-70-16,0 0 1 16,0 0 28-16,0 0 80 15,0 0-29-15,52-44-32 16,-29 40-15-16,0 0 1 15,4 4 8-15,2 0 5 16,-1 0-19-16,2 0-9 16,-3 4-6-16,0 4-12 15,-3-1 6-15,-4 1-4 0,-6-3-2 16,-2 0 4-16,-6-3-5 16,-3-2-25-16,-3 0-140 15,0 0-208-15,0 0-541 0</inkml:trace>
  <inkml:trace contextRef="#ctx0" brushRef="#br0" timeOffset="189488.63">2959 12671 876 0,'0'0'234'0,"0"0"-178"16,0 0-12-16,0 0-1 16,0 0-18-16,0 0 8 15,0 0 2-15,3 84 24 0,1-50 20 16,-1-1-43-16,2 3-8 16,-1-3-8-16,-1-6-20 15,-1-1 16-15,1-5-15 16,0-6-1-16,-3-8-67 15,0-4-106-15,0-3-213 0</inkml:trace>
  <inkml:trace contextRef="#ctx0" brushRef="#br0" timeOffset="189699.9">2837 12557 1250 0,'0'0'279'16,"0"0"-212"-16,0 0-40 15,0 0 27-15,0 0-36 16,0 0-18-16,0 0-35 16,0-3-131-16,7 3-101 15,-1 0-353-15</inkml:trace>
  <inkml:trace contextRef="#ctx0" brushRef="#br0" timeOffset="190508.88">3029 12712 750 0,'0'0'195'16,"0"0"-133"-16,0 0-6 16,0 0 56-16,0 0-34 15,0 0-36-15,0 0-20 16,45 0 33-16,-29 17 33 16,1 5-16-16,-1 9 16 15,2 5-35-15,-2 3-9 16,-5 0-28-16,-1-2-3 15,-2-5-8-15,-4-5-4 0,-1-7 9 16,-3-8-10-16,0-5 1 16,0-4 0-16,0-3 8 15,0 0 4-15,0-5 6 16,0-10 7-16,-4-4-20 16,-4-7-6-16,-2-4-13 15,5-1 4-15,2-2-55 16,2 2 39-16,1 1 24 15,0 3 1-15,0 5-5 16,6 3 5-16,4 4 0 16,-1 5 0-16,-1 4-18 15,3 6 18-15,-3 0-2 16,4 6 2-16,3 12-2 0,-2 6 6 16,2 4-4-16,-3 3 0 15,0 1 0-15,0-5 0 16,-3 0 2-16,4-5-1 15,-5-5 10-15,1-3-11 16,-2-6 0-16,-1-2-1 16,0-3-14-16,2-3 14 15,-4 0-4-15,1 0 2 16,-1-6-7-16,2-7 7 16,-3-2-6-16,0-4-36 15,-3-1-12-15,0-5-18 16,0-1 23-16,0-3 30 15,0 1 13-15,-2 2 18 0,-2 3 13 16,-2 6 4 0,5 4-25-16,-1 7 16 0,2 6-16 15,0 0 8-15,0 7-9 16,7 15 0-16,7 8 23 16,4 4 5-16,0 6-20 15,4 1 16-15,3-5-14 16,-5-4-10-16,4-8 8 15,-8-9-8-15,-1-6-25 16,-6-9-110-16,-5-5-187 16,-4-12-305-16</inkml:trace>
  <inkml:trace contextRef="#ctx0" brushRef="#br0" timeOffset="190675.43">3388 12576 1362 0,'0'0'359'0,"0"0"-296"16,0 0-63-16,0 0-10 15,0 0-16-15,0 0-100 16,0 0-193-16,20 27-705 0</inkml:trace>
  <inkml:trace contextRef="#ctx0" brushRef="#br0" timeOffset="191205.2">3699 12688 702 0,'0'0'154'0,"0"0"-116"16,0 0-9-16,0 0 23 16,0 0 46-16,0 0-21 15,-66 75-22-15,60-48-12 16,3 2 4-16,3 2 2 16,0 0 13-16,6 1-12 0,11-4 5 15,0-4-28 1,3-5-21-16,1-6 7 0,1-7-7 15,2-6 16-15,-6 0 1 16,4-11-23-16,-5-9 0 16,-4-5-14-16,-4-6-37 15,-4-4 21-15,-5 1-18 16,0-4 16-16,0 1 30 16,-8 6 1-16,-1 4 1 15,3 6-1-15,0 8 2 16,3 7 8-16,3 6 6 15,0 3-15-15,0 18 6 16,3 12-5-16,12 7 21 16,2 5 23-16,5 0-8 0,5-5-7 15,1-7-20-15,0-9-4 16,-4-10 3-16,0-10-9 16,-6-4-42-16,-9-20 17 15,-2-6-297-15,-7-6-851 0</inkml:trace>
  <inkml:trace contextRef="#ctx0" brushRef="#br0" timeOffset="191351.2">3809 12500 1438 0,'0'0'154'15,"0"0"-154"-15,0 0-109 0,0 0-56 16,0 0-28-16,0 0-484 0</inkml:trace>
  <inkml:trace contextRef="#ctx0" brushRef="#br0" timeOffset="192181.2">4048 12835 660 0,'0'0'112'0,"0"0"-76"16,0 0 79-16,63 85-71 0,-44-74 74 15,-3-8-6 1,2-3-79-16,-3-3-16 0,-3-12-7 16,-3-7 3-16,-2-1 21 15,-5-3 2-15,-2-1 6 16,0-2 7-16,-9 3 5 15,-3 2 3-15,-4 4-14 16,1 8 40-16,-3 3-29 16,4 7-11-16,0 2-18 15,0 1-25-15,3 17-1 16,1 6 0-16,6 8-4 16,2 1 3-16,2 1-4 15,0-3 6-15,11-6 0 16,2-6 0-16,2-7-12 15,1-7-4-15,-2-5-58 0,2-2 50 16,-4-13 22-16,1-7-47 16,-2-3-17-16,-2-3 25 15,-2-1 41-15,-2 3 0 16,-2 3 6-16,0 9 33 16,-2 3-24-16,1 9-15 15,2 2-17-15,1 10-4 16,5 12 21-16,5 5 23 15,1 2 11-15,4 0 17 16,2-5-9-16,2-7-30 16,1-5 2-16,-2-7-14 15,2-5 1-15,-2 0 9 0,-3-17-7 16,-3-7 6-16,-2-4-8 16,-5-6 1-16,-5-5-2 15,-4-5 0-15,-1-4 1 16,0-5 11-16,-12-4-6 15,-7-2-6-15,1 0 22 16,-9 2-13-16,0 3 21 16,-3 5 17-16,4 7 13 15,0 7-22-15,4 8-22 16,4 7-5-16,5 9 17 16,4 6-18-16,1 2 22 15,2 3-22-15,3 0-10 16,3 20 0-16,0 11-10 15,0 16 10-15,6 22 12 16,19 23-12-16,10 15 0 0,-1-8-2 16,-3-23 4-16,-8-27 1 15,-8-14-3-15,1 1-23 16,5 17-47-16,-3-9-152 16,-9-6-395-16</inkml:trace>
  <inkml:trace contextRef="#ctx0" brushRef="#br0" timeOffset="192663.68">2553 13380 1113 0,'0'0'259'15,"0"0"-259"-15,0 0-7 16,0 0 7-16,0 0 82 15,0 0-2-15,91 4-16 0,-31-4-16 16,22 0-19-16,24-4 17 16,18-9-11-16,4-4 1 15,0-3-2-15,-3 1-11 16,5-1 2-16,-3 0-9 16,-3 3-16-16,-2 0 6 15,-22 5-6-15,-22 4 0 16,-23 1-1-16,-15 4-4 15,5 0 5-15,-2 0 0 16,0 0-12-16,-13 1 3 16,-10-1-49-16,-9 3-55 15,-11-4-88-15,0 2-113 16,-4-1-191-16</inkml:trace>
  <inkml:trace contextRef="#ctx0" brushRef="#br0" timeOffset="193097.24">3021 13659 424 0,'0'0'503'0,"0"0"-494"16,0 0-3-16,0 0 109 0,0 0 7 15,83 6-18-15,-42-3-5 16,22 1-14-16,25-4 4 16,24 0 0-16,10 0-11 15,-4-13-25-15,-11 0-31 16,-17-4 4-16,-17 3-16 15,-16 2-1-15,-17 4 12 16,-7-2-20-16,-3 4 16 16,-5 0 1-16,0 1-9 15,-14 5 18-15,-4 0 7 16,-7 0 16-16,0 0 10 16,0 0-34-16,0-2-6 15,0 1-20-15,0-2-3 0,-4-10-58 16,-2 1-123-16,-3 0-706 15</inkml:trace>
  <inkml:trace contextRef="#ctx0" brushRef="#br0" timeOffset="195125.31">8500 13172 568 0,'0'0'287'16,"0"0"-141"-16,0 0 34 16,0 0 53-16,0 0-19 15,0 0-48-15,0 0-53 16,-1-13-31-16,-7 4-11 16,2-3-46-16,-3 2-3 15,2-2-10-15,-1 2-12 16,0 3 14-16,0 3-14 15,2 1 1-15,-2 1-1 16,0 2-5-16,-1 0 3 0,0 9-11 16,-2 13-14-16,-2 9 17 15,2 25-5-15,3 23 10 16,6 20 4-16,2-6-12 16,0-18 1-16,0-22-10 15,0-17-25-15,0 3 21 16,2 0-12-16,0-1-35 15,0-9-40-15,-2-12-112 16,0-5-123-16,0-7-228 0</inkml:trace>
  <inkml:trace contextRef="#ctx0" brushRef="#br0" timeOffset="195493.36">8205 13501 740 0,'0'0'218'0,"0"0"-165"16,0 0 133-16,89-1 40 15,-46-1-77-15,5-3-61 16,3-4-43-16,1-5-10 16,1-6-7-16,-4-2-27 15,-6-2 6-15,-6-3-7 16,-7 2-42-16,-12-1-18 15,-3 4-49-15,-9 1-12 0,-6 2 43 16,0 6 44 0,0 2 34-16,-5 7 12 0,-1 4 63 15,-1 0-4-15,7 13-65 16,0 12 9-16,0 8 23 16,3 4-1-16,10 5 10 15,1-6-31-15,-1-2-7 16,1-9-6-16,-1-6-3 15,-4-11-1-15,-3-8-170 16,-6 0-499-16</inkml:trace>
  <inkml:trace contextRef="#ctx0" brushRef="#br0" timeOffset="195646.81">8633 13162 1437 0,'0'0'203'0,"0"0"-203"16,0 0-20-16,0 0-152 16,0 0 46-16,0 0-201 0</inkml:trace>
  <inkml:trace contextRef="#ctx0" brushRef="#br0" timeOffset="196846.06">8958 13188 1083 0,'0'0'224'0,"0"0"-179"15,0 0-9 1,0 0-7-16,45 86 51 0,-33-52-7 16,-2 2-31-16,0 1 5 15,-5-2-11-15,-2-1-20 16,0-8 8-16,-3-4-17 15,0-8 0-15,0-4 12 16,0-7-19-16,0-3 10 16,0 0 6-16,0-10 12 15,0-8-8-15,0-9-20 16,0-7-20-16,0-5 2 16,0-3-37-16,0 1 5 0,0 4 15 15,5 9 2-15,6 6 31 16,1 13-10-16,2 8 12 15,5 1 0-15,0 15 0 16,1 11 39-16,2 9 5 16,-2 0-31-16,-1 1 16 15,-1-1-27-15,-3-8 4 16,1-6 37-16,-4-6-31 16,0-7 1-16,-3-8-13 15,-1 0-12-15,0-11-4 16,1-12-31-16,-1-7 21 15,-2-4-18-15,-1-4-54 16,0 4 31-16,-2 5 34 16,0 7 23-16,0 10 9 15,0 12 1-15,2 0 0 0,-1 21 15 16,1 11 27-16,7 4 2 16,0 2-17-16,4-2-14 15,4-6 50-15,2-7-35 16,3-7-14-16,0-8 2 15,1-8-16-15,-4 0 1 16,2-15-1-16,-3-7-29 16,-4-2-2-16,-4-3-17 15,-7 0 41-15,-5-1 7 16,-1 3 0-16,0 3 21 16,-12 3 14-16,-7 2-11 15,-2 3 24-15,-7 4-4 16,2 5-25-16,-7 5-3 0,1 0-16 15,3 8-1-15,4 13-8 16,4 1 0-16,5 5 8 16,7 3 1-16,4-2 0 15,5 0 0-15,0-6-11 16,3-5-1-16,12-7-31 16,3-9-39-16,6-1-8 15,1-8 29-15,2-14-31 16,-2-3-22-16,-5-3 17 15,2 1 68-15,-7 3 29 16,0 5 24-16,-4 9 33 16,-1 5-43-16,-3 5-14 15,1 10 15-15,4 14 28 16,1 7 15-16,2 3-11 0,5 0 3 16,2-5-9-16,5-3-22 15,1-9-6-15,5-7 1 16,0-7-13-16,-2-3-2 15,2-9-4-15,-3-13-51 16,-2-8-1-16,-4-6-23 16,-6-4 15-16,-5-7 29 15,-7-1 15-15,-6-7 21 16,0-2 0-16,-16-3 0 16,-9 1 19-16,-7 4 19 15,-2 5 55-15,1 12 55 16,3 8-13-16,7 13-30 15,6 8-52-15,6 9-15 0,3 0-3 16,3 21-35-16,5 15 0 16,0 27 6-16,19 27-5 15,20 22 13-15,7 2-6 16,-4-19 0-16,-10-29 3 16,-10-28-11-16,-4-7-7 15,1 1-41-15,3 10-88 16,-5-8-176-16,-9-8-590 0</inkml:trace>
  <inkml:trace contextRef="#ctx0" brushRef="#br0" timeOffset="197236.24">8271 13764 1054 0,'0'0'335'16,"0"0"-284"-16,0 0-38 15,0 0-13-15,0 0 100 16,113-2 34-16,-49 2-21 15,30 0-30-15,30 3-42 16,19 1 9-16,-3-4 4 16,-6 0-39-16,-16 0 7 0,-3-3-16 15,0-6-6-15,-9-1 13 16,-20 1-12-16,-20 1-1 16,-20 4 0-16,-7-1-21 15,-3 0-5-15,-3 0-47 16,-5 3-33-16,-19 0-103 15,-6 2-289-15,-3 0-312 0</inkml:trace>
  <inkml:trace contextRef="#ctx0" brushRef="#br0" timeOffset="197564.77">8607 14137 416 0,'0'0'310'15,"0"0"-175"-15,0 0 96 16,0 0-62-16,123 12-14 15,-41-7-2-15,31-3-26 16,11-2-37-16,-3 0-2 0,-8 0-22 16,-16-5-25-1,-18 0-16-15,-15 4-24 0,-17 1-1 16,-10 0-32-16,11 5-125 16,-9 8-223-16,-10 3-930 0</inkml:trace>
  <inkml:trace contextRef="#ctx0" brushRef="#br0" timeOffset="206591.44">15314 9026 205 0,'0'0'692'16,"0"0"-566"-16,0 0-58 16,0 0 10-16,0 0 25 15,0 0 6-15,-6-9 10 16,6 9-41-16,0 0-25 15,0 0-10-15,0 0-19 16,0 0 5-16,0 0-23 16,0 0 1-16,0 7-7 0,0 8 1 15,8 9 19-15,6 10 20 16,7 9-17-16,7 18 34 16,9 19-30-16,1-5-19 15,-5-5 4-15,-5-14-11 16,-7-12 6-16,1 0-2 15,1 0-5-15,-6-10 0 16,-3-9 0-16,-4-7 1 16,-4-7-1-16,-3-2 1 15,0-6-1-15,-3-2 9 16,2-1-6-16,-2 0-6 16,0 0-3-16,0-3-47 15,0-10-55-15,1-15-106 0,1 5-136 16,-2-4-360-16</inkml:trace>
  <inkml:trace contextRef="#ctx0" brushRef="#br0" timeOffset="207003.72">15697 8895 428 0,'0'0'114'0,"0"0"33"16,0 0 6-16,5 79 25 15,-5-43-28-15,0 5-21 16,0 7 3-16,0 18-51 16,0-4-17-16,-5 5-13 15,-3 2-26-15,1-12 20 16,-3 5-13-16,4-9 0 16,0-5 5-16,1-10-36 0,4-8 8 15,1-7-9 1,0-4 1-16,0-6-5 0,0-5 4 15,0-3-44-15,6-5-140 16,0 0-173-16,0-1-323 0</inkml:trace>
  <inkml:trace contextRef="#ctx0" brushRef="#br0" timeOffset="207350.95">15912 9457 431 0,'0'0'496'0,"0"0"-379"16,0 0-50-16,0 0-41 15,0 0 37-15,0 0 72 16,0 0 22-16,4 58-19 16,-4-31-53-16,0-2-1 15,2-2-35-15,-2-6-19 16,1 0 0-16,1-6-30 0,0-2 6 16,0-2-6-1,0-2-22-15,-1-4-26 0,-1-1-102 16,2 0-150-16,-2-1-346 15</inkml:trace>
  <inkml:trace contextRef="#ctx0" brushRef="#br0" timeOffset="207780.57">15907 9166 484 0,'0'0'98'0,"0"0"16"16,0 0 15-16,0 0-25 15,0 0-9-15,0 0-26 16,0 0 4-16,0 37-34 16,0-37-23-16,0 0 23 15,0-5 3-15,0-3-9 16,0 3-1-16,0-1 0 0,0 1 16 15,0 5-3-15,0-2 0 16,-1 2 3-16,-1 0-48 16,1 0-9-16,-1 0-113 15,2 4-257-15</inkml:trace>
  <inkml:trace contextRef="#ctx0" brushRef="#br0" timeOffset="208206.86">16462 9276 985 0,'0'0'211'16,"0"0"-144"-16,0 0-43 0,0 0 59 15,0 0 85-15,0 0-60 16,87 2-47-16,-60-2-26 16,-1-4-19-16,3-1 9 15,-3 0-23-15,0 4 4 16,-7-2-6-16,-2 3-47 16,-7 0-92-16,-8 0-87 15,-2 4-107-15,0 5-221 0</inkml:trace>
  <inkml:trace contextRef="#ctx0" brushRef="#br0" timeOffset="208424.73">16444 9533 962 0,'0'0'182'0,"0"0"-94"15,0 0-1-15,0 0 79 16,0 0-8-16,91-10-62 16,-60 5-31-16,2-1-46 15,3 2-19-15,15-3-22 16,-11 1-194-16,-4 0-518 0</inkml:trace>
  <inkml:trace contextRef="#ctx0" brushRef="#br0" timeOffset="209414.28">17545 8956 755 0,'0'0'404'0,"0"0"-286"16,0 0-82-16,0 0-17 15,0 73-5-15,0-37 102 16,0 10-8-16,0 7-56 16,9 4-17-16,3 3-34 15,-2-2 5-15,1-3-6 16,-2-9 7-16,-3-7-7 15,-2-9 0-15,-2-10 1 16,-1-7 1-16,-1-9 0 16,2-4-2-16,-2 0 0 0,0-13-32 15,0-8 3-15,0-10-21 16,0-7 31-16,0-6 18 16,0-8-6-16,-8-5-1 15,-1-6 2-15,-3-2-4 16,2 0 10-16,1 2 1 15,0 5 0-15,6 5 6 16,2 10-7-16,1 9-1 16,0 7 0-16,1 10-3 15,4 6 4-15,-1 5 0 16,2 6 0-16,0 0 0 16,0 3-1-16,5 16 1 15,2 12 41-15,3 9 0 0,5 13 8 16,7 16-20-16,-1-4-8 15,0 4 11-15,0-2-26 16,-8-10-4-16,2 1-2 16,-3-9 2-16,-3-9-1 15,-4-10-1-15,-1-9 1 16,-4-10 0-16,-2-6-1 16,1-5-12-16,-1 0 5 15,2-17-6-15,0-7 12 16,-1-8-24-16,1-9-2 15,-2-6 25-15,-1-3-24 16,3-4 17-16,-3-2 1 16,0 1 8-16,0 2 7 15,0 7-7-15,2 8 1 16,-2 9 33-16,1 10-9 0,-1 8 5 16,0 9-16-16,0 2-13 15,0 10 4-15,1 15 43 16,1 11 18-16,1 6-2 15,4 6-45-15,-1 2-3 16,0-2-11-16,4-1-4 16,-1-2-2-16,2-4-41 15,10 2-98-15,-5-8-224 16,-1-9-665-16</inkml:trace>
  <inkml:trace contextRef="#ctx0" brushRef="#br0" timeOffset="209751.06">18524 9228 1420 0,'0'0'177'16,"0"0"-132"-16,0 0-19 15,0 0 11-15,0 0 40 16,-80-60-18-16,61 57-42 15,1 3-8-15,3 0-9 16,1 14-2-16,1 8 2 0,4 9 0 16,5 12 0-1,4 21 8-15,0 20-7 0,18 18 8 16,7 2 7-16,-1-21 8 16,-6-23 5-16,-6-19-26 15,-2-10 3-15,1 6-6 16,2 1 0-16,-2-4 0 15,-5-5-44-15,-6-10-89 16,0-6-186-16,0-11-462 0</inkml:trace>
  <inkml:trace contextRef="#ctx0" brushRef="#br0" timeOffset="209994.29">18122 9715 1303 0,'0'0'266'0,"0"0"-173"16,0 0-39-16,0 0-36 15,0 0 88-15,0 0 0 16,109-25-42-16,-69 17-11 16,7-1-52-16,0-1 11 15,2 0-12-15,-4-2-11 16,-3 2-22-16,0-3-63 15,4-7-91-15,-7 3-219 16,-11 1-784-16</inkml:trace>
  <inkml:trace contextRef="#ctx0" brushRef="#br0" timeOffset="210196.33">18849 9314 1655 0,'0'0'255'15,"0"0"-189"-15,0 0-50 16,0 0-16-16,0 0-2 16,0 0-40-16,0 0-35 15,40-7-309-15</inkml:trace>
  <inkml:trace contextRef="#ctx0" brushRef="#br0" timeOffset="210517.02">19144 8794 1392 0,'0'0'232'16,"0"0"-176"-16,0 0-49 16,0 0-6-16,0 0 0 15,0 0 49-15,0 0 52 16,17 103-30-16,0-51-28 0,1 6-3 16,6 5-22-16,-2 2 23 15,2-2-24-15,-3-4-11 16,-1-6-4-16,-3-10-3 15,-2-4-9-15,0-11-32 16,-3-8-21-16,-1-17-76 16,-3-3-245-16,-3-1-610 0</inkml:trace>
  <inkml:trace contextRef="#ctx0" brushRef="#br0" timeOffset="210790.94">19478 8791 487 0,'0'0'672'0,"0"0"-595"16,0 0-34-16,0 0 12 15,-25 128 131-15,12-50-30 16,3-3-61-16,3-4 7 15,1-13-54-15,3-15-17 16,-1 6-2-16,2-6-29 16,1-9 0-16,1-7-16 15,0-16-90-15,3-8-236 16,5-3-792-16</inkml:trace>
  <inkml:trace contextRef="#ctx0" brushRef="#br0" timeOffset="211118.38">19755 9048 1252 0,'0'0'206'0,"0"0"-142"15,0 0-39-15,0 0 14 16,0 0 41-16,0 0-16 0,0 0-23 16,-56 96-10-16,56-39 30 15,1 25-15-15,23 18-11 16,3-5-3-16,-4-17-30 16,-6-24 9-16,-4-16-11 15,1 4 6-15,0 3-12 16,0 2 6-16,-1-10-24 15,-3-1-45-15,-4-10-140 16,-3-12-319-16</inkml:trace>
  <inkml:trace contextRef="#ctx0" brushRef="#br0" timeOffset="211366.99">19619 9619 1307 0,'0'0'283'16,"0"0"-156"-16,0 0-79 16,0 0-3-16,0 0 34 15,0 0-7-15,102-43-18 16,-61 38-32-16,2 1-13 16,0 2-9-16,-4 2 1 15,-5 0 8-15,-7 0-9 16,-5 0-29-16,-8 0-67 15,-13 0-160-15,-1 0-251 0,0 0-348 16</inkml:trace>
  <inkml:trace contextRef="#ctx0" brushRef="#br0" timeOffset="211876.89">17316 10084 1081 0,'0'0'211'16,"0"0"-150"-16,0 0-32 15,0 0 3-15,0 0 131 16,95 5-32-16,-49-2-54 16,23 0-4-16,29-2-45 15,30-1 7-15,14 0 0 16,6-4-17-16,-4-6 10 15,-5-3-9-15,9 1 0 16,1-2-3-16,6 2-15 16,0 1-1-16,-3 2 0 0,-4-1 0 15,-6 6 1 1,-8-1 0-16,-12-1-1 0,-13 0 4 16,-21-1-4-16,-22 2-1 15,-17-1-18-15,-12 0-13 16,2 0 7-16,3-2-10 15,-3-2-12-15,-3 2-48 16,-10 1-194-16,-8 2-453 0</inkml:trace>
  <inkml:trace contextRef="#ctx0" brushRef="#br0" timeOffset="212965.9">18200 10737 1104 0,'0'0'213'16,"0"0"-161"-16,0 0-51 15,0 0 13-15,0 0 11 16,0 0 78-16,22 89-20 15,-12-48-42-15,0 6-9 0,-1 1-20 16,-2 2 7-16,0-3 7 16,-2-5-25-16,-4-4 7 15,1-9-8-15,-2-4-1 16,0-9 1-16,0-8 0 16,0-6 1-16,0-2 16 15,0 0-17-15,0-12-1 16,0-8-20-16,-3-8-5 15,0-6 25-15,-2-6-14 16,-2-5 15-16,1-3 0 16,0-5-1-16,-1-4 0 15,2 1-23-15,-1 3-23 16,5 3 35-16,1 8-5 16,0 8 17-16,0 8-3 0,8 7 3 15,-1 7 0-15,0 4 0 16,-1 8-3-16,4 0 3 15,1 3 9-15,1 16 29 16,6 9 23-16,4 11-20 16,5 5 4-16,4 9-23 15,2 1-10-15,1-1 17 16,-2 0-13-16,-4-6-7 16,-3-5 2-16,-3-9-10 15,-5-7-1-15,-5-9 0 16,0-6 6-16,-4-8-11 15,-4-3 6-15,1 0-1 16,1-11 8-16,1-12-8 0,-1-3 0 16,0-12-1-16,1-4-13 15,-2-6 14-15,2-3-1 16,-1-1-4-16,-1 0 5 16,1 9 0-16,0 8 0 15,1 9 2-15,-3 5-1 16,1 10 13-16,-2 7-12 15,2 4 4-15,-2 2 4 16,4 19-9-16,-1 11 54 16,0 10-8-16,3 10-20 15,1 2 2-15,1 2-17 16,1 1 4-16,-1-3-10 16,0-6-6-16,0-6 0 0,0-5-51 15,4-4-65-15,0-8-128 16,-4-8-442-16</inkml:trace>
  <inkml:trace contextRef="#ctx0" brushRef="#br0" timeOffset="213176.77">19054 11061 1408 0,'0'0'274'15,"0"0"-187"-15,0 0-50 16,3 86 23-16,0-60 4 16,2-5-38-16,1-3-6 0,-1-4-20 15,0-5-54-15,-2-9-116 16,-3 0-220-16,0 0-598 0</inkml:trace>
  <inkml:trace contextRef="#ctx0" brushRef="#br0" timeOffset="213371.55">19010 10839 1677 0,'0'0'326'15,"0"0"-179"-15,0 0-98 0,0 0-29 16,0 0-20-16,0 0-16 15,0 0-13-15,0 11-101 16,4-8-234-16</inkml:trace>
  <inkml:trace contextRef="#ctx0" brushRef="#br0" timeOffset="214016.55">20676 9813 1187 0,'0'0'312'0,"0"0"-206"15,0 0-51-15,0 0-46 0,0 0 81 16,0 0 4-16,83 0-49 16,-45 0 5-16,5 0-25 15,2 0-1-15,1 0 1 16,-3 0-25-16,-2 0 0 15,-7-2-1-15,-3-1-27 16,-7 1-44-16,-6 0-92 16,-9 1-172-16,-8 1-423 0</inkml:trace>
  <inkml:trace contextRef="#ctx0" brushRef="#br0" timeOffset="214295.64">20662 10096 687 0,'0'0'494'0,"0"0"-416"16,0 0-58-16,0 0 24 15,0 0 153-15,87-9-28 16,-45 8-55-16,8-1-53 15,6 2-30-15,3 0 3 16,-2 0-14-16,-6 0-8 16,-11 0-5-16,-9 0-7 15,-8 0-1-15,-13 0-78 0,-7-3-228 16,-3 1-692-16</inkml:trace>
  <inkml:trace contextRef="#ctx0" brushRef="#br0" timeOffset="-128703.12">21878 9099 494 0,'0'0'266'0,"0"0"-173"16,0 0-39-16,0 0-43 16,0 0 24-16,0 0-5 15,0 0-15-15,0 0-6 16,0 0-8-16,0 0-1 15,0 0 0-15,0 0 2 16,0 0-2-16,0 0 1 16,0 0 0-16,0 0 12 0,0 0-13 15,0 0 1-15,0 0-1 16,0 0 1-16,0 0 4 16,0 0-5-16,0 0 9 15,0 0 2-15,0 0-11 16,0 0 2-16,0 0-1 15,0 0-1-15,0 0 8 16,0 0-8-16,0 0 1 16,0 0 1-16,0 0-1 15,0 0-1-15,0 0 0 16,0 0-6-16,0 0 6 16,0 0 2-16,0 0-2 15,0 0 3-15,0 0-2 0,0 0-1 16,0 0 0-16,0 0 0 15,0 0 0-15,0 0 0 16,0 0 1-16,0 0 0 16,0 0 0-16,0 0-2 15,0 0-42-15,0 0-198 16,0 0-153-16</inkml:trace>
  <inkml:trace contextRef="#ctx0" brushRef="#br0" timeOffset="-127976.54">21889 9461 722 0,'0'0'157'16,"0"0"-100"-16,0 0 19 15,0 0 44-15,6-86-2 16,-3 60-47-16,0-4-41 16,1-1-21-16,0-3 10 15,1 0-9-15,-1 2 1 16,1-1 11-16,-2 4-9 15,0 0 10-15,1 4-11 16,-2 2-12-16,-1 5 13 16,-1 2 13-16,2 5 11 0,-2 4 5 15,0 2-19-15,0 2 6 16,0 1 2-16,0 2-21 16,0 0 9-16,0 0-9 15,0 0-8-15,1 6-2 16,1 11-2-16,1 7 2 15,3 10 0-15,0 8 1 16,2 8 0-16,0 8-1 16,3 0 0-16,-2 5 9 15,1-3-8-15,-1-6 7 16,-2-6 4-16,1-7 5 16,-1-7 14-16,-2-8-13 15,1-4-4-15,-2-3 8 16,-1-6-22-16,1-1 0 15,-2-6-1-15,-2 0 1 0,1-1-7 16,-1-5-28-16,0 0-123 16,0 0-196-16,0 0-577 0</inkml:trace>
  <inkml:trace contextRef="#ctx0" brushRef="#br0" timeOffset="-127728.15">22202 9665 1192 0,'0'0'229'0,"0"0"-76"0,0 0-70 16,0 0 47-1,0 0-34-15,0 0-64 0,0 0 1 16,10 0-23-16,-10 0-9 15,0 0-1-15,2 0-6 16,-1 0-58-16,5-17-77 16,0-2-400-16,0 0-529 0</inkml:trace>
  <inkml:trace contextRef="#ctx0" brushRef="#br0" timeOffset="-127241.89">22297 9076 720 0,'0'0'267'16,"0"0"-170"-16,0 0-52 15,0 0-15-15,0 0 59 16,0 0 30-16,0 0-34 15,53 53-53-15,-25-37 10 16,3-1 28-16,4-7-36 16,-1-4 2-16,3-4-24 15,-4 0-2-15,-2-8 2 0,-3-8-12 16,-6-4-1 0,-5-2 0-16,-6-2-17 0,-6-2 18 15,-3 1-7-15,-2 1 7 16,0 1 8-16,-7 5-8 15,-4 2 0-15,2 6 3 16,-2 6 9-16,3 4 5 16,-1 6-17-16,1 16 0 15,1 16 17-15,3 19-1 16,4 24 22-16,0-3-9 16,0-8-13-16,0-9 13 15,6-20-17-15,4 4-6 16,-3-5 0-16,1-7-6 15,-2-10 0-15,-4-8-46 16,-2-8-92-16,-8-6-155 0,-6-1-345 0</inkml:trace>
  <inkml:trace contextRef="#ctx0" brushRef="#br0" timeOffset="-127037.35">22353 9450 766 0,'0'0'214'0,"0"0"-121"15,0 0 21-15,0 0 0 16,0 0 72-16,0 0-89 16,0 0 24-16,56 0-11 15,-21-6-62-15,5-2 15 16,1-5-32-16,0 1-25 16,0 0-6-16,-3-4-2 0,4-6-106 15,-11 2-155-15,-6 3-593 16</inkml:trace>
  <inkml:trace contextRef="#ctx0" brushRef="#br0" timeOffset="-126765.29">22863 9029 889 0,'0'0'228'0,"0"0"-164"16,0 0-3-16,0 0-18 0,0 0 136 15,0 0-80-15,104-3-53 16,-68 2-4-16,-2 0-36 16,-1-1 9-16,-3 1-15 15,-7 1-11-15,-6-2-21 16,-8 0-152-16,-6-1-182 15,-3 1-225-15</inkml:trace>
  <inkml:trace contextRef="#ctx0" brushRef="#br0" timeOffset="-126354.52">22888 9113 150 0,'0'0'628'15,"0"0"-550"-15,0 0 59 0,-85 69-23 16,73-52 27-16,4-3-41 15,8-3-67-15,0 0 3 16,5-2-2-16,13-2-10 16,7-1 14-16,7-3-20 15,2 1 2-15,6 0 3 16,0 2-8-16,2 3 24 16,1 4 15-16,-2 4-15 15,-2 4-2-15,-6 1-21 16,-7 5 15-16,-3 1 4 15,-11 0-35-15,-7-2 11 16,-5 3-10-16,0-3 0 16,-17 1 18-16,-7-4-18 15,-5-3 7-15,-2-3 8 16,-3-6-15-16,-4-5 14 0,-1-4 9 16,0-2-9-16,3 0 20 15,4 0-22-15,5-4-1 16,6-1-9-16,7 0-3 15,6 3 0-15,5-3-36 16,3 1-90-16,17-7-129 16,5 2-333-16,3-5-422 0</inkml:trace>
  <inkml:trace contextRef="#ctx0" brushRef="#br0" timeOffset="-125477.29">23412 9113 960 0,'0'0'195'16,"0"0"-125"-16,0 0-53 15,0 0 13-15,0 0 56 16,0 0-12-16,0 0 25 15,11 42-34-15,-2-15-1 16,2 6 5-16,-2 6-23 16,-2 6 4-16,-2 5-19 15,-4 0-31-15,-1-1 22 0,0-2-21 16,0-7 7 0,0-7 3-16,0-8-10 0,0-8-1 15,0-5 0-15,2-7 1 16,-1-3 2-16,1-2 8 15,1-5 61-15,-2-12-6 16,2-9-65-16,-1-6 11 16,-2-6-12-16,0-6 8 15,0-3 0-15,0-1-7 16,0 0 1-16,0-2 5 16,-5 1-6-16,2 3-1 15,0 1 0-15,3 5-5 16,0 6 4-16,0 5 1 0,0 8 0 15,6 5-1 1,1 6-3-16,-2 4 4 0,1 6-7 16,2 0-5-16,2 6 11 15,5 13 1-15,4 7 0 16,2 8 2-16,6 9-1 16,1 5-1-16,2 4 0 15,0 3 0-15,-2 0 13 16,-2-3-12-16,-4-6 0 15,-6-4 6-15,-1-12-6 16,-6-5-1-16,-3-10 0 16,-3-6 1-16,-1-4 0 15,-1-5 0-15,-1 0 12 16,0-12 9-16,0-13-22 16,0-9 0-16,0-7 0 0,2-9-1 15,-2-4-5-15,0-2 6 16,1 3-11-16,5 2 4 15,0 8-14-15,0 9 14 16,2 9 6-16,-2 9-7 16,1 9 7-16,-3 4 1 15,1 3-9-15,-1 9 8 16,4 16 1-16,4 11 12 16,-2 10 2-16,1 5-14 15,1 4 21-15,-5 0-10 0,1-4 1 16,-4-4-5-1,0-8 1-15,-1-7-8 0,-1-6 0 16,-1-8-24-16,2-7-35 16,0-4-147-16,0-7-504 15</inkml:trace>
  <inkml:trace contextRef="#ctx0" brushRef="#br0" timeOffset="-124192.27">24338 9307 608 0,'0'0'167'0,"0"0"-126"16,0 0 9-16,0 0 56 0,0 0 25 16,0 0-38-16,0 0-42 15,-2 54 11-15,2-43 3 16,5-1-37-16,-1-3 4 16,1-2-15-16,-1-5-8 15,2 0 17-15,0 0-14 16,-2 0 24-16,1-4 50 15,-2-5-76-15,-1-5 13 16,-2 0-22-16,0-3-1 16,0 0 0-16,-5 5-1 15,-4-2 1-15,-3 4 0 16,3 3 6-16,0 4-4 16,2 3-2-16,-1 0 1 0,4 0 3 15,-2 3-3-15,1 9-1 16,2 0 0-16,2 2 0 15,1 1 2-15,0-1-2 16,0-4 0-16,1 1 6 16,7-5-5-16,-1-3-1 15,1-1 0-15,2-2 0 16,-1 0 6-16,-3-6 1 16,2-7-5-16,-4 0 7 15,-3-1-7-15,-1-2-2 16,0 3 0-16,0 3 0 15,0 3 12-15,0 3-12 16,-4 3 10-16,1 1-7 16,-1 0-2-16,1 12-1 15,0 0 0-15,3 2 1 0,0-1 3 16,0-3-3-16,0 0 0 16,1-6 4-16,5-1-4 15,3-3-1-15,-2 0 0 16,0 0 2-16,-3-10 5 15,-1-2-7-15,-1 2 1 16,-2-3 5-16,0 5-5 16,0 4-1-16,-5 4 0 15,-4 0-6-15,-3 4 6 16,0 17 0-16,2-6-27 0,4 2-267 16</inkml:trace>
  <inkml:trace contextRef="#ctx0" brushRef="#br0" timeOffset="-122419.06">11479 12310 1001 0,'0'0'168'16,"0"0"-88"-16,0 0 34 16,0 0 4-16,115 5 18 15,-70-5-51-15,8 0-24 16,4 0-14-16,2-3-24 15,1-1 15-15,0-2-17 16,-2 1 2-16,-5 1 2 16,-5 0-24-16,-5 1 5 15,-10 0-6-15,-7 2 1 16,-11-1-7-16,-8 1 1 0,-7 1-94 16,-6-3-28-1,-10 0-199-15,-7 2-461 0</inkml:trace>
  <inkml:trace contextRef="#ctx0" brushRef="#br0" timeOffset="-121728.97">11501 12168 624 0,'0'0'227'0,"0"0"-165"0,0 0-39 15,0 0 64-15,0 0 85 16,0 0-21-16,0 0-50 16,47 101-38-16,-30-65 15 15,-3 3-17-15,2-3-14 16,-5 0-5-16,-4-6-42 15,-4-4 8-15,-2-9-8 16,-1-5 0-16,0-5 5 16,0-4-4-16,0-3 10 15,0 0 17-15,0-6-28 16,0-10 0-16,-3-8-7 16,-2-3-33-16,-1-3 30 0,-2-3-2 15,-1 2 9-15,-1 2 1 16,1 2 2-16,1 4-7 15,1 5 6-15,1 8 2 16,2 3 2-16,-1 5 11 16,0 2 2-16,-2 0-10 15,-5 2-5-15,0 9-1 16,-6 3 0-16,-1 2 0 16,-4-1-1-16,0 2 1 15,-1-1 0-15,7-2 3 16,0-1-2-16,6-4-1 15,3-1 0-15,3-3-3 16,3-2-3-16,2-1 6 0,0 0 0 16,10-1-3-1,7 1 12-15,7 0 4 0,4 1 15 16,5 0-12-16,3 3 25 16,5 3 3-16,0 2 13 15,-1 0 14-15,-1 0-28 16,-8-1 3-16,-7-1-26 15,-6-2-20-15,-6-2 8 16,-2-2-8-16,-1 1-39 16,-1-4-90-16,2 0-422 0</inkml:trace>
  <inkml:trace contextRef="#ctx0" brushRef="#br0" timeOffset="-120699.84">24899 8995 538 0,'0'0'250'0,"0"0"-140"16,0 0 5-16,0 0 5 15,0 0-14-15,0 0-23 16,0 0 17-16,56 0-6 15,-33 0-23-15,-1 0-11 16,2 0-34-16,0 0-18 16,0-1-3-16,-4-3-4 15,-5 1-2-15,-7 0-98 0,-5 2-212 16,-3-1-414-16</inkml:trace>
  <inkml:trace contextRef="#ctx0" brushRef="#br0" timeOffset="-120161.34">24858 9043 712 0,'0'0'254'0,"0"0"-195"16,0 0 1-16,0 0 54 15,0 0 38-15,0 0-33 16,0 0-48-16,-52 68-4 15,49-51 0-15,3-1-38 16,0 0 5-16,0 0-17 0,3 1-16 16,9-3 16-16,3-1-16 15,3-1 0-15,3-6 9 16,4 0-8-16,2-1-2 16,1-5 0-16,2 3 1 15,1-1 5-15,1 2-6 16,-2 2 0-16,-2 4 3 15,-1 1-2-15,-5 4-2 16,-7 4 1-16,-3 1 0 16,-5 1 0-16,-5 2 11 15,-2 3 0-15,-2 0 11 16,-11-3-21-16,-4 1 14 16,-2-3-6-16,-3-4-9 15,-1-2 16-15,-2-6-10 0,0-4 19 16,-2-5 15-16,-1 0-20 15,-1-7 9-15,0-10-14 16,0-5-14-16,2 1 16 16,8 3-16-16,3 4 0 15,6 4 5-15,6 5-5 16,2 1-2-16,2 4 1 16,0 0-23-16,0 0-25 15,8 7-62-15,6 2-77 16,2 0-373-16</inkml:trace>
  <inkml:trace contextRef="#ctx0" brushRef="#br0" timeOffset="-119948.29">25388 9561 1283 0,'0'0'500'0,"0"0"-431"15,0 0-27-15,0 0-23 16,0 0 72-16,0 0-51 16,0 0-27-16,0 3-13 15,0-3-38-15,2 0-46 16,-2 0-173-16,1-5-464 0</inkml:trace>
  <inkml:trace contextRef="#ctx0" brushRef="#br0" timeOffset="-119461.84">25604 9106 1264 0,'0'0'181'0,"0"0"-155"16,0 0-1-16,0 0 1 15,0 0 48-15,0 0-24 16,0 0-49-16,-48 39 23 16,44-7 29-16,-1 9-15 0,5 4 4 15,0 3-27 1,8 4-5-16,8-6 13 0,8-5-23 16,5-7 1-16,2-10-1 15,5-9 1-15,2-6 5 16,1-9-5-16,0-1-1 15,-2-18 10-15,-1-9-8 16,-6-8-2-16,-8-4 0 16,-4-5 1-16,-9-2 3 15,-7-1-4-15,-2 3 9 16,-8 3 29-16,-11 1 2 16,-4 8-12-16,-5 4 0 15,-2 4-5-15,-1 6 5 16,-5 6-27-16,2 4 0 15,-2 7 3-15,2 2-3 0,1 0-2 16,1 12-32-16,3 6-37 16,5 5-3-16,2 15-53 15,6-4-120-15,10-3-298 0</inkml:trace>
  <inkml:trace contextRef="#ctx0" brushRef="#br0" timeOffset="-119035.71">26199 9070 1119 0,'0'0'227'0,"0"0"-170"16,0 0-27-16,0 0 15 15,0 0 102-15,-65 75-56 16,54-41-36-16,5 5 12 16,6 4-45-16,0 1 0 15,12 0-3-15,9-5-17 16,5-5 11-16,3-8-12 16,6-5-1-16,2-9 14 15,0-7-13-15,0-5-1 16,-1-7 0-16,-3-12 8 0,-3-10 8 15,-6-3 24-15,-8-7-21 16,-7-4 19-16,-6 0-37 16,-3-1 23-16,-3 3-3 15,-13 6-13-15,-4 4 26 16,-5 5-26-16,-3 8-7 16,-7 8-2-16,-4 9-42 15,-29 6-36-15,8 15-104 16,2 2-497-16</inkml:trace>
  <inkml:trace contextRef="#ctx0" brushRef="#br0" timeOffset="-118575.22">25446 9576 629 0,'0'0'121'0,"0"0"-25"16,0 0-1-16,0 0 15 16,0 0 4-16,0 0-43 15,0 0-26-15,51 26-10 16,-47-35-19-16,-2-1 1 15,-2 0 15-15,0 1 22 16,-14 6 42-16,-5 3-38 16,-2 0 3-16,0 3 0 15,0 11-35-15,8 8-26 16,2-4 0-16,10-4-408 0</inkml:trace>
  <inkml:trace contextRef="#ctx0" brushRef="#br0" timeOffset="-117982.36">26930 9264 1261 0,'0'0'204'0,"0"0"-152"15,0 0-51-15,0 0 62 16,0 0 96-16,0 0-39 16,93 108-38-16,-63-69-37 15,1-2-4-15,-1-3-23 16,-4-5-17-16,-2-8 1 15,-7-6-2-15,-2-5-49 16,-6-3-56-16,-5-7-153 0,-1-3-120 16,-3-8-414-16</inkml:trace>
  <inkml:trace contextRef="#ctx0" brushRef="#br0" timeOffset="-117748.78">27190 9282 1249 0,'0'0'174'0,"0"0"-90"16,0 0 18-16,-48 71 20 15,30-34-17-15,-1 1-55 16,-1-1-13-16,5-1 7 16,1-5-38-16,3-7 3 0,2-4-9 15,3-8-7-15,3-3 6 16,3-6-46-16,0-3-76 15,0-10-73-15,7-6-128 16,2-4-495-16</inkml:trace>
  <inkml:trace contextRef="#ctx0" brushRef="#br0" timeOffset="-117492.89">27413 9109 905 0,'0'0'198'0,"0"0"-95"15,0 0 52-15,33 72 15 0,-18-29-13 16,-1 6-52-16,-4 2-14 16,2-3-26-16,-3-2-40 15,-1-7-6-15,-1-7-18 16,-1-9-2-16,-3-7-41 15,0-9-96-15,0-7-89 16,0-12-146-16,0-8-398 0</inkml:trace>
  <inkml:trace contextRef="#ctx0" brushRef="#br0" timeOffset="-117081.89">27630 9106 1011 0,'0'0'228'0,"0"0"-156"16,0 0-30-16,-2 92 89 15,2-53 21-15,0 6-69 16,0 3-14-16,9 0-34 16,9 0-16-16,1-5 4 15,4-4-22-15,2-8-1 16,4-9 2-16,-1-5 6 15,3-11-2-15,-1-6-5 16,0 0 15-16,-3-10 6 16,-2-10-22-16,-5-8 10 0,-4-4-10 15,-6-6 1 1,-2-2 4-16,-8-1-4 0,0 0 17 16,-6 3 16-16,-11 0-15 15,-8 4 14-15,-5 3-14 16,-4 3-19-16,-7 7 19 15,-3 5-17-15,-1 2-2 16,-1 9 0-16,2 5-22 16,5 0-23-16,3 5-36 15,0 16-82-15,9-1-153 16,9-1-325-16</inkml:trace>
  <inkml:trace contextRef="#ctx0" brushRef="#br0" timeOffset="-116639.73">27946 8852 987 0,'0'0'130'0,"0"0"-4"15,0 0 45-15,79-12-3 16,-54 12-48-16,-1 0-48 0,-3 0-30 16,-3 2 12-1,-5 6-23-15,-4 2-13 0,-4 4 29 16,-5 2-33-16,0 2 1 15,-8 4-15-15,-9-2 7 16,-2 4-2-16,-1-3-4 16,2-1 1-16,4-4 11 15,7-2-9-15,1-3-4 16,6-5 0-16,0 1 1 16,2-3-1-16,14 1 0 15,3-5 8-15,5 0-1 16,3 0-7-16,10-13-51 0,-10 1-75 15,-3-2-463-15</inkml:trace>
  <inkml:trace contextRef="#ctx0" brushRef="#br0" timeOffset="-115655.06">28355 9189 696 0,'0'0'287'16,"0"0"-148"-16,0 0 16 16,0 0-25-16,0 0-8 15,0 0-69-15,0 0-21 16,12 7-11-16,-7 0 16 15,1 3 47-15,-1 5 3 16,-1 4-30-16,3 5-22 0,-2 5-35 16,1 5 12-16,0 1-10 15,0 2 5-15,-3-3 0 16,0-5-6-16,-1-4-1 16,-1-7 5-16,-1-5 1 15,0-6-6-15,3-4 0 16,-3-3 0-16,0 0 22 15,1-2 45-15,1-13-21 16,-1-7-24-16,3-5-16 16,0-4-2-16,1-5-4 15,-1-1 1-15,2-1-1 16,3 4 0-16,0-1-7 16,2 4-14-16,2 7-17 15,-1 3 38-15,2 7-1 0,-1 3 1 16,-3 8-12-16,0 3 6 15,-2 0-1-15,1 3 6 16,1 12-3-16,-2 7 3 16,1 5 2-16,-2 4-1 15,2 2 13-15,-3 1-12 16,-3-2-1-16,-1-3 0 16,-2-4 0-16,0-5 0 15,0-5 0-15,0-3 1 16,0-7 5-16,-2-2 1 15,1-3-7-15,1 0 9 0,-2 0-8 16,2-13 21-16,0-3-22 16,0-7 1-16,0-4 5 15,0-3-6-15,3-2-1 16,5-1-15-16,3 2-30 16,0 4 30-16,0 7 1 15,-1 6 15-15,-3 8-9 16,1 4 3-16,-2 2-1 15,1 2-1-15,-1 13 8 16,0 7 11-16,3 5 5 16,0 4-15-16,0 2 18 15,0 0-18-15,1-4-1 16,-4-4 0-16,-3-3 1 16,0-5-8-16,-3-6 7 15,0-4-47-15,0-7-80 0,0 0-158 16,0-4-257-16</inkml:trace>
  <inkml:trace contextRef="#ctx0" brushRef="#br0" timeOffset="-115054.91">28894 8828 624 0,'0'0'194'0,"0"0"-106"15,0 0 35-15,0 0 29 16,0 0 27-16,0 0-64 16,0 0-57-16,16-9 3 15,-11 18 2-15,1 7 43 16,2 7-55-16,-1 7-42 15,2 5 19-15,-1 7-2 16,-2 6 2-16,-2 6 2 16,-1 5-29-16,-1 5 9 15,-2 1-9-15,0-2 5 16,0-2 0-16,0-6-6 16,0-6 0-16,0-6 0 15,0-8 3-15,0-7-4 0,0-8 1 16,0-4 0-16,4-9-10 15,3-4-1-15,-1-3-6 16,4 0-14-16,1 0 10 16,3-9 14-16,4-2 7 15,0 1-1-15,4 1-8 16,2 1 2-16,-2 1 7 16,4 2 0-16,1 3 0 15,-2 0-1-15,0 2 2 16,-1 0 10-16,-3 0 8 15,-2 0 0-15,-5 0-2 16,-2 0-3-16,-5 0-14 16,-1 2 23-16,-4-1-16 15,-1-1-5-15,-1 1 1 0,0-1-3 16,0 2-69-16,-4-1-39 16,-7 1-205-16,-2-2-570 0</inkml:trace>
  <inkml:trace contextRef="#ctx0" brushRef="#br0" timeOffset="-113206.93">21947 10311 403 0,'0'0'78'15,"0"0"-56"-15,0 0 5 16,80 0 86-16,-52 0-4 15,4 0-3-15,2 0-5 16,4 0 81-16,2 0-115 16,3-4 31-16,0-1-60 15,5 2 43-15,0 1-37 16,1-1-1-16,3 0-4 16,1 0-20-16,2 0 19 15,1-2-23-15,2 0-4 0,2 1 6 16,0 1-16-16,-1-2 4 15,1 2-4-15,0-1-1 16,1 2 22-16,0-1-10 16,2 3 24-16,2 0 11 15,3-2-46-15,13 1 20 16,-7-1-11-16,3 0-8 16,1 1 17-16,-10 1-12 15,9-2-7-15,9 2 4 16,14 0 4-16,16-1 0 15,2 0-7-15,-8 1-1 16,-10-2 18-16,-12 1-18 0,0 0-2 16,2-2 1-1,-2 2 1-15,0-1 1 0,-4-1-1 16,0 3 0-16,0-2 6 16,-2 0-5-16,0 2-2 15,2-1 1-15,-1-4-3 16,-1 2 3-16,3 0 0 15,0-2 0-15,-1 2 5 16,-1 2-5-16,-13-1 0 16,-9 1 0-16,-10 1 0 15,-1-2 0-15,8 1 0 16,10-1 0-16,22-1 4 16,11 1-4-16,10-1 0 0,3 0-1 15,-9 0 1-15,-10 0 2 16,-10 3-2-16,2 0 0 15,2-2 0-15,2-1 1 16,0 0-2-16,-1-1 1 16,-1 0-1-16,-2-2 0 15,1 1 1-15,-2 0 0 16,1 1 5-16,-1-1-5 16,4 0 0-16,-1 1 0 15,1 0-1-15,-2 0 1 16,0 1 0-16,-3-2 0 15,-13 2 4-15,-11 2-4 16,-12-2 0-16,-3 1 0 0,9 2-3 16,8-2 2-1,8 1 1-15,-4-1 0 0,-2-1 4 16,-6 2-4-16,-4-1 0 16,-4 1 0-16,-5 1 0 15,-5 0-2-15,-5 0 2 16,-9 0 0-16,-7 0 0 15,-6 0-8-15,-5 0 7 16,-5 1-7-16,-2 4-5 16,-2-1 7-16,0 0-121 15,-3 3 2-15,-7-2-181 16,-3-2-666-16</inkml:trace>
  <inkml:trace contextRef="#ctx0" brushRef="#br0" timeOffset="-110286.39">23440 10519 849 0,'0'0'215'0,"0"0"-158"16,0 0 8-16,0 0-4 16,0 0 33-16,0 0 2 15,0 0-57-15,0 16-4 16,0 4-13-16,0 4-4 16,-2 6 19-16,-2 0-14 15,-1 2 3-15,1-2 8 16,1-1-27-16,-3-3 8 15,2-3-11-15,2-3-2 16,-1-5 5-16,3-3-7 16,0-5 0-16,0-4 3 0,0 0-2 15,0-3-1 1,5 0 22-16,5 0-22 0,0 0 18 16,5-3-17-16,6-1 9 15,3-4 3-15,4 1-11 16,4 0-2-16,3 2 6 15,3-1-6-15,2 1 24 16,-4 4-11-16,-2-3-7 16,-6 3 8-16,-2-1-13 15,-8 1-1-15,-2 1 0 16,-7 0 0-16,-4 0 3 16,-2 0-3-16,-3 0-23 15,0-3-59-15,0 0-176 16,-8-1-340-16</inkml:trace>
  <inkml:trace contextRef="#ctx0" brushRef="#br0" timeOffset="-110015.29">23658 10532 995 0,'0'0'230'15,"0"0"-158"-15,0 0-71 16,0 0 14-16,0 0 123 16,0 0-32-16,16 83-20 15,-7-43-32-15,0 3 8 16,0 2 7-16,-2-2-35 0,-1 0-12 16,-3-4-21-16,0-5 6 15,1-5-12-15,1-5 5 16,1-7-78-16,-1-8-113 15,-1-6-494-15</inkml:trace>
  <inkml:trace contextRef="#ctx0" brushRef="#br0" timeOffset="-109827.24">23971 10985 1013 0,'0'0'590'0,"0"0"-520"16,0 0-55-16,0 0 1 16,0 0-15-16,0 0-1 15,0 0-44-15,22 7-54 16,-12-22-295-16</inkml:trace>
  <inkml:trace contextRef="#ctx0" brushRef="#br0" timeOffset="-109363.27">24168 10654 224 0,'0'0'773'0,"0"0"-677"15,0 0-63-15,0 0 45 16,-18 83 90-16,18-52-24 15,0 4-38-15,10 1-49 16,7 2-13-16,7-5-30 16,4-3-12-16,2-6 10 15,3-7-11-15,1-6 10 16,4-8-1-16,3-3-1 16,1-6 18-16,2-14-26 15,-3-6 7-15,-5-8-8 16,-8-3 6-16,-6-1-2 15,-11 0-1-15,-8 0 4 16,-3 3 20-16,-6-1 5 0,-14 4 13 16,-7 1 17-1,-4 4-10-15,-3 3-5 0,-6 7-29 16,-2 6-5-16,-3 8-5 16,0 3-8-16,-1 0-1 15,3 14 0-15,5 6-27 16,4 4 0-16,6 2-34 15,4 5-19-15,6-1-29 16,12 15-103-16,3-8-321 16,3-4-255-16</inkml:trace>
  <inkml:trace contextRef="#ctx0" brushRef="#br0" timeOffset="-108378.39">25107 10575 186 0,'0'0'1224'0,"0"0"-1073"15,0 0-95-15,0 0-54 0,0 0 26 16,0 0 21 0,0 0-14-16,0 39 10 0,0-13-14 15,0 8 23-15,0 2 2 16,0 3-22-16,0 5 1 16,2-4-22-16,1-1-13 15,0-6 11-15,3-7-11 16,-3-7 1-16,0-7 11 15,0-6-10-15,-2-5-2 16,1-1 8-16,-2-2 4 16,0-12 20-16,0-8-31 15,0-3 0-15,0-6 3 16,0-5-2-16,0-3-2 16,0-1 0-16,-2-2 0 15,1-2 5-15,1 4-5 0,0 3 0 16,0 3-1-16,0 5 0 15,0 5 1-15,1 3 0 16,4 5 0-16,-2 4 4 16,1 4-4-16,-2 4 0 15,1 4-1-15,1 0-20 16,0 0 20-16,4 8 1 16,3 11 0-16,2 8 13 15,4 6-12-15,2 6-1 16,0 3 0-16,2 1 8 15,-2 1-6-15,2-4-2 16,-6-4 0-16,1-4 4 16,-5-8-3-16,-2-5-1 15,-3-6 0-15,0-6-2 16,-3-5 2-16,-2-2 0 0,1 0 10 16,-1-8 7-16,4-8-17 15,-1-8 0-15,1-5 0 16,2-3-1-16,-1-1 1 15,0-1 0-15,2 2 0 16,-1 1-1-16,3 2-5 16,-2 2 5-16,1 4-7 15,-2 3 1-15,-1 3 6 16,0 6 1-16,-3 3 0 16,0 2 1-16,0 2 0 0,-1 4-2 15,-1 0 0 1,1 0-21-16,4 5 20 0,0 14 4 15,1 7-2-15,4 9 14 16,0 4-14-16,3 4-1 16,-1 3 1-16,1 2-2 15,1 1 2-15,-3-1 6 16,0 0-4-16,-1-5 9 16,-1-6-9-16,-1-4-2 15,-1-6 0-15,-2-7 0 16,-1-6 2-16,-2-6-2 15,-3-8-13-15,0 0-91 16,0-3-295-16</inkml:trace>
  <inkml:trace contextRef="#ctx0" brushRef="#br0" timeOffset="-107253.87">26022 10268 570 0,'0'0'286'15,"0"0"-204"-15,0 0 1 16,0 0 47-16,0 0 38 16,0 0-19-16,0 0-76 15,3 0-8-15,-3 0 7 16,0 0-23-16,0 0 14 15,0 0-10-15,0 0-5 16,0 0 3-16,0 0-13 16,0 0-1-16,0 0-21 15,0 0-10-15,0 0-2 16,0 0-4-16,0 2 0 0,-6 5 1 16,-3 3 1-16,-3 0-2 15,-3 7 0-15,-3 0 0 16,0 4 5-16,-6 3-4 15,-1 3-1-15,-3 3 0 16,-4 6 4-16,-2 5-4 16,-3 5 0-16,-8 7 1 15,-4 5 4-15,-17 13-5 16,-21 18 0-16,-23 17 0 16,-9 8 5-16,4-10-5 15,12-12 0-15,24-24 0 16,18-15 0-16,15-12 0 15,3-2 0-15,-4 2 0 16,-3 3 0-16,0 0 7 16,10-8-5-16,10-10 6 0,12-7 5 15,6-9-6-15,8-5-7 16,4-3 0-16,0-2-7 16,0 0 6-16,0 0 1 15,0 0 0-15,0 0-6 16,4-3-44-16,3-3-10 15,3-8-83-15,-1 1-251 16,0 0-601-16</inkml:trace>
  <inkml:trace contextRef="#ctx0" brushRef="#br0" timeOffset="-106263.14">24578 8821 927 0,'0'0'240'16,"0"0"-150"-16,0 0-25 15,0 0 31-15,0 0 74 16,0 0-80-16,0 0-75 15,-33-5-14-15,18 15-1 16,-4 7 2-16,-7 7 5 16,-5 7-7-16,-9 10 1 15,-17 20 10-15,-19 24-10 16,-20 29-1-16,-11 16 0 16,3-1 1-16,8-11-1 15,13-21 0-15,16-21 0 0,14-19 24 16,16-19-14-16,7-8 34 15,-1 1-10-15,3-4-15 16,-1 2 13-16,12-12-15 16,7-8 2-16,7-2-1 15,3-7-18-15,0 0 0 16,0 0 11-16,0 0-11 16,0 0 12-16,0 0-11 15,0 0-1-15,0 0 0 16,3 0-38-16,7 0-91 15,0 0-125-15,-1 3-256 0</inkml:trace>
  <inkml:trace contextRef="#ctx0" brushRef="#br0" timeOffset="-104864.2">15515 11926 1051 0,'0'0'174'0,"0"0"-124"15,0 0-35-15,0 0 8 16,0 0 4-16,0 0 4 15,0 0-2-15,16 18-29 16,-2 7 45-16,8 11 25 16,6 10 20-16,10 18-4 15,-2-2-50-15,1 5 7 16,-1-1-7-16,-11-13-36 16,2 1 0-16,-6-7 0 15,-4-10 1-15,-6-6 6 16,-3-10-7-16,-4-7 0 15,-1-5 0-15,-3-9-86 0,0 0-155 16,0-9-145 0,0-7-477-16</inkml:trace>
  <inkml:trace contextRef="#ctx0" brushRef="#br0" timeOffset="-104550.59">15882 11804 1030 0,'0'0'153'0,"0"0"-83"0,0 0-21 16,0 0-1-1,0 0 7-15,0 0 17 0,0 87 42 16,0-25-21-16,0 24-57 15,2 18 21-15,2-6-8 16,-2-19-23-16,0-24 6 16,0-18-32-16,-2 2 1 15,1 1-1-15,1-2 3 16,1-10-10-16,0-9-8 16,1-11-102-16,1-5-209 15,-2-3-337-15</inkml:trace>
  <inkml:trace contextRef="#ctx0" brushRef="#br0" timeOffset="-104339.08">16108 12389 1090 0,'0'0'158'16,"0"0"-68"-16,10 75 7 15,-7-48-15-15,1-2-23 16,-1-5-21-16,0-5-38 16,-1-2 0-16,-2-6-144 15,0-2-338-15,0-5-245 0</inkml:trace>
  <inkml:trace contextRef="#ctx0" brushRef="#br0" timeOffset="-104131.08">16056 12171 1224 0,'0'0'351'16,"0"0"-223"-16,0 0-48 15,0 0-60-15,0 0-19 16,0 0-2-16,0 0-8 15,3 0-118-15,10 0-204 16,0 0-987-16</inkml:trace>
  <inkml:trace contextRef="#ctx0" brushRef="#br0" timeOffset="-103662.84">16742 12272 582 0,'0'0'118'0,"0"0"-10"15,0 0 32-15,0 0 57 16,0 0-58-16,105 11-27 16,-69-11-14-16,1 0-70 0,2 0-9 15,-5 0-19-15,-3 0 10 16,-5 0-6-16,-7 0-4 16,-4 0-24-16,-9-1-85 15,-4 1-178-15,-2 0-343 0</inkml:trace>
  <inkml:trace contextRef="#ctx0" brushRef="#br0" timeOffset="-103428.97">16738 12465 892 0,'0'0'195'15,"0"0"-128"-15,0 0 38 0,0 0 56 16,0 0-39-16,0 0-56 16,100 2-8-16,-70-2-17 15,0-2-34-15,-1-1 9 16,0-1-16-16,7-1-9 16,-5 0-189-16,-4 0-598 0</inkml:trace>
  <inkml:trace contextRef="#ctx0" brushRef="#br0" timeOffset="-102043.39">21237 12185 773 0,'0'0'179'0,"0"0"-94"0,0 0 5 16,0 0 1-16,0 0 43 15,0 0-49-15,0 0-50 16,46-59 6-16,-31 47-11 16,0 2 1-16,3 3 8 15,-3 2-27-15,2 3 2 16,2 2-13-16,1 2 0 15,1 15 13-15,0 5 3 16,0 7 10-16,-2 5 6 16,-4 2-26-16,-1 3 5 15,-7 0-12-15,-2-5 1 16,-5-1 9-16,0-6-9 16,0-3 1-16,0-6 14 15,0-4-15-15,-3-7-1 16,0-2 1-16,3-3-1 0,-2-2 23 15,2 0-13-15,0-14-8 16,0-5-2-16,0-8 7 16,0-5-7-16,0-1 0 15,5-4 0-15,2-1 1 16,5 1-1-16,0 3-1 16,2 4 1-16,3 6-10 15,1 3 9-15,0 9 1 16,-2 7 0-16,0 5-1 15,0 0-4-15,-1 17 5 16,1 9-1-16,-1 7 1 16,0 6 0-16,0 2 7 0,-2-3-6 15,-2-4 15-15,-2-7-16 16,-2-8 9-16,-4-5-9 16,0-8 0-16,-1-4 1 15,-2-2 5-15,1 0 4 16,1-8 42-16,-1-9-51 15,4-8 7-15,-2-4-8 16,3-4-20-16,1-3 18 16,0 0-20-16,2 0 3 15,3 5 18-15,0 6-29 16,3 6 19-16,-1 9 1 16,-1 6-6-16,2 4 16 15,0 6 0-15,1 15 0 0,3 8 23 16,1 6-15-1,2 2 38-15,1 0-10 0,-4-2-28 16,-3-4 21-16,-3-4-28 16,-7-8 5-16,-1-3 0 15,-3-8-5-15,-2-2-2 16,1-4-15-16,-1-2-51 16,0 0-9-16,0-4-96 15,0-11-142-15,0 0-301 0</inkml:trace>
  <inkml:trace contextRef="#ctx0" brushRef="#br0" timeOffset="-101503.33">22218 11780 907 0,'0'0'175'16,"0"0"-132"-16,0 0-23 16,0 0 112-16,0 0 2 15,0 0-43-15,0 0-30 16,57 96-36-16,-44-59 17 16,2 7 2-16,-3 7 5 0,-4 6-2 15,-3 4-32 1,-5 2 10-16,0-2-9 0,0-6-15 15,-4-9 15-15,1-6-15 16,0-10 10-16,3-8-11 16,0-7 7-16,0-6-5 15,0-6-2-15,3-3 1 16,7 0 12-16,4-2-13 16,2-6 0-16,2-1 0 15,5 1 0-15,-1 1-1 16,-1 2 2-16,3 4-1 15,1 1 4-15,2 0-4 16,0 0 0-16,-2 6 0 0,1 1-2 16,-2-2 2-1,-2 0 0-15,0 0 43 0,-4-5 57 16,-2 2-86-16,-3-1 0 16,-3 0-8-16,-3 1-4 15,-2-1 8-15,-1 1-10 16,-2-2 0-16,-2 0 0 15,0 0-44-15,0 0-117 16,-3 0-448-16</inkml:trace>
  <inkml:trace contextRef="#ctx0" brushRef="#br0" timeOffset="-87908.54">17624 12254 599 0,'0'0'159'16,"0"0"-14"-16,0 0 2 16,0 0 19-16,0 0-67 15,0 0-51-15,-3-28 0 16,3 23-18-16,0-2 18 15,0 0 1-15,4 1-14 16,-1-1 10-16,0 0-34 0,2-1 3 16,1 0 6-16,0-3-19 15,1 2 15-15,1-1-6 16,1 0 5-16,0 0 8 16,3 1-22-16,-2 1-1 15,3 2 0-15,0 1 6 16,-1 0-2-16,1 4-4 15,-1 1 0-15,4 0 4 16,-1 0-4-16,4 6 0 16,1 5 0-16,-4 2 1 15,2 1 8-15,-3 2-7 16,-2-1-1-16,-4 0 12 0,-2 1-12 16,-4 0-1-16,-3-2 0 15,0 1 1-15,-5-1 7 16,-9 3 0-16,-5-1-8 15,-3 2 6-15,-3-1-5 16,-1 2-1-16,-1-2 0 16,2 0 1-16,3 2 0 15,1 0-1-15,4-2 0 16,4 1 1-16,4-3-1 16,4 2 0-16,4-1 0 15,1-1-1-15,0 1 0 16,1-3 1-16,10-1 0 15,2-3 10-15,4-4-9 16,4-3 26-16,1-2 18 0,3 0-5 16,-2-2 1-16,1-9-21 15,-2 3-2-15,-4-2-2 16,-2 3-16-16,-4 0 0 16,-2 4-22-16,0 1-72 15,3 2-92-15,-1 0-198 16,-2 0-531-16</inkml:trace>
  <inkml:trace contextRef="#ctx0" brushRef="#br0" timeOffset="-87710.43">18091 12550 1279 0,'0'0'261'0,"0"0"-117"16,0 0-51-16,0 0-11 15,0 0 11-15,0 0-63 16,0 0-24-16,3 1-6 16,2-1-47-16,5 0-106 15,-1 0-219-15,-2-1-534 0</inkml:trace>
  <inkml:trace contextRef="#ctx0" brushRef="#br0" timeOffset="-87150.24">18231 12230 316 0,'0'0'792'15,"0"0"-692"-15,0 0-2 16,0 0-1-16,0 0 28 15,0 0-20-15,0 0-64 16,5-45-21-16,7 36-20 16,5 1 10-16,6-2 6 15,2 0-15-15,5 2 29 16,2 2-20-16,-3 2 4 0,1 3-6 16,-2 1-7-1,-1 0-1-15,-3 5 3 0,-3 8 4 16,-5 2-3-1,-5 3-3-15,-5 6-1 0,-6 2 9 16,0 5-9-16,-18 4 0 16,-6-2 0-16,-1 1 0 15,-2-2 0-15,0-4 0 16,3-4 2-16,5-4 15 16,4-7-15-16,5-4 11 15,5-6-2-15,2-1-11 16,3-2 14-16,0 0-13 15,0 0 6-15,0 0-4 16,1 0 3-16,11 0-3 16,5 0 20-16,5 0 5 0,5 0 13 15,1 1-12-15,5 2-9 16,0 0-11-16,3 0-8 16,1-2-1-16,2-1 0 15,-2 0 0-15,9 0-50 16,-7-8-147-16,-9-2-395 0</inkml:trace>
  <inkml:trace contextRef="#ctx0" brushRef="#br0" timeOffset="-86894.76">18883 12265 1335 0,'0'0'198'0,"0"0"-146"0,0 0-26 16,0 0 75-16,0 0 10 16,0 0-26-16,69 74-49 15,-39-54 2-15,-1 1-2 16,3-4-2-16,-2 0-4 16,-4-5-29-16,-5-2-1 15,-4-3-40-15,-6-2-93 16,-6-5-128-16,-4 0-225 15,-1 0-151-15</inkml:trace>
  <inkml:trace contextRef="#ctx0" brushRef="#br0" timeOffset="-86666.33">19084 12280 1041 0,'0'0'177'16,"0"0"-73"-16,0 0-27 15,0 0 86-15,0 0-35 16,-50 76-48-16,36-49-24 16,-4 2-36-16,1-2-5 15,1-4-9-15,2-1-5 16,3-6-1-16,5-5 0 16,3-6-25-16,3-5-73 15,0-1-198-15,6-13-483 0</inkml:trace>
  <inkml:trace contextRef="#ctx0" brushRef="#br0" timeOffset="-86421.97">19293 12158 1302 0,'0'0'172'0,"0"0"-81"15,0 0-13-15,0 0 75 16,9 92-27-16,-1-60-58 16,-1 2-16-16,5-3-28 15,-3-2-14-15,0-4-1 16,0-7-9-16,-3-4-27 16,-2-4-52-16,1-10-102 0,-2 0-166 15,0 0-298-15</inkml:trace>
  <inkml:trace contextRef="#ctx0" brushRef="#br0" timeOffset="-86016.22">19465 12121 461 0,'0'0'610'0,"0"0"-484"16,0 0 26-16,-3 92-30 15,3-55 58-15,0 2-48 0,7 2-72 16,14-3-5-16,4-4-15 16,5-3-11-16,2-6 4 15,3-5-17-15,3-7-4 16,2-6-11-16,-1-7-1 16,1 0 12-16,-4-13-11 15,-2-8 9-15,-7-7 8 16,-6-5-11-16,-6-4 15 15,-8 0-1-15,-7-1-5 16,0-1 18-16,-9 5-14 16,-12 3 13-16,-4 6 14 15,-6 3-1-15,-5 5-22 16,-6 6-23-16,-1 4-1 0,-1 7 0 16,1 0 0-1,5 7-1-15,5 10-24 0,6 5-67 16,5 17-32-16,6-5-43 15,8-3-373-15</inkml:trace>
  <inkml:trace contextRef="#ctx0" brushRef="#br0" timeOffset="-83162.51">20021 11823 1035 0,'0'0'183'15,"0"0"-131"-15,0 0 12 16,0 0 151-16,0 0-68 16,0 0-62-16,0 0-56 15,0 0 18-15,0 0 3 16,0 0-25-16,0 0 2 0,4-1-10 16,4-3-6-16,3 0-5 15,3 1-5-15,1 2-1 16,3-1 0-16,-3 2 0 15,1 0-1-15,0 0 1 16,-3 2 0-16,0 5 0 16,-1 1-3-16,-1 1 3 15,-4 1 0-15,-1 1 0 16,-3-3-6-16,-3 1 7 16,0 0-1-16,-3 1 0 15,-10 2-3-15,-4-1 1 16,-1 1-9-16,-1-1 11 15,1 2-3-15,2-6 3 16,1 2 0-16,3-2 0 16,3-1 1-16,1-1 7 0,4 2-8 15,0-1 0-15,2 2-1 16,2-3 1-16,0 0 0 16,0 2 1-16,2-1 6 15,8-2 13-15,2 1-14 16,4-3 0-16,1 0 13 15,3-2-13-15,3 0-6 16,-1 0 0-16,1 0 1 16,-4-2 12-16,-4-2-13 15,-2 1 1-15,-2 2 5 16,-4-1 0-16,-1 1-12 16,2 1 6-16,-2-2-32 15,1-2-60-15,1 1-254 0,-1 1-642 0</inkml:trace>
  <inkml:trace contextRef="#ctx0" brushRef="#br0" timeOffset="-82005.25">18143 12576 512 0,'0'0'536'0,"0"0"-455"15,0 0-23-15,0 0 42 16,0 0 29-16,0 0-81 16,0 0-29-16,0-2-5 15,0 2 1-15,0 0 2 16,0 0-17-16,0 6 9 0,0 2 27 15,0 2-17-15,0 0-4 16,0-1-8-16,0-3-5 16,5-2 19-16,-1-2-5 15,1-2-3-15,1 0 4 16,-2 0-16-16,2 0 11 16,-3-8-6-16,-2-3-5 15,1 1 3-15,-2-3-4 16,0 0 0-16,0 3 0 15,-2-1 0-15,-5 5 0 16,0-1 0-16,-1 3 1 16,2 4 5-16,0 0-6 0,0 0-1 15,2 6 1-15,1 5-8 16,1 2 8-16,2 1 0 16,0-1 0-16,0-2-1 15,0-5 1-15,8 1-1 16,2-6 1-16,-2-1 0 15,1 0 3-15,-2 0-1 16,-1-3-1-16,-2-5 11 16,-2-3-12-16,-2 1-12 15,0-2-4-15,0 4-16 16,-5 1 25-16,-1 2 1 16,-2 4 6-16,2 1 44 15,0 0-43-15,1 7 0 0,0 6-1 16,4 2-8-1,1 10 7-15,0-1-116 0,1-7-1115 0</inkml:trace>
  <inkml:trace contextRef="#ctx0" brushRef="#br0" timeOffset="-47415.56">14988 11601 416 0,'0'0'144'15,"0"0"-67"-15,0 0-8 16,0 0 24-16,0 0 58 16,0 0-77-16,0 5-35 15,0 2 42-15,0 3-45 16,-1 2 28-16,-2 4 0 16,-1 2-25-16,1 6 27 15,-2 4-21-15,1 5-2 0,-1 7 34 16,2 7-42-1,0 10 4-15,0 14-21 0,3 16-17 16,0 14 30-16,0 0-16 16,0-6 7-16,0-9 14 15,-3-9-35-15,-3 0 11 16,2 1-12-16,-1-16 1 16,2-9 9-16,0-14-10 15,2-5 9-15,-1 4 9 16,1 2-10-16,1 1-5 15,0-5-3-15,0-7 0 16,0-2 4-16,0-5-3 16,1-4 0-16,4-2 7 15,-1-2 0-15,4-3-10 16,0 0 2-16,3-1 0 0,0-1-1 16,3-1 1-16,5 1 0 15,3-2 4-15,5 0 2 16,4 0-6-16,6-1 0 15,5-2 0-15,3-3 0 16,5 1 1-16,3 0-1 16,3-2 12-16,4 0 1 15,0 0-12-15,2 0-1 16,3 0 0-16,-2 0 3 16,2 0-3-16,-1 3 0 15,-2 1 0-15,1 2 0 16,0 1 0-16,-2 2 0 15,0-1 1-15,0 1 3 0,-1 1-4 16,-2 0 0 0,0 1 0-16,-1 0-2 0,2-1 2 15,16 1 0-15,21-4 0 16,22-2 91-16,7 0-76 16,-4-3 3-16,-13-2-18 15,-11 0-3-15,4 0 2 16,-2 0 2-16,1 0-1 15,-4 0 8-15,-1 0-2 16,-4-4-7-16,0 4 1 16,-1-3-6-16,-4 3 2 15,-1-2 6-15,0 2-2 16,-3-1 13-16,2-1-13 16,-1 1 0-16,-11-1-7 0,-11 1 5 15,-10-1-9-15,-3 2 11 16,10-1 0-16,9 1 10 15,7-4-4-15,0 1-7 16,0-1 1-16,-1-2-5 16,3 1 5-16,0-2 0 15,2-2 0-15,10-1 0 16,10-2 2-16,12 0-3 16,1-1 1-16,-5-1-11 15,-11 2 9-15,-8-2 2 16,2 1 0-16,4-1 3 15,1-1 5-15,4 1-16 16,4-1 7-16,1 1-2 0,0-1 3 16,2 1 0-16,3-1 0 15,4 1 0-15,2 0-4 16,2-1 4-16,0 0 0 16,2 3-8-16,-1-1-5 15,0 2 13-15,-1 0 0 16,-4 3-1-16,-2-2-2 15,-1 2 3-15,-3 0-10 16,-2-1 5-16,-5 1 4 16,-4 0 2-16,-2 0-1 15,-4 1 0-15,-15 0 4 16,-13 2-4-16,-14 3 0 16,-3-3 0-16,8 3 5 15,5-1-5-15,2-2 0 16,-4 3 0-16,-5 1-2 0,-6-2 0 15,-3 2 2-15,-4 1 0 16,0-2 4-16,-3 2-4 16,-2 0 0-16,-1-1 0 15,-4 1-6-15,-3-2-9 16,-3-1 15-16,-2 1-57 16,-7-3-11-16,0-4-168 15,-6 0-140-15,-5-2-433 0</inkml:trace>
  <inkml:trace contextRef="#ctx0" brushRef="#br0" timeOffset="-46803.54">23653 11774 585 0,'0'0'155'0,"0"0"-50"15,0 0-5-15,0 0 16 16,0 0 38-16,0 0-61 16,0 0-12-16,-6-30-26 15,6 30-21-15,-1 0 12 16,1 0-33-16,-2 0-7 15,1 10 9-15,-2 10-14 16,1 13 31-16,1 20-11 16,1 23-10-16,0 25 36 0,0 5-37 15,0-2 8-15,6-14-1 16,1-24-8-16,-1-14-5 16,1-9-4-16,-4-6 0 15,3 2 1-15,0 2 1 16,1 1-2-16,-1-6 0 15,2-7 7-15,-3-5-7 16,1-7 0-16,-2-1 0 16,-1-5 10-16,0-2-9 15,-1-3-1-15,2-2 0 16,-2 0-6-16,1-1-10 16,-2-3-74-16,1 0-250 15,-2 0-489-15</inkml:trace>
  <inkml:trace contextRef="#ctx0" brushRef="#br0" timeOffset="-38721.36">4251 8972 548 0,'0'0'174'0,"0"0"-118"16,0 0 19-16,0 0 30 16,0 0-5-16,0 0 7 15,0 0-50-15,0 0 12 16,0 0-2-16,0 0-16 16,0 0 34-16,0 0-18 15,0 0-9-15,0 0 9 16,0 0-43-16,0 0 15 15,0 0-8-15,0 0-25 16,0 0 27-16,0 0-20 16,0 0 2-16,1 0 4 15,4 0-9-15,2 0-10 0,5-2 0 16,-3-2 1 0,7-1 5-16,-1 3-6 0,3-3 1 15,3 3 14-15,3-1-8 16,3-2-7-16,1 1 0 15,-1-1 2-15,4 1 5 16,-1-4-7-16,1 3 8 16,1-2 3-16,1-1-2 15,-2 2-9-15,-1-1 0 16,0 0-1-16,-2 1 1 16,0 3 0-16,-1-4 1 15,0 1 7-15,-2 2-7 16,-1-1-1-16,0 0 0 15,0 0 1-15,0 1 2 16,-2 1-3-16,2-1 0 0,0 1 7 16,0-1-6-16,-1-1-2 15,-1 2 1-15,-2-2 0 16,1 2 1-16,2-1 0 16,-4 1-1-16,5-1 0 15,-2 1 6-15,-1-2-6 16,3 1 0-16,4-1 0 15,1-1 26-15,-1 0-25 16,0 1-1-16,-1-1 0 16,0 0 12-16,-3 3-12 15,3-4 0-15,0 2 0 16,-2 1 12-16,2-2-12 0,-2 2 0 16,-1 0 0-1,3-1 1-15,-2-1-1 0,2 2 0 16,0-1 2-16,-2 0 8 15,0 2-9-15,-2-2-2 16,-1 2 1-16,2-1-1 16,0 2-1-16,-1-1 2 15,2-1 0-15,-1 1 7 16,1 2-7-16,-1-1 0 16,-3 0 0-16,3 0-4 15,-2 0 4-15,2-1 0 16,-6 1 0-16,6 1 6 15,-4-1-6-15,0 2 0 0,1 0 0 16,-2 0-4 0,2 0 3-16,0 0 1 0,4 0 0 15,-1 0 5-15,4 0-4 16,-2 0-1-16,4 0 0 16,1 0-4-16,-1 0 3 15,0 0 1-15,0 0 0 16,-2 0 4-16,-1 0-2 15,-2 0-3-15,0 0 1 16,-1 0 0-16,-1 0-1 16,1-2 2-16,-1 2-1 15,1 0 3-15,0 0-2 16,-3 0-2-16,1 0 1 16,-2 0 0-16,-1 0-1 15,-1 0 1-15,0 0 0 0,1 0 1 16,-1 0 1-16,0 0-2 15,0 0 0-15,-1 0-2 16,-1 0 2-16,-1 2 0 16,3-2 0-16,-1 0 1 15,0 2 2-15,1-1-3 16,-3 1 0-16,6 0 0 16,-5-1-6-16,5 1 7 15,-2 0-1-15,-2 0 0 16,5 0 7-16,-3 1-8 0,0 0 1 15,0 2 0 1,0-2 0-16,-1 1 0 0,0 1 0 16,0 0 0-1,-2 0 0-15,1 0-1 16,-2-1 1-16,0 1 0 0,-1-1 3 16,0 1-3-16,1-2 0 15,0 0 0-15,1 0-3 16,-1 2 1-16,3-2 2 15,3-1 0-15,-2 1 8 16,4 0-6-16,-1-1-3 16,-1-2 1-16,1 1 0 15,-4-1-1-15,0 0 2 16,-2 0-1-16,-5 0 7 16,2 0-5-16,-4 0-2 0,-3 0 0 15,0 0-5-15,-3 1 5 16,1-1 0-16,-2 1 0 15,1-1-1-15,-3 2-2 16,3-1-43-16,-3 1-66 16,0-1-88-16,0 0-146 15,0-1-344-15</inkml:trace>
  <inkml:trace contextRef="#ctx0" brushRef="#br0" timeOffset="-37593.03">7727 8610 522 0,'0'0'300'15,"0"0"-134"-15,0 0-43 16,0 0-29-16,0 0 25 16,0 0-62-16,0 0-41 15,0 12 63-15,0 5 20 16,0 5-14-16,0 7-21 0,0 5-25 15,0 5 23-15,2 3-30 16,1 3-18-16,-2-1 10 16,1-1-24-16,-1-4 0 15,1-3 0-15,-1-5-1 16,1-4 1-16,1-4 0 16,-3-5 0-16,3-3 9 15,-3-7-9-15,3-2 0 16,-3-3 0-16,0-3 1 15,0 0 0-15,0 0 8 16,0-14 3-16,0-5 30 16,3-9-40-16,-3-1 17 0,0-5-3 15,0-4-7 1,0 1 12-16,0-1-21 0,-3-1 6 16,-3 3 7-16,1-1-5 15,1 4-8-15,-1 4 0 16,2 0 9-16,-1 4 5 15,3 3-12-15,-1 2 14 16,2 2-4-16,0 3-3 16,0 0-9-16,0 4 3 15,0 4 4-15,0-1 10 16,0 3-16-16,0-1 5 16,0 3 0-16,2 0-5 15,1 3-1-15,1 0 0 0,0 0-6 16,2 0 4-16,5 0 3 15,1 0-1-15,1 0 0 16,5 2 0-16,0 5 0 16,3 1 0-16,3 4-4 15,-1 0 3-15,2 3 1 16,0-1 0-16,0 3 0 16,-1-2-5-16,3 1-1 15,-6-1 0-15,1 0-4 16,-1-1 9-16,-1 3 1 15,-1-2 0-15,-3-1 4 16,-4 1-4-16,0-1-2 16,-2-2-22-16,-2-1 11 15,-3-1 4-15,-4-1 1 16,-1-2-4-16,0 2 11 0,0-2-34 16,-9 3 35-16,-2-3 0 15,-3 1 0-15,-3-2 0 16,-4 2 0-16,-4 1 0 15,-2-1-2-15,-3 2 10 16,-4-3-8-16,1 4 1 16,-1 0 10-16,1-1 22 15,2-1-22-15,2 2-11 16,1-2 0-16,4 0 9 16,2-1-5-16,7 0-2 15,2-3 0-15,4-1 7 16,4 0-9-16,2-4 0 0,3 0-1 15,0 2-19-15,0-2 12 16,0 1-30-16,0 1-58 16,0 0-67-16,0 1-413 15,0-3-374-15</inkml:trace>
  <inkml:trace contextRef="#ctx0" brushRef="#br0" timeOffset="-35370.55">4895 8385 646 0,'0'0'218'0,"0"0"-92"16,0 0 15-16,0 0 30 16,0 0-7-16,0 0-91 15,0 0-3-15,-6-2-11 16,6 1-32-16,0-3 21 15,0 2-29-15,0-3-12 16,0-1 6-16,9-3-11 16,1 2-2-16,1-1 0 15,1 0 0-15,4 3 0 16,-1 0 0-16,0 2 0 16,3 1 9-16,-3 1-9 0,1 1 0 15,-2 0 0-15,-2 0-4 16,1 1 3-16,-4 9 2 15,-1 3-1-15,-3 4 0 16,-5 1 1-16,0 1-1 16,0 5 0-16,-10-4 0 15,-5 2 3-15,2-1-2 16,-2-3-1-16,-3-1 6 16,6-1-5-16,-3-4-1 15,6-1 0-15,0-3 1 0,4-2 1 16,1-4-2-1,4 0 0-15,0-2 0 0,0 1 0 16,0-1 0-16,0 1-1 16,3 4 1-16,3-2 0 15,6 1 0-15,3-2 6 16,1 2 29-16,4-2-34 16,-1 0 21-16,2-2-2 15,3 0-19-15,-5 0 22 16,-1 0-23-16,-3 0 0 15,-3 0 0-15,0-12-55 16,-2 2-140-16,-4-1-480 0</inkml:trace>
  <inkml:trace contextRef="#ctx0" brushRef="#br0" timeOffset="-34823.67">5137 8366 225 0,'0'0'749'15,"0"0"-657"-15,0 0-70 16,0 0-13-16,0 0 98 16,0 0-39-16,0 0-25 15,58-52 17-15,-39 46-15 16,1 1 10-16,2 2-7 15,0 2-29-15,-1 1 13 0,-1 0-25 16,-1 4 5-16,-4 8 2 16,0 5-4-16,-5 0-10 15,-5 3 0-15,-4 4 2 16,-1 2 7-16,-3 2-8 16,-12-2 9-16,-4 1 3 15,-2-1-11-15,0-4-2 16,2-2 0-16,1-4 1 15,0-6 3-15,7-1-3 16,3-5 0-16,3-2 19 16,4-2-20-16,1 0 10 15,0 0-10-15,0 0-13 0,0-3 13 16,0 0 0 0,6-2 0-16,4 0 6 15,2 4 0-15,7-1 3 0,1 2 11 16,2 0-8-16,2 0 30 15,0 0-30-15,-2 2-2 16,1 0 1-16,-1 0-10 16,-4-2-2-16,-2 0-19 15,-2 0-81-15,2-14-78 16,-7 0-138-16,0-3-357 0</inkml:trace>
  <inkml:trace contextRef="#ctx0" brushRef="#br0" timeOffset="-34387.85">5508 8276 705 0,'0'0'139'0,"0"0"-96"16,0 0-41-16,0 0 86 15,0 0-19-15,0 0-23 16,-6 90 21-16,11-63-8 15,8-1 2-15,-1-1-13 16,9-2-22-16,-2-5 15 16,2-4-20-16,1-5 3 15,2-3 32-15,0-4 1 16,-3-2 0-16,0-2-17 16,-2-11-16-16,-4-3 37 0,-3-5-24 15,-3-7-2 1,-6 0 7-16,-3-4-27 0,0 1 18 15,-3 0-5-15,-12 3-26 16,-3 2 23-16,-4 4-18 16,-2 5-6-16,-1 4 9 15,-2 6-9-15,6 5-2 16,-1 2 1-16,1 0-10 16,4 8-2-16,1 6 8 15,5 5-42-15,2 1-17 16,4 3-90-16,5 7-83 15,0-5-145-15,4-5-247 0</inkml:trace>
  <inkml:trace contextRef="#ctx0" brushRef="#br0" timeOffset="-33624.31">5868 8231 816 0,'0'0'169'0,"0"0"-127"16,0 0-28-16,0 0 109 16,0 0-3-16,0 0-14 0,0 0-19 15,55 94 15-15,-42-63-4 16,-1 2-30-16,0-3-44 15,-2-5 15-15,-2-2-39 16,-2-7 0-16,-3-2 0 16,0-8 1-16,-3-2 2 15,3-3-2-15,-3-1 0 16,0 0 31-16,0-7-25 16,0-8-7-16,0-6 0 15,0-3-10-15,0-6 10 16,-3 0 0-16,0-2 0 15,3 3-6-15,0 3-6 16,0 6 5-16,0 6 5 16,0 6-18-16,0 6 10 0,0 2 7 15,6 3 3 1,6 14 7-16,-2 6 1 0,3 4-8 16,-2 4 0-16,3 1 6 15,-3-1 15-15,-2-4-21 16,-1-3 7-16,-1-4 4 15,-4-6-10-15,2-5-2 16,-2-3 1-16,-3-4-1 16,1-2 1-16,-1 0 0 15,2-2 15-15,-1-11 1 16,1-6-15-16,-1-5-1 16,-1-6 0-16,2-3-8 15,-2-4-1-15,0-1 6 16,1 4 3-16,2 2-7 15,0 7 7-15,1 9-1 0,1 4 0 16,-2 8-17-16,6 4 17 16,-1 2 2-16,5 15 6 15,2 10 21-15,1 4-27 16,1 5 21-16,-1 3-4 16,-2-3-17-16,-1-2 12 15,-4-6-13-15,0-5 0 16,-2-7-14-16,-4-5-65 15,2-4-51-15,-5-7-100 16,0 0-52-16,0-9-275 0</inkml:trace>
  <inkml:trace contextRef="#ctx0" brushRef="#br0" timeOffset="-33133.13">6306 8115 960 0,'0'0'273'0,"0"0"-180"16,0 0-12-16,0 0-24 16,0 0 18-16,0 0 4 15,0 0-28-15,25 43 9 16,-17-16-31-16,-1 1 0 16,-1 2 34-16,-1 1-54 15,-1 1 4-15,2-2-13 16,-1-1 1-16,1-2 9 0,1-4-9 15,2-2 0-15,0-8 11 16,0-1-11-16,4-5-1 16,1-5 0-16,2-2 1 15,1 0 1-15,3-5-1 16,3-4 0-16,-2-3 12 16,1 0-12-16,0 2-1 15,-2-1 0-15,-1 5 1 16,-4-1 2-16,-1 4 3 15,-5 1 18-15,-1 2 18 16,-3 0-33-16,-4 0 21 16,1 0-3-16,-1 0-26 15,-1 0 38-15,2 0-25 16,-2 0-5-16,0 0 4 16,0 0-11-16,0 0-2 0,0 0 0 15,0 0-10-15,0 0 4 16,0 0-30-16,0 0-46 15,-3 0-76-15,-3 0-418 0</inkml:trace>
  <inkml:trace contextRef="#ctx0" brushRef="#br0" timeOffset="-25257.51">8557 8064 335 0,'0'0'130'0,"0"0"-84"15,0 0 18-15,0 0 56 16,0 0 18-16,0 0-1 16,0-1-57-16,0 1-2 15,0 0 5-15,0 0 3 16,0-2 10-16,0 2-23 16,0 0-11-16,0 0 4 0,0 0-46 15,0 0 8-15,0 0-28 16,0 0 10-16,3 0-3 15,4 0 0-15,5 3 7 16,5 4 9-16,2 3-22 16,1-1 16-16,3 2-8 15,1-1-8-15,3 0 19 16,1-2-19-16,2-1-1 16,-2-2 5-16,1 0 3 15,-1-3-8-15,0-1 0 16,-2-1 0-16,-1 0 3 0,-1 0-3 15,-3-6 0 1,-3-1 0-16,0 0 3 0,-3-1-3 16,1-1 0-16,-4 1 0 15,1 1 4-15,-2 0-4 16,-2 2 0-16,1 2 0 16,-2-1-1-16,-1 4 1 15,-2-4 0-15,0 3 0 16,-2 1 5-16,0-2-4 15,-3 2-1-15,2 0 0 16,-2-1 1-16,0 1-1 16,0 0 1-16,0-2 6 15,0 1 6-15,0-2-13 16,-6 0 0-16,-4-1-6 0,1 0-3 16,-2 0 9-1,-2 1 0-15,-1-1 0 0,-2 1 2 16,1 0-1-16,-3 2-1 15,-4-2 0-15,2 3-10 16,-8 0 1-16,3 0 9 16,-5 0 0-16,-3 0 2 15,5 0-2-15,-4 0 0 16,-2 4-2-16,4 3-7 16,-1 0 8-16,1 0 1 15,2 0 0-15,1 0 0 16,5 0-2-16,-2-3 2 15,7 1-10-15,-2-2-28 0,4 2 38 16,2-3-12 0,2-1 12-16,2 1 1 0,6-1 1 15,-3-1-2-15,3 1 0 16,2-1-4-16,1 0 3 16,0 0 1-16,0 0 0 15,0 0-5-15,0 0 6 16,0 0-2-16,0 2 1 15,0-2-12-15,0 3 11 16,1 1 1-16,8 0 0 16,3 1 7-16,2-1 2 15,2 3-9-15,8-3 0 16,1 1 7-16,6-1-2 16,2 0-5-16,5-1 1 15,2-1 12-15,3-1-11 0,-1 1-2 16,4-1 0-16,-1-1 0 15,-1 0 1-15,-5 0-1 16,-3 0 0-16,-3 0 3 16,-5 0-2-16,-1 0-1 15,-3 0 0-15,-4 0-2 16,-3 0 2-16,-3 0 0 16,-1 0 0-16,-4-4 4 15,-3-1-2-15,1 0-2 16,-2 0 0-16,-2 0 0 15,-3 1 6-15,0-1-6 16,0-1 0-16,0-1 0 16,-10 0-5-16,-4 0 5 0,-5 0-1 15,-2-1-2-15,-6 1-5 16,-1 0 8-16,-4 2 0 16,-2 0 0-16,0 3 5 15,-5 0-5-15,0 2 0 16,0 0 0-16,-2 0-2 15,2 3 2-15,0 5 0 16,8 1-1-16,1 2-12 16,3 1 6-16,5-2 3 15,5 1-19-15,1-3 22 16,8-1-21-16,2 0 13 16,5-3 8-16,1 3-24 0,0-2 24 15,1 0 1-15,8 2 0 16,2-2-7-16,10 0-6 15,-6-1-168-15,1 1-361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2T13:52:40.783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1 174 3321,'0'0'887,"0"0"-193,0 0-314,0 0-217,0 0 36,0-10-87,0-1-85,1 1 0,1 0 0,0 0 0,0 0 0,1 0 0,0 0-1,1 1 1,0-1 0,1 1 0,1-2-27,-4 7-24,0-1-1,0 1 0,0-1 1,0 1-1,-1-1 0,0 0 1,0 1-1,0-1 0,-1 0 1,1-2 24,-1 7-234,0 0-273,0 0-574,0 0-1316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1T13:24:05.1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21104 4289 447 0,'0'0'202'0,"0"0"-101"16,0 0-33-16,0 0-23 16,0 0-9-16,0 0 65 15,0 0 45-15,2 36 9 16,1-15-59-16,1 1-26 16,0 1 15-16,1 0-13 15,-1-5-33-15,1-2 3 0,-1-3-33 16,-1-6 0-16,-1 0 5 15,0-4-12-15,-2-3-4 16,0 0 2-16,0 0-68 16,0-3-31-16,0-9-216 15,0-1-618-15</inkml:trace>
  <inkml:trace contextRef="#ctx0" brushRef="#br0" timeOffset="8851.41">22091 8121 798 0,'0'0'275'16,"0"0"-186"-16,0 0-31 15,0 0 91-15,0 0 82 16,0 0-69-16,0 0-37 16,53 3-93-16,-35-1 15 15,-1-2-13-15,-3 0-32 16,-1 0 28-16,-4 0-28 0,-3 0-2 15,-1 2 0-15,-2-2-54 16,-3 1-118-16,0-1-425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1T13:29:52.553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7978 7843 949 0,'0'0'139'15,"0"0"-93"-15,0 0-2 16,0 0-34-16,0 0 62 16,0 0-12-16,0 0-52 15,-19-10 17-15,19 10-16 16,0 0 20-16,0 0 24 15,0 0-44-15,0 0 10 16,0 0-19-16,0 0-3 16,0 0 3-16,0 0 0 15,0 0 0-15,0 0 0 16,0 0-1-16,0 0 0 16,0-2-6-16,0 2-74 15,0-2-36-15,0-3-126 0,0 1-131 16</inkml:trace>
  <inkml:trace contextRef="#ctx0" brushRef="#br1" timeOffset="-201341.92">8624 17756 1348 0,'0'0'282'0,"0"0"-208"0,0 0-47 16,0 0 47-1,0 0-20-15,0 0-33 0,0 0-21 16,22 4-42-16,-5-4-107 15,-1-4-218-15,-2-8-602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11T13:36:28.967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4875 13154 408 0,'0'0'117'16,"0"0"-81"-16,0 0-20 15,0 0-3-15,0 0-13 16,0 0-13-16,0 0-110 0</inkml:trace>
  <inkml:trace contextRef="#ctx0" brushRef="#br0" timeOffset="238.6">4837 13012 899 0,'0'0'279'16,"0"0"-171"-16,0 0-57 15,0 0-29-15,0 0-9 16,0 0-7-16,0 0-6 16,19-5 0-16,-7 5 1 15,0 0 7-15,0 2-7 16,-3 1 1-16,0-1-2 0,-2-2-116 15,-4 0-139 1,-1-2-416-16</inkml:trace>
  <inkml:trace contextRef="#ctx0" brushRef="#br0" timeOffset="429.17">4849 12825 844 0,'0'0'143'0,"0"0"-119"16,0 0-24-16,0 0 16 16,0 0-9-16,0 0 12 0,0 0 5 15,79 19-24-15,-63-19 7 16,-5 0-7-16,-5-6-238 0</inkml:trace>
  <inkml:trace contextRef="#ctx0" brushRef="#br0" timeOffset="614.88">4867 12579 88 0,'0'0'342'16,"0"0"-229"-16,0 0-25 15,0 0-16-15,0 0-4 16,0 0-41-16,0 0-7 15,40-5-20-15,-36-5-13 0,-4-3-184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4T12:57:32.623"/>
    </inkml:context>
    <inkml:brush xml:id="br0">
      <inkml:brushProperty name="width" value="0.1" units="cm"/>
      <inkml:brushProperty name="height" value="0.1" units="cm"/>
      <inkml:brushProperty name="color" value="#004F8B"/>
    </inkml:brush>
  </inkml:definitions>
  <inkml:trace contextRef="#ctx0" brushRef="#br0">0 16 1512,'0'0'4009,"0"0"-2464,0 0-713,0 0-728,0 0 120,0 0 176,0 2 80,0-2 408,0 0-328,0 0-224,0 0 56,0 2-336,0-2-112,25 0 48,2-2-1640,5-16-2649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6T12:26:33.01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14510 17231 1610 0,'0'0'241'16,"0"0"-241"-16,0 0-171 15,0 0-133-15,0 0-192 16,0 0 171-16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7T20:26:54.454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7833 9431 333 0,'0'0'165'0,"0"0"-70"15,0 0 15-15,0 0 41 16,0 0-39-16,0 0-52 16,-1 0 37-16,1 0-20 15,0 0-2-15,0 0-8 16,0 0-16-16,0 0 21 16,0 0-22-16,0 0-14 15,-2 0-1-15,1 2-35 16,-4 0 6-16,2 1-6 15,-2 1 9-15,2 1-10 16,-2 3 2-16,-1-1-1 16,0 3 7-16,0-1-1 15,3 1-7-15,-3 2 1 0,2-1-6 16,-1 0 6-16,2 1 2 16,-1 2-2-16,1 2 6 15,1 1-6-15,-1 1-1 16,1 2 1-16,0 1-3 15,-1 1 3-15,3 2 0 16,0-3 0-16,0 1 6 16,0-2-5-16,0 0-1 15,0-1 0-15,0 0 1 16,3-2 3-16,3 0 2 16,-2-2-6-16,2 0 9 15,2 0-3-15,-1-1-6 16,2 0 1-16,3 1 0 0,1 1 19 15,1 0-18 1,2 0 4-16,1-2 11 0,0 1-17 16,2-3 1-16,-2-2 0 15,0-1 23-15,5-1 12 16,-1-2 11-16,1-3-22 16,-2-3 7-16,4 0-32 15,-2 0 13-15,1 0-3 16,-1-3-10-16,-1-4 14 15,-3-2-8-15,1 2 3 16,-3-5 6-16,-1-1-14 16,-3-4 4-16,2-3-5 15,-2-2 7-15,-1-3-2 0,-3-3-5 16,3 0 0-16,-4-2 3 16,-3 0-2-16,1 0-1 15,-4-1 0-15,-1 0 1 16,0 2 4-16,0 0-5 15,0 2 0-15,-6 2-1 16,-4-1 1-16,-2 2 0 16,3 2 0-16,-4-1 1 15,1 3 9-15,-3 0-10 16,4 6 0-16,-1-2 11 16,-2 3-10-16,0 1 29 15,-1 1-2-15,-1 2-9 16,-1 1 19-16,1 3-37 15,-5-1-1-15,5 3 0 0,-1 1 12 16,1 2-14-16,1 0 2 16,-3 0 0-16,1 11-7 15,-2 5 5-15,-3 3 1 16,2 4 1-16,-2-1-23 16,1-1 21-16,5 0-26 15,1-2-36-15,7-2 26 16,4 0-79-16,4 8-112 15,0-6-105-15,0-2-490 0</inkml:trace>
  <inkml:trace contextRef="#ctx0" brushRef="#br0" timeOffset="616.8">8430 10037 644 0,'0'0'257'16,"0"0"-198"-16,0 0-15 15,0 0 32-15,0 0-32 0,0 0-2 16,0 0-22 0,1 32-11-16,4-25 11 0,1-2-20 15,-3-5 0-15,3 0 8 16,0 0 8-16,-3-2 21 15,0-9-12-15,-2-1-6 16,-1-4 11-16,0 4 15 16,0 4 51-16,0 2 26 15,0 3-18-15,-3 3-1 16,-3 0-59-16,-4 0-28 16,4 10 2-16,0 3-18 15,1 1-1-15,2 0 1 16,3 0-21-16,0-3-71 15,5-5-544-15</inkml:trace>
  <inkml:trace contextRef="#ctx0" brushRef="#br0" timeOffset="1419.72">8822 9515 416 0,'0'0'532'0,"0"0"-468"15,0 0 33-15,0 0 11 16,0 0-12-16,0 0-22 15,0 0-55-15,-7-1-2 16,7 1-5-16,0 4-12 16,0 9 23-16,0 2 5 15,0 3 10-15,6 1 5 16,4-1-25-16,7 2-9 16,4-4-9-16,4-2 7 15,3-4-1-15,2-6-6 0,0-4 2 16,1 0 18-1,-1-9-20-15,-3-10 1 0,-2-4 0 16,-5-4 1-16,-4-3 14 16,-5-1-16-16,-5 0 9 15,-6 0 29-15,0 3 29 16,0 3 25-16,-14 4-18 16,-4 4-27-16,-3 4 5 15,-3 3-23-15,-4 4-8 16,3 6-1-16,-2 0-20 15,0 0 0-15,4 12 0 16,1 4-10-16,3 4 9 16,5 4-35-16,3 15-74 15,3-8-179-15,2-3-529 0</inkml:trace>
  <inkml:trace contextRef="#ctx0" brushRef="#br0" timeOffset="1921.07">8930 9707 770 0,'0'0'151'15,"0"0"-107"-15,0 0 47 0,-27 82 69 16,27-54-73-16,0-1-32 16,0 1 19-16,9-2-8 15,4 0 14-15,6-3-25 16,3-3-39-16,3-6 25 16,2-3-25-16,3-6-3 15,-1-5 15-15,3 0-17 16,1-7 17-16,-4-11-6 15,1-4-15-15,-6-6 33 16,-3-4-31-16,-9 1 10 16,-6-3 6-16,-6 2-11 15,0 2 29-15,-5 0-5 0,-10 6-8 16,-4 0 28 0,-5 7-33-16,-3 0 0 0,-2 7-22 15,-4 5 7-15,0 5-10 16,-3 0 0-16,3 3 1 15,2 11-2-15,1 4-2 16,3 5-34-16,5 2-23 16,7 5-63-16,5 10-80 15,5-5-201-15,5-5-562 0</inkml:trace>
  <inkml:trace contextRef="#ctx0" brushRef="#br0" timeOffset="2799.83">9440 9570 697 0,'0'0'134'0,"0"0"-93"16,0 0-17-16,0 0 73 15,0 0 39-15,19 73-69 16,1-57-47-16,2-5 10 16,5-1-14-16,-2-5-1 15,5-5 34-15,-2 0-35 16,-2-8 2-16,1-9 3 16,-5-6-3-16,-4-4 26 15,-6-2-14-15,-6-3 7 16,-5-2 27-16,-1 5 11 15,0 0 31-15,-12 5-11 0,-4 2-33 16,-5 8 2-16,-3-1-42 16,-1 5-10-16,-5 5 4 15,3 2-14-15,0 3 0 16,1 0 0-16,4 6-11 16,0 9 10-16,3 3-9 15,7 2 5-15,1 2-4 16,4 2 1-16,6 1 0 15,1-1 7-15,0 0-18 16,8-5 13-16,7 1 4 16,6-8-20-16,3-5-8 15,2-5-24-15,0-2 24 16,3 0 8-16,-4-12-17 0,0-4 27 16,-4-5 1-1,-3-1 11-15,-3-3 0 0,-5 1 6 16,-2 2-6-16,-3 5 7 15,-1 5 10-15,-3 4 45 16,-1 5-5-16,0 3-19 16,2 0-16-16,-2 13-21 15,0 12-1-15,1 9 11 16,2 9-10-16,3 9 11 16,2 4-5-16,2 2 4 15,1 1 3-15,-2-4-13 16,-3-9-1-16,-1-5 0 15,0-7 11-15,-1-9-11 0,1-4 0 16,1-6 0 0,0-6-8-16,3-4 7 0,3-5-108 15,-3 0-182-15,1-8-448 0</inkml:trace>
  <inkml:trace contextRef="#ctx0" brushRef="#br0" timeOffset="3506.08">9992 9496 1073 0,'0'0'205'0,"0"0"-156"16,0 0-21-16,0 0 50 15,0 0 7-15,0 0-35 16,40-73-32-16,-22 61-6 16,0 0 31-16,-2 2-27 15,2 3 6-15,3 2-11 16,1 1-10-16,1 4 7 15,0 0-8-15,3 5 1 16,-5 9 14-16,6 5-14 0,-5 1 0 16,0 7 9-1,-4 1 0-15,-3 4 29 0,-6-1-18 16,-6 3-9-16,-3 0 12 16,0 0-23-16,-7 4 12 15,-8-1-12-15,-2-1-1 16,0-1 10-16,-2-4-9 15,2-1 4-15,-1-5 1 16,3-3-6-16,-1-3 0 16,2-4 0-16,5-3 1 15,0-5-5-15,5-3 5 16,1-2-1-16,3-2 0 16,0 0-1-16,0 0-20 0,0-4 14 15,4-9-15 1,6-2 22-16,1 2-7 0,1 0 7 15,0 2 0-15,0 8-2 16,1 1 2-16,1 2 9 16,3 0-3-16,0 10 30 15,4 4-12-15,1 2 23 16,-1 1 17-16,0-3-25 16,3-3 7-16,-3-3-12 15,-2-3-25-15,0-5 10 16,-2 0-19-16,-1 0 0 15,4-24 0-15,-2-1-100 16,-6-1-260-16</inkml:trace>
  <inkml:trace contextRef="#ctx0" brushRef="#br0" timeOffset="4655.46">11130 9561 71 0,'0'0'1142'0,"0"0"-991"15,0 0 2-15,0 0-18 16,0 0-40-16,0 0-5 16,0 0-27-16,-100-21-55 15,80 25 2-15,-3 8-10 16,-3 6 0-16,4 5 0 15,1 4 0-15,3 2 0 0,6 5 5 16,3 0-5-16,9 0 0 16,0-3 0-16,12-2-9 15,8-8 8-15,5-5 1 16,0-7 0-16,2-9-9 16,0 0 8-16,-3-5 0 15,-3-12 1-15,-2-4-4 16,-5-1 4-16,-3-2 0 15,-3-1 0-15,-4 4 9 16,-2 1-8-16,-2 4-1 16,0 3 0-16,3 6 1 15,-3 5-2-15,0 2 1 16,6 0-3-16,-2 11-3 16,7 9 2-16,1 12 4 0,7 6 0 15,2 11 1-15,7 19-2 16,5 19 2-16,4 24 0 15,-1 7 9-15,-7-1-10 16,-12-6-7-16,-9-17-1 16,-7-4-33-16,-1-8 33 15,0-16-4-15,-9-12 2 16,-2-12 8-16,-5-6-23 16,-3 5 14-16,-6-1 10 15,-3 2 1-15,-4-12 2 16,1-9-1-16,-2-13-1 0,0-8 38 15,-3-15-37 1,2-17 12-16,3-12-13 0,4-8 9 16,6-8-4-16,6-1-5 15,6-4 0-15,6 3 4 16,3-2-4-16,0 5 0 16,15 2 0-16,6 5 0 15,3 2 24-15,7 5-8 16,6 3-10-16,2 3 3 15,6 1-9-15,3 1-1 16,4 0-73-16,15-13-139 16,-7 10-100-16,-11 5-540 0</inkml:trace>
  <inkml:trace contextRef="#ctx0" brushRef="#br0" timeOffset="5233.96">12068 9264 1234 0,'0'0'258'16,"0"0"-199"-16,0 0-32 0,0 0-26 16,0 0 30-16,0 0 28 15,0 92-22-15,0-46 12 16,3 17-8-16,0 22-33 16,3 16 12-16,-2 8-13 15,1-8-5-15,-2-23 7 16,-3-23-1-16,3-16-6 15,0-7-2-15,-2 1 1 16,1-4-2-16,1-4 1 16,-2-9 0-16,2-8 1 15,-1-6 8-15,1-2-1 16,0-4 47-16,1-16-19 0,1-8 8 16,0-8-29-16,0-9 1 15,-2-6 7-15,5-4-23 16,-1-6 12-16,5-2-12 15,0-3 8-15,4 2-5 16,1 0-3-16,2 4 0 16,6 5-1-16,-2 7-9 15,1 8 10-15,-2 5 0 16,-1 5 0-16,-2 7-9 16,-1 4-2-16,-3 4-45 15,0 5-34-15,3 5-117 16,-3 2-131-16,-3 3-345 0</inkml:trace>
  <inkml:trace contextRef="#ctx0" brushRef="#br0" timeOffset="5519.35">12220 9682 152 0,'0'0'1000'16,"0"0"-891"-16,0 0-57 15,17 73 60-15,2-42 98 16,2 5-62-16,6 3-68 16,3 3-27-16,-1-3-14 15,1-1-33-15,-1-7 9 0,-4-2-3 16,0-9-12-1,2-4 0-15,-2-6-17 0,14-10-106 16,-6-9-403-16,-3-6-672 0</inkml:trace>
  <inkml:trace contextRef="#ctx0" brushRef="#br0" timeOffset="6208.08">13018 9469 811 0,'0'0'753'0,"0"0"-656"0,0 0-76 16,0 0 2-16,0 0 41 16,0 0-19-16,0 0-14 15,-63 17-31-15,50 0 1 16,1 2 18-16,1 3-7 15,0 2 4-15,2 5 0 16,1 3 9-16,1 4 20 16,6 3-24-16,1 2-8 15,0 0 15-15,0 1-27 16,5-2 0-16,7-2-1 16,6-5 7-16,2-3-7 0,6-5 0 15,6-8 1 1,4-7 5-16,5-7-6 0,1-3 0 15,0-5-30-15,-2-17-10 16,0-6 27-16,-7-9-17 16,-1-7-31-16,-7-6 34 15,-3-2-31-15,-7-5 56 16,-3 2 2-16,-6-1 18 16,-6 2 62-16,0-1-18 15,-3 2-12-15,-10 5 7 16,-2 5-38-16,-3 9 6 15,3 10 2-15,-1 7-26 16,2 6 14-16,1 6-15 16,2 5-5-16,-1 0-10 15,0 16-5-15,2 11 19 0,2 12-9 16,3 21 7-16,5 19 1 16,7 16 2-16,11-6 0 15,3-18 9-15,-5-20-2 16,4-14-7-16,3 3 0 15,7 6 1-15,6-1 3 16,1-5-3-16,5-6 0 16,0-6 6-16,-2-4-6 15,0-4-1-15,-2-5 0 16,-6-3-13-16,0-7 13 16,-1-5-53-16,-7 0-58 15,-7 0-228-15</inkml:trace>
  <inkml:trace contextRef="#ctx0" brushRef="#br0" timeOffset="7855.63">17460 4799 857 0,'0'0'184'0,"0"0"-77"16,0 0-25-16,-91 81-47 0,60-48 42 15,-1 8-16-15,0 3-16 16,2 4-9-16,0-2-36 16,3 0 0-16,3-5 0 15,-1 4-67-15,4-10-245 16,5-10-419-16</inkml:trace>
  <inkml:trace contextRef="#ctx0" brushRef="#br0" timeOffset="8213.77">17017 5132 1001 0,'0'0'185'0,"0"0"-119"16,0 0-17-16,0 0 9 16,0 0 16-16,-36 89-28 15,29-60-18-15,1 2 5 16,-2-2-20-16,4-5-1 16,-2-5-5-16,5-4 1 15,1-5-1-15,0-1-7 16,0-1 1-16,7-3 14 15,8-1-14-15,4-1 5 16,4-3 15-16,2 0-21 16,2 0 25-16,1 0-19 15,-1-3-5-15,-2 1 26 16,-1-1-27-16,-1 1 0 0,4 0 0 16,15-4-87-16,-4 0-150 15,-4-4-639-15</inkml:trace>
  <inkml:trace contextRef="#ctx0" brushRef="#br0" timeOffset="8725.07">17952 4668 1200 0,'0'0'166'16,"0"0"-113"-16,0 0-35 16,0 0 28-16,0 0 9 15,-89-2 4-15,65 15-32 16,-3 3-26-16,-1 2-1 15,4 3 0-15,3-1 9 16,6 0-12-16,3-2 3 16,6-3-10-16,6-1 9 15,0-2-25-15,3-4 6 0,13-1-2 16,7 0-15 0,7-5 37-16,2 2 0 0,3 2-9 15,1 2 9-15,-2 4-9 16,-4 3 8-16,-6 2 0 15,-5 1 1-15,-9-1 0 16,-8 0 12-16,-2-2 33 16,-8 2 70-16,-15 0-45 15,-7-3-9-15,-6-5-11 16,-1-3-38-16,0-5 16 16,5-1-28-16,7-4-15 15,13-16-69-15,4 2-198 16,8-1-589-16</inkml:trace>
  <inkml:trace contextRef="#ctx0" brushRef="#br0" timeOffset="9647.53">18043 4925 743 0,'0'0'149'16,"0"0"-106"-16,0 0-31 15,66 80 38-15,-42-68-8 16,3-7 6-16,1-5 32 16,-4 0-37-16,-4-10 3 15,-4-9 5-15,-7-4-25 16,-5-5 2-16,-4-3-17 16,0-2-10-16,-16-1 3 0,-7-1-4 15,-2 3-22-15,-1 4 20 16,0 4-13-16,2 12 8 15,5 7 4-15,3 5 3 16,3 7-1-16,4 10-10 16,5 8 11-16,4 1 6 15,0 2-6-15,7-1 14 16,11-4-12-16,6-4 0 16,3-8 15-16,1-8-17 15,2-3 8-15,-3-5 0 0,-2-17-7 16,-3-4 18-1,-2-11-18-15,-2-4 9 0,-1-6 0 16,-3-1-9-16,-2-3 7 16,1 1-5-16,-4 3 4 15,-1 8-8-15,-2 11 2 16,-3 14-1-16,-3 12 16 16,0 6-16-16,-2 23 0 15,-9 16 1-15,0 19 31 16,3 2 61-16,5 2-15 15,3 2-27-15,5-14 5 16,13 3-42-16,6-9 7 16,4-12-17-16,3-9 2 15,2-8 4-15,0-11-10 16,-3-8 0-16,0 0 7 0,-5-20-1 16,-1-5-6-16,-6-8 0 15,-5-3-25-15,-4-3 24 16,-4 0-34-16,-4 4-19 15,-1 8-9-15,0 7 41 16,0 15 15-16,-3 5-2 16,-1 11-13-16,-1 17 22 15,1 5-1-15,4 4 1 16,0 0 3-16,1-4 5 16,14-4-8-16,5-8 1 15,3-8-1-15,4-8 12 16,-3-5-12-16,3-2-5 15,-3-15-65-15,-3-7-65 16,-5-8 12-16,0-1-119 16,-6-6 51-16,-3 2 184 0,-4-1-26 15,-3 4 14-15,0 7 19 16,0 10 7-16,0 9 38 16,-3 8-44-16,2 11 21 15,-1 18 46-15,2 8 87 16,0 5-50-16,0 0-32 15,12-2-62-15,6-7 11 16,16-5-22-16,-4-11-36 16,0-9-349-16</inkml:trace>
  <inkml:trace contextRef="#ctx0" brushRef="#br0" timeOffset="10279.03">19181 4296 918 0,'0'0'152'0,"0"0"-119"16,0 0-5-16,-3 101 41 15,3-34 37-15,0 22-25 16,0-9-21-16,2-6-18 15,-1-10-3-15,1-16-14 16,-2 5-24-16,0 3 16 0,0-10-17 16,0-10-16-1,0-9-49-15,0-11-66 0,0-13-18 16,0-3 36-16,-5-14-156 16,1-11 49-16,1-6 139 15,-3 1 81-15,5 2 121 16,1 3 87-16,0 6 22 15,1 5-91-15,12-1-102 16,4 3-4-16,4 2-31 16,1 1 4-16,-1 4-6 15,3 3 1-15,-2 2 0 16,0 4-1-16,-2 13 0 16,-1 3 0-16,-4 4 0 0,-1 0-16 15,-5 2 1 1,1-4 2-16,-1-2-26 0,0-3-3 15,4-5-72-15,2-7-29 16,3-5 39-16,0 0-7 16,1-13 30-16,1-8 48 15,-2-8 33-15,-1-2 96 16,-1 1 169-16,-5-1 4 16,-3 2-77-16,-7 2 26 15,-1 5-51-15,-1 5-94 16,-17 5 32-16,-7 7-55 15,-6 5-24-15,-7 8-26 16,-5 15-14-16,-17 26-43 16,9-5-148-16,8 0-643 0</inkml:trace>
  <inkml:trace contextRef="#ctx0" brushRef="#br0" timeOffset="11466.58">14766 9793 401 0,'0'0'559'0,"0"0"-464"16,0 0-54-16,0 0-20 15,0 0 20-15,0 0 28 16,0 0 11-16,79 0-12 0,-52 0-33 15,4 0 3-15,4 0-19 16,4 0-2-16,2 0 153 16,0 0-73-16,-4 0-27 15,-4 1-28-15,-6 1-30 16,-7-1 17-16,-7 1-14 16,-5-2 2-16,-3 1 2 15,-5-1-18-15,0 0 25 16,0 0 27-16,0 0-12 15,0 0 6-15,0 0-20 16,0 0-7-16,0 0 7 16,0 0-27-16,0 0 1 15,0 0-1-15,1 0-7 16,-1 0-2-16,0 0-12 16,0 0-46-16,0 1-58 0,0 1-274 15,0 1-623-15</inkml:trace>
  <inkml:trace contextRef="#ctx0" brushRef="#br0" timeOffset="13486.34">16001 9420 804 0,'0'0'268'0,"0"0"-125"16,0 0-39-1,0 0-1-15,0 0-11 0,0 0-59 16,0 0 6-16,41-6-14 16,-22 3 10-16,3 0 26 15,5 1-46-15,1 2 21 16,4 0-7-16,0 0-28 16,0 0 19-16,-4 0-20 15,-5 0-6-15,-5 0-48 16,-9 0-205-16,-6 0-415 0</inkml:trace>
  <inkml:trace contextRef="#ctx0" brushRef="#br0" timeOffset="14055.97">16016 9419 778 0,'0'0'189'16,"0"0"-115"-16,0 0-8 16,0 0 54-16,0 0-33 15,0 0-13-15,-27 72-33 16,23-45-21-16,-2 4 25 16,2-2 6-16,0-2-12 15,3-3-4-15,-1-4-20 16,2-6-2-16,0-3-13 15,0-3 3-15,3-5-4 0,9-3 1 16,0 0 0 0,3-5-21-16,5-7-74 0,2 0 37 15,2 0 17-15,3 3 30 16,5 3 3-16,1 6 9 16,0 0-1-16,-2 6 16 15,-1 13-15-15,-7 6 14 16,-2 6 26-16,-7 2 0 15,-5 3 23-15,-6 0-18 16,-3-2-9-16,0-2 6 16,-12-2-31-16,-5-5 7 15,-7-5-17-15,-4-4 0 16,-4-6 23-16,-4-5-18 16,-3-5-6-16,3 0 6 0,2-1 4 15,2-10-10 1,9 0-1-16,4 0 1 0,7 3 9 15,3 2-2-15,6 3-7 16,2 1-1-16,1 2-2 16,0 0-27-16,4 0-11 15,21 0-31-15,-2 0-80 16,0 0-421-16</inkml:trace>
  <inkml:trace contextRef="#ctx0" brushRef="#br0" timeOffset="14527.49">16532 9431 933 0,'0'0'155'0,"0"0"-91"16,0 0-47-16,0 0 97 16,0 75 4-16,0-49-57 15,0 1 4-15,0 2-5 16,0 2 16-16,0 1-15 16,0-1-48-16,-5-2 2 0,1-2-10 15,3-5-3-15,1-5 3 16,0-5-5-16,0-4 0 15,0-5 13-15,6-3-11 16,9 0-2-16,4-6 0 16,4-6 9-16,3-4-2 15,4 2-7-15,3 2 0 16,0 1 2-16,2 5-1 16,0 2-1-16,-2 4 2 15,-2 0 5-15,-1 5 0 16,-5 3-1-16,-2 3-4 15,-3-2 9-15,-3-1-9 16,-5-5-4-16,-3-3-9 16,-3 0-242-16,-4-3-625 0</inkml:trace>
  <inkml:trace contextRef="#ctx0" brushRef="#br0" timeOffset="14792.16">16848 9426 1438 0,'0'0'198'15,"0"0"-143"-15,0 0-14 16,0 0 23-16,-1 86 42 16,1-42-33-16,6 18-30 15,0-1 6-15,-3 5-12 0,1 4-21 16,-4-13 17-1,0 3-33-15,0-9 7 0,0-8-7 16,0-12-17-16,0-6 1 16,9-15-74-16,0-6-284 15,1-4-727-15</inkml:trace>
  <inkml:trace contextRef="#ctx0" brushRef="#br0" timeOffset="14951.44">17167 10047 1467 0,'0'0'221'0,"0"0"-150"15,0 0-27-15,0 0-44 16,0 0 10-16,0 0-10 0,0 0-60 16,53-9-327-16</inkml:trace>
  <inkml:trace contextRef="#ctx0" brushRef="#br0" timeOffset="15450.92">17644 9397 1053 0,'0'0'137'15,"0"0"-92"-15,0 0 9 0,0 0 89 16,0 0-8-16,-85 84-49 16,70-50-16-16,-2 2-13 15,4 3 25-15,1 6-16 16,1 0-22-16,7 3 9 16,4 1-21-16,0-2-3 15,7-2 2-15,14-4-29 16,8-6 5-16,2-5-7 15,8-8 0-15,2-5 7 16,4-7-7-16,3-8 0 16,-3-2 3-16,-1-6 3 15,-6-15-6-15,-7-6 0 0,-7-4 1 16,-8-4-1-16,-8-2 1 16,-8 3-1-16,0-1 10 15,-9 4-3-15,-12 5-7 16,-3 2 0-16,-4 7 2 15,-4 6 35-15,1 9-37 16,1 2 0-16,0 2-1 16,5 17-27-16,3 3 6 15,5 3-1-15,5 4-32 16,8-2-34-16,4 9-158 16,6-7-249-16,9-7-249 0</inkml:trace>
  <inkml:trace contextRef="#ctx0" brushRef="#br0" timeOffset="16181.01">18433 9701 1345 0,'0'0'227'0,"0"0"-103"16,0 0 4-16,0 0 38 15,0 0-68-15,0 0-56 16,0 0-11-16,-51-36-29 16,31 36-4-16,-2 0 2 15,-2 6-20-15,2 12 12 16,-2 4 1-16,2 5 7 16,2 2 0-16,7 3-14 0,4 1 7 15,6-4 5 1,3-1-23-16,6-9 17 0,16-5-49 15,5-6 27-15,9-8 7 16,0 0-58-16,-1-11 10 16,-3-6-46-16,-5-4 21 15,-5 1 77-15,-7 3 19 16,-2 3 8-16,-5 3 68 16,-4 7-39-16,-1 4-2 15,0 0-24-15,3 21-10 16,4 12 52-16,3 12-33 15,7 22 7-15,10 24 2 0,9 27-23 16,3 8 8-16,-5-3-6 16,-9-14-8-16,-13-22 35 15,-7-16-35-15,-5-17 1 16,-3-15 5-16,0-4 7 16,-8 3-4-16,-7 4 7 15,-8 2 10-15,-7-7 31 16,-8-5-36-16,-5-10 13 15,-3-10-4-15,-5-6-29 16,2-6 35-16,6-8-11 16,2-16-12-16,7-6 20 15,6-7-27-15,5-5 7 16,10-2-13-16,9-2 0 0,4-1 0 16,0 1 1-1,16 1 11-15,8-2 15 0,4 0-19 16,5 1-8-16,4-1 0 15,4 2 5-15,2 2-7 16,-1 4 2-16,0 2-16 16,-3 1-12-16,-4 6-61 15,4-8-27-15,-9 10-266 16,-8 3-830-16</inkml:trace>
  <inkml:trace contextRef="#ctx0" brushRef="#br0" timeOffset="16884.59">19417 9307 983 0,'0'0'224'0,"0"0"-131"16,0 0-82-16,0 0 16 16,0 0 15-16,-10 83-15 15,8-45 24-15,2 6 0 16,0 7 32-16,0 19 23 16,0-6-71-16,2 5-1 0,1-2-24 15,-2-13 0 1,2-1-3-16,-2-8-2 0,-1-12-5 15,0-10-76-15,0-8-219 16,-10-10-536-16</inkml:trace>
  <inkml:trace contextRef="#ctx0" brushRef="#br0" timeOffset="17105.12">19327 9760 1028 0,'0'0'195'16,"0"0"-137"-16,0 0 38 16,0 0 13-16,110 0 99 15,-60 0-83-15,11 0-57 0,5 0 0 16,3-5-53-16,-1-3-2 16,-5 1-13-16,-8-4-13 15,-9-8-81-15,-14 2-227 16,-13 0-528-16</inkml:trace>
  <inkml:trace contextRef="#ctx0" brushRef="#br0" timeOffset="17323.43">19765 9414 1202 0,'0'0'185'0,"0"0"-111"0,-6 89 8 16,6-41-1-16,0 19 52 16,6-5-54-16,7 4-38 15,-1-1-9-15,-2-10-32 16,5 15-8-16,-4-16-196 16,-5-16-620-16</inkml:trace>
  <inkml:trace contextRef="#ctx0" brushRef="#br0" timeOffset="17727.4">19948 9939 1129 0,'0'0'184'0,"0"0"-135"15,0 0 40-15,0 0 24 16,107-3 9-16,-83 17-14 15,-1 5-51-15,-6 6-43 16,-4 5 19-16,-7 3-18 16,-6-1-8-16,0 1 15 15,-13-4-16-15,-4-4-6 16,-1-5 0-16,-3-6 9 16,0-6-2-16,4-8-1 15,1 0-4-15,4-5-2 16,3-9-5-16,5-2-2 15,4 2 7-15,0 5-16 0,0 3 10 16,10 4 12 0,4 2-4-16,3 0 20 0,4 10-21 15,2 4 27-15,4-2-8 16,0-2-19-16,2-5 22 16,1-5-21-16,0 0-2 15,13-22-13-15,-7-7-238 16,-5 0-521-16</inkml:trace>
  <inkml:trace contextRef="#ctx0" brushRef="#br0" timeOffset="18155.3">20467 9499 1472 0,'0'0'222'16,"0"0"-149"-16,0 0-64 15,0 0 11-15,0 0-18 16,-73 84 7-16,60-45 17 16,5 7-25-16,7 5 16 15,1 7 6-15,4 1 8 16,17 0 16-16,7-3-29 16,4-6-18-16,5-11 16 15,2-8-10-15,2-10-6 16,1-10 0-16,0-8 1 15,-2-3 5-15,-1-14-5 0,-5-10 6 16,-2-8-2-16,-5-7-4 16,-5-7-1-16,-8-3 0 15,-6-2 8-15,-5-1 12 16,-3 2 21-16,0 3-4 16,-8 6 1-16,-9 4-29 15,-4 6 23-15,-7 5-4 16,-7 5-7-16,-7 6 15 15,-8 4-36-15,-4 6-29 16,0 5-13-16,-11 17-51 16,16 7-176-16,10 1-452 0</inkml:trace>
  <inkml:trace contextRef="#ctx0" brushRef="#br0" timeOffset="29890.81">15567 7311 347 0,'0'0'68'0,"0"0"-9"0,0 0 100 16,0 0-79-16,0 0-33 16,0 0-39-16,-80 80 10 15,69-65-16-15,0-1 7 16,0 1 53-16,2 0-33 16,-1 1 7-16,1 1-19 15,1 1-17-15,0 1 18 16,1 1-11-16,1 2-6 15,0 2 6-15,2 1-5 16,-1 4-2-16,4 2 14 16,-1 4-14-16,2 0 23 15,0 1-10-15,0 0 18 16,0 1 6-16,0-1 5 0,0 1 28 16,6 0-56-16,0 1-12 15,2-1 11-15,2-1-13 16,1 0 2-16,-1 0 17 15,5 0-18-15,-2 1 5 16,5 0 4-16,-1 0-10 16,2 0 26-16,-1 0-11 15,-2-3-6-15,4 1 30 16,-2 0-32-16,3-4 13 16,1 1-2-16,0-2-17 15,2-1 31-15,3 1-19 16,1-1 4-16,1-2 12 15,2 0-28-15,0 0 12 0,1-1-3 16,1-2-10 0,-1-2 20-16,0-2-14 0,1-2 1 15,0-1 17-15,0 0-23 16,3-1 12-16,2 0 7 16,2 1-19-16,3 2 34 15,0-2-16-15,0 0-3 16,-1 0 16-16,0-2-29 15,1-1 17-15,1 0 8 16,2-2-18-16,0-2 12 16,0-3-10-16,1-2 0 15,-1 0 8-15,-4-2-18 0,2-2 3 16,-2-1-4-16,3 0 0 16,1 0 17-16,6 0 45 15,0 0-24-15,2 0-14 16,1 0-24-16,2 0-1 15,0-6 0-15,-2 1 1 16,-1-4 6-16,-1 1-7 16,0-4 1-16,-1 1 3 15,-4 0 2-15,-2-2-6 16,-1-1 0-16,-1 0 0 16,-3-1 2-16,-1 1-2 15,3-2 0-15,-3-1 0 16,5 0 14-16,-2-3-16 15,1 0 2-15,-1-2 0 16,0-2 2-16,0 2-2 0,-2 1 0 16,-1-4-1-16,-2 1 2 15,-2 0-1-15,0-2 0 16,-3 1 1-16,0-4 1 16,-3 2-2-16,0-4 0 15,-4 0 0-15,1 0 3 16,-3-3-3-16,-4 0 0 15,0-3 1-15,0 0 7 16,-4-2-7-16,0 1-1 16,-3-2 0-16,0 0 6 15,-4 0 0-15,-2 1 3 16,-2-3-8-16,-4 2 23 0,-1 0-17 16,0 1-7-16,0-1 3 15,-10 2 6-15,-5 0-2 16,0-2-7-16,-6 1 2 15,0 3 3-15,-3 1-4 16,-1 2-1-16,-2 0 0 16,-1-1 1-16,0 2-2 15,-4-1 1-15,1 0 0 16,-3 2 5-16,-1-1-4 16,-1 3-2-16,-2-1 1 15,1 2 0-15,-2 1 0 16,-2 0 0-16,-2 2 0 15,-2 0 4-15,-2 3-3 16,-1 1-1-16,-1 3 0 0,0 0-1 16,-1 0 0-16,1 1 1 15,3 2 0-15,-2-1 4 16,-1 2-3-16,2 0-1 16,-2 2 0-16,0-1-2 15,-2 1 2-15,1 1 0 16,-1 2 0-16,0 0 12 15,2 1-12-15,1-1-1 16,1 4-1-16,2-2-5 16,0 2 7-16,2-1 0 15,0 3 0-15,-1-3-6 16,2 4 4-16,-2 1 1 0,0-1 0 16,0 2-10-16,0 0 10 15,3 0 1-15,1 0 0 16,1 0 2-16,1 0-2 15,1 0 0-15,3 3 0 16,1 2-4-16,-1 1 4 16,-2 2 0-16,-2 4 0 15,-2 1 0-15,2 1 1 16,-3 1-1-16,-2 1 0 16,1 1-2-16,1 0 1 15,0 1 1-15,1 0 0 16,-2 2 0-16,2 2 1 15,0 2-1-15,2-1 0 16,0 5-1-16,3 2-1 16,1 2 2-16,0 1 0 0,-1 1-1 15,4-1-4-15,3 1-2 16,4 0 0-16,2 1 4 16,2 1-6-16,-1 1 9 15,0 0-2-15,5 4 2 16,3-4-38-16,5-1 6 15,5 3-100-15,3 20-80 16,0-9-19-16,0-3-449 0</inkml:trace>
  <inkml:trace contextRef="#ctx0" brushRef="#br0" timeOffset="33465.99">18543 7461 894 0,'0'0'246'0,"0"0"-149"15,0 0 24-15,0 0-34 16,0 0 28-16,0 0 25 16,0 0-70-16,6-11-16 15,0 7-22-15,4-3-20 16,5 0 17-16,4-3-17 15,10-1-5-15,5-3 5 16,10-3-10-16,5-2-2 16,3 1 1-16,-3-1-1 15,-1 1 6-15,-6 3-5 0,-6 3-1 16,-8 4 0-16,-6 5-9 16,-4 3 0-16,-8 0-10 15,-2 14 6-15,-5 10 12 16,-1 6 1-16,-2 5 0 15,0 2-2-15,0-3 4 16,0-5-2-16,0-5 0 16,0-11 1-16,0-4 2 15,0-7-2-15,0-2-1 16,0-4 4-16,0-11-2 16,0-4-2-16,-2-6 0 15,-2 0 1-15,0-3-7 16,1-1 6-16,2 0-1 15,1 0 1-15,0 1-12 0,0 0 11 16,6 3 1-16,5 2-13 16,3 7 7-16,1 5-10 15,3 7 15-15,1 4-8 16,0 0-9-16,3 4 18 16,-1 9 0-16,-2 2 2 15,-1 1-1-15,-4 1 0 16,-3 0-1-16,-6-2 0 15,-5 1-3-15,0-2 3 16,-8 2 0-16,-11-2 1 16,-5-2 18-16,-1-1-18 0,1-1 7 15,0-3-7-15,6-2-1 16,8-5 17 0,5 0-17-16,5 0-7 0,11 0-216 15,6-2-593-15</inkml:trace>
  <inkml:trace contextRef="#ctx0" brushRef="#br0" timeOffset="34845.1">20125 7288 527 0,'0'0'249'16,"0"0"-75"-16,0 0-21 15,0 0-13-15,0 0-9 16,0 0-44-16,0 0-1 16,0-35-22-16,-3 30 0 15,-4-2-6-15,-3 4-51 16,-2 0 4-16,-5 3-11 15,1 0-2-15,-3 0-1 16,-1 3-4-16,-1 7 14 0,2 2-20 16,4 0 6-16,2 2-11 15,5 2-9-15,5-3-20 16,3 0 35-16,0 2 1 16,8-2 2-16,5-3 7 15,3-2-21-15,2-7 6 16,-1 1 15-16,2-2-14 15,-4 0 16-15,1-8 0 16,-2-4 0-16,1 0 6 16,-5-2-6-16,-1 1 0 15,-2 0 0-15,-1 4-2 16,-2 2 2-16,-1 4 0 16,0 3-9-16,0 0-17 15,2 10-5-15,0 10 31 16,2 6-2-16,1 6 2 0,5 4 2 15,1 3-1-15,0 2 1 16,-3 1 8-16,-5-2-10 16,-6-4 0-16,0-4 0 15,-3-4 7-15,-11-7 3 16,-3-3-10-16,-3-5 1 16,2-6 15-16,-1-2-16 15,2-5 29-15,1 0 16 16,1-10-20-16,0-5 39 15,5-4-37-15,1-3 6 0,6-1-8 16,3 0-18 0,0-1-2-16,6 5-5 15,7 1 1-15,5 2-2 0,2 4 1 16,3 1 0 0,6 2 0-16,4 1-22 0,19-5-73 15,-10 4-101-15,-3-2-608 0</inkml:trace>
  <inkml:trace contextRef="#ctx0" brushRef="#br0" timeOffset="35250.61">20643 7173 882 0,'0'0'146'0,"0"0"-118"16,0 0 2-16,0 0-11 16,0 0 20-16,-88 22 3 15,73-7-33-15,3-1 5 16,5 0-14-16,5 0 7 16,2-3-7-16,0-3 0 15,15 0 1-15,6-1 5 16,3 1-5-16,1 0-1 15,2-2 15-15,-6 4-13 16,-2 0 42-16,-5-2 48 16,-5 1-23-16,-8-2 17 0,-1 1-15 15,0-1 84 1,-16 1-25-16,-5 3-86 0,-5-4-6 16,0 0-21-16,3-4-16 15,7 1 6-15,4-3-7 16,8-1-36-16,4 0-163 15,7-8-312-15,8-6-325 0</inkml:trace>
  <inkml:trace contextRef="#ctx0" brushRef="#br0" timeOffset="36618.33">20827 7279 886 0,'0'0'116'0,"0"0"-66"15,0 0 11-15,0 0 45 0,61 77-56 16,-42-72 21-16,1-5-14 16,-1 0-41-16,-5-1 1 15,-3-12-4-15,-5-3-11 16,-6-4 19-16,0-3-21 16,-6 0-1-16,-13-2-5 15,-5 4-8-15,0 4 13 16,-3 5 0-16,2 9-5 15,3 3 5-15,5 5 1 16,1 15-3-16,5 6-4 16,5 1 14-16,6 0 6 15,0-3 2-15,9-4-2 0,12-6 19 16,5-6-26-16,5-6 8 16,3-2 7-16,-3-8-5 15,1-16 30-15,-7-5-14 16,-1-7-10-16,-5-3 6 15,-5-4-28-15,-2 1 1 16,-8 3 18-16,-1 7-19 16,-3 6 26-16,0 12-10 15,0 9 18-15,0 5-8 16,0 17-26-16,-4 17 0 16,-2 14 9-16,2 5-8 15,4 1 31-15,0-5-23 16,11-8-2-16,11-11 11 15,3-9-16-15,4-11-2 16,1-9 0-16,0-1 9 0,-3-11-8 16,-3-14 6-16,-7-5-6 15,-3-7-2-15,-5-1 1 16,-4 1-11-16,-3 7-2 16,-2 6-3-16,0 12 16 15,0 12 0-15,0 2-12 16,0 22 11-16,0 8 1 15,-2 6 0-15,2 0 13 16,0-4-10-16,7-8 9 16,6-7-4-16,7-8-8 15,-1-6 18-15,2-5-16 16,0-3 3-16,-2-17 5 16,-1-5-9-16,-2-8 11 0,-4-3-11 15,-2-1-1 1,-4 4 1-16,-2 7 7 0,-3 7-9 15,1 14 1-15,-2 5-29 16,0 12 28-16,1 15 1 16,4 7 0-16,2 0 0 15,5-2 0-15,3-5 0 16,4-9-1-16,4-6 1 16,2-9-8-16,2-3 8 15,1-7-90-15,-2-15-83 0,-1-6-57 16,-4-5-12-1,-2-6 21-15,-2-3 98 16,-8-3 123-16,-5-5 19 0,-4-1 103 16,0 1 61-16,-1 5-24 15,-7 7-24-15,4 12 10 16,-2 10-25-16,2 14-1 16,-1 2-97-16,-1 18-22 15,1 18 12-15,1 20-3 16,2 3 22-16,2 6 2 15,0 1-22-15,0-13 14 16,6 0-25-16,0-8 0 16,-3-11 0-16,-3-10-10 15,0-10-5-15,0-7-80 16,-7-7-61-16,-6 0 67 0,1-11-25 16,-2-6 40-1,1-1 74-15,5-1 3 0,4 5 71 16,4 1-27-16,0 6-8 15,12 0-3-15,7 2-20 16,4 0-1-16,2 0 2 16,2 0-17-16,0 2 15 15,-2 0-15-15,0 1 0 16,-1 2 1-16,-1 0 1 16,-3 8-3-16,0 11 1 15,-5 6-4-15,-2-1-5 16,-2 2 9-16,1-4 0 15,1-5 4-15,0-5-4 16,4-5 0-16,-1-7 0 16,2 0 2-16,-3-7 11 0,0-12 52 15,-5-3 10-15,-4-5 10 16,-6-3-47-16,0 2 16 16,-7 3-1-16,-12 6-31 15,-4 8-22-15,-4 9-10 16,-10 9-44-16,5 14-146 15,9 0-537-15</inkml:trace>
  <inkml:trace contextRef="#ctx0" brushRef="#br0" timeOffset="37054.86">22590 7321 1137 0,'0'0'284'0,"0"0"-194"16,0 0-45-16,86 0 18 15,-48 0 56-15,3 0-21 16,-1 0-27-16,-1 0-41 16,-1 0-16-16,-4 0-14 15,1 0-3-15,-8 0-291 16,-9 0-1036-16</inkml:trace>
  <inkml:trace contextRef="#ctx0" brushRef="#br0" timeOffset="37803.98">23540 7190 1107 0,'0'0'174'0,"0"0"-68"16,0 0-41-16,0 0 21 16,0 0-5-16,0 0-62 15,-87-20 2-15,59 20-20 0,-2 5 0 16,0 8 2-16,5 2-3 16,4 3 0-16,7 6-1 15,4-2-5-15,9 2 6 16,1-2 0-16,7-2 0 15,13-4 19-15,5-5-13 16,5-5-6-16,0-6 0 16,1 0 7-16,-3-10 0 15,-3-10 0-15,-1-5-5 16,-6-1 17-16,-1-3-18 16,-7 2-1-16,-2 5 12 15,-1 5-3-15,-4 9 30 16,0 8-29-16,-2 1-4 0,4 23 0 15,3 14-6 1,6 9 22-16,9 22-4 0,11 19-10 16,-1-6 7-16,-5-10-15 15,-7-11 1-15,-9-18 5 16,-6 2-5-16,-3 3-1 16,-3-9 0-16,-9-10 0 15,-12-5 13-15,-1-8-11 16,-5-4 5-16,1-4 36 15,-2-5 1-15,0-3-18 16,-4 0-26-16,3-15 8 16,-3-4-8-16,2-6 0 15,4-3 8-15,2-2 20 0,5-1-28 16,6 0 13-16,6-1-13 16,4-2 0-16,3 0 7 15,3 2-7-15,14-1 1 16,6 5 0-16,6 1 0 15,4 6-1-15,4 2 0 16,6 8-6-16,0 1 6 16,5 6 0-16,-3 4 0 15,10 0 0-15,-13 0-145 16,-11 0-384-16</inkml:trace>
  <inkml:trace contextRef="#ctx0" brushRef="#br0" timeOffset="38704.89">24351 7319 763 0,'0'0'282'15,"0"0"-167"-15,0 0 4 16,0 0-22-16,0 0-29 0,-43-74 1 15,24 64-10-15,-4 3-44 16,4 6-2-16,-2 1-13 16,0 6 1-16,4 14-2 15,3 5 1-15,3 5 0 16,4 0 12-16,5-2-10 16,2-4-2-16,3-6 0 15,14-6 7-15,5-5 2 16,3-7 1-16,4-5 6 15,-3-17 13-15,1-8-20 16,-4-8-8-16,-4-9-1 16,-5-3 10-16,-4-6-8 15,-9 1-1-15,-1 5-1 16,0 7 19-16,0 14-18 16,-4 13 55-16,-2 16 11 0,0 5-66 15,-3 38 7-15,2 29-2 16,4 3 16-16,3-6 24 15,3-11-37-15,16-23 4 16,10-1-7-16,5-3-6 16,4-10 19-16,1-11-9 15,0-10-2-15,0 0 15 16,-6-19-23-16,-5-8 8 16,-7-9-8-16,-6-5-35 15,-9 0 13-15,-5 2 0 16,-1 7 18-16,0 11 3 15,0 16 1-15,0 5-8 16,0 24-5-16,0 15 13 16,0 8 18-16,9 3-11 15,9-5 0-15,4-8-4 0,3-7 3 16,0-11-12-16,5-19-1 16,-8 0-261-16,-7-19-757 0</inkml:trace>
  <inkml:trace contextRef="#ctx0" brushRef="#br0" timeOffset="38865.99">24730 7009 1612 0,'0'0'289'16,"0"0"-221"-16,0 0-68 15,0 0-43-15,0 0-42 16,0 0-86-16,0 0-169 0,28 63-919 0</inkml:trace>
  <inkml:trace contextRef="#ctx0" brushRef="#br0" timeOffset="39238.81">24997 7190 1322 0,'0'0'238'15,"0"0"-200"-15,0 0-28 16,0 0 20-16,-85 20-11 16,66-11 34-16,1 2-26 0,7 0-25 15,5 1 9-15,6-2-11 16,0-2-15-16,9 3 8 16,15-4-52-16,6 3 7 15,4-1 11-15,2 4 8 16,-1-1 31-16,-6 0 2 15,-3 1 0-15,-7-2 29 16,-7-2 23-16,-7-1 37 16,-5-1 38-16,0-2 11 15,-19 0-27-15,-9 2-56 16,-5-3-15-16,-1-3-14 16,-3 1-26-16,7-2 0 15,7 0-12-15,7 0-66 0,15 0-42 16,1 0-227-1,0 0-697-15</inkml:trace>
  <inkml:trace contextRef="#ctx0" brushRef="#br0" timeOffset="40972.93">25164 7386 535 0,'0'0'699'16,"0"0"-609"-16,0 0 23 15,0 0 4-15,0 0 16 16,80 50 1-16,-47-50-55 16,2-8-14-16,-2-10-27 0,-5-6-26 15,-7-5-5 1,-8-3 7-16,-10-1-8 0,-3-1-6 16,-3 0 0-16,-19 2 2 15,-5 5-2-15,-3 8 0 16,-1 7 7-16,1 12-7 15,2 0-7-15,4 15 5 16,3 13-5-16,6 5-13 16,8 3 20-16,7 3 0 15,0-6 23-15,13-2-18 16,10-9-4-16,8-7-2 16,4-6-4-16,3-9-15 15,-1 0 20-15,-1-12-31 16,-2-11 16-16,-2-9 14 0,-4-5-4 15,-4-6 5-15,-7-5 0 16,-7-3 1-16,-7 1 17 16,-3 5-12-16,0 6 19 15,0 15 12-15,-2 10-25 16,-4 14 25-16,0 1-37 16,-3 25 0-16,0 15 12 15,0 9-11-15,5 8 20 16,2 1-9-16,2-3-5 15,5-6 6-15,10-11-11 16,5-10-2-16,3-8 15 16,4-8-8-16,-3-13-7 15,1 0 0-15,0-7 2 0,-1-16-4 16,-4-6 2-16,-1-4 0 16,-4 0-1-16,-8 3-1 15,-2 8 2-15,-4 8 0 16,-1 12-23-16,0 2 22 15,0 16-17-15,-4 13 18 16,-2 7 11-16,3 1-10 16,3-4-1-16,0-3 0 15,6-7 1-15,10-7 1 16,4-7-2-16,0-8 1 16,3-1 14-16,1-10-15 15,0-9-1-15,-2-9-17 16,-7-5-20-16,-2-2 37 15,-7-2-17-15,-6 4 18 0,0 6-11 16,0 11 18-16,-3 10-7 16,-5 6 0-16,-1 15-20 15,-1 14 20-15,3 9 15 16,3 3 23-16,4 0 11 16,0-4-48-16,8-7 12 15,9-7-13-15,5-7-5 16,5-9 5-16,1-7-22 15,4 0 0-15,1-17-1 16,-2-10-69-16,-3-6-54 16,-3-5 3-16,-5 1 54 15,-7 1 61-15,-5 5 28 0,-5 10 35 16,-3 12 73 0,0 9-38-16,0 9-33 0,-9 19-8 15,-3 9 15 1,5 1 39-16,1-1-50 0,6-5-5 15,0-7 0-15,7-5-27 16,11-9 11-16,6-6 1 16,1-5-7-16,4-5-3 15,1-15-3-15,-1-7-28 16,0-6 2-16,-6-2-17 16,-3-3 16-16,-7 8 6 15,-4 7 21-15,-5 11 1 16,-4 12 7-16,0 7 3 15,0 21 33-15,0 9-10 0,0 2 7 16,0 0-10-16,2-7-29 16,15-7 21-16,8-6-1 15,8-10-8-15,3-7 9 16,2-2-23-16,-2-14-6 16,-2-8-36-16,-2-8-28 15,-7-3 22-15,-5-1-20 16,-4 5 5-16,-9 5-1 15,-2 12-49-15,-4 12 55 16,-1 0 24-16,0 20 34 16,0 6 105-16,0 3-45 15,0 0-19-15,0-8-10 16,9-4-25-16,3-8 19 16,3-5 1-16,0-4-11 15,3 0 30-15,-2-15-38 0,-1-4 5 16,-3-6-12-16,-6-1 12 15,-6-1-13-15,0-2 1 16,-3 4 0-16,-9 4 1 16,-1 6-1-16,4 4 0 15,3 8 0-15,4 1-6 16,2 1-1-16,0 1 7 16,0-2 0-16,8 1-4 15,5-1 4-15,7 2-9 16,0 0-7-16,-1 0-14 15,0 8 29-15,0 12 1 0,-2 7 0 16,-3 6 29 0,-3-1-16-16,-2-1 22 0,-2-4 5 15,-1-7-24-15,-1-7 20 16,1-8-25-16,1-5 4 16,5 0 23-16,0-7-37 15,4-10-2-15,-2-2-2 16,1-3-22-16,-5 7 24 15,-1 3-14-15,0 10 15 16,-1 2-9-16,-2 8 19 16,0 10-5-16,0 7 18 15,1-3-22-15,-1-2 24 16,-3-4-25-16,-2-6 0 16,-1-3 0-16,0-7-72 0,-6-5-80 15,-7-11-198 1,0-2-704-16</inkml:trace>
  <inkml:trace contextRef="#ctx0" brushRef="#br0" timeOffset="41147.06">26844 6858 854 0,'0'0'1118'16,"0"0"-971"-16,0 0-47 15,0 0-47-15,33-75-35 16,-17 61 32-16,-1 2-39 15,3 0-10-15,-6 2-1 16,-11-1-94-16,-1 2-130 0,0 1-1068 16</inkml:trace>
  <inkml:trace contextRef="#ctx0" brushRef="#br0" timeOffset="41303.58">26538 6796 1491 0,'0'0'594'0,"0"0"-514"16,0 0-12-16,0 0-40 16,0 0-12-16,0 0-13 15,0 0-3-15,-39 0-145 16,18 0-472-16</inkml:trace>
  <inkml:trace contextRef="#ctx0" brushRef="#br0" timeOffset="43300.93">10548 10418 705 0,'0'0'236'0,"0"0"-122"15,0 0-33-15,0 0-13 0,0 0 36 16,0 0-23-16,0 0-26 16,9 0-7-16,-6 0 3 15,3 0 18-15,0 0-39 16,3 0-4-16,0 0 12 15,0 0-17-15,0 0 11 16,3 0-7-16,0 0-18 16,1 0 21-16,-1 0-14 15,9 0 5-15,0 0 15 16,7 0 47-16,4 0-19 16,3 0-40-16,4 0-21 15,-2 0 21-15,2 0-7 16,0 0 2-16,-5 0 7 0,2 0-23 15,-5 0 4-15,1 0-5 16,-4 1 1-16,2 2 7 16,-2 0-7-16,0 0 0 15,2 1 15-15,0 0-8 16,0 0-8-16,1 0 0 16,-1 2 1-16,0-1 9 15,0-1-10-15,-2 1 0 16,-1-3 14-16,-2 1-12 15,1 0-2-15,-4-1 0 16,5 0 1-16,-5 0 12 16,2 1-13-16,2 0 0 15,-1 0 0-15,3-1 12 0,2-1 31 16,3-1-21 0,0 0-16-16,-2 0 8 0,2 0-14 15,-2 0 0-15,-1 0 0 16,0 0 9-16,-3-1-9 15,-1-1 0-15,1 1 12 16,-3 1-18-16,0-2 6 16,0 1 0-16,4-1 0 15,2-1 6-15,3-1-6 16,3-1 0-16,4 0 2 16,2-3 2-16,4 1-4 15,2-2 0-15,1-1 0 16,-1 2-2-16,1-1 2 15,-2-1 1-15,-3 1-1 16,-4 1 5-16,0-1-5 0,-2 1 0 16,-1 0-1-16,0 2 1 15,3-1 0-15,2 2 0 16,3 0 1-16,-2 0 3 16,1 2-4-16,0 1 0 15,0-2-1-15,2 1 2 16,-1 0-2-16,1-1 2 15,0 0-1-15,2 1 2 16,-2-2-2-16,2 2 0 16,-2-2-1-16,0 3-2 15,-1-2 2-15,-3 1 1 16,-2-2 0-16,0 0 3 0,-6 1-3 16,-1 1 0-16,-3-2 0 15,-3 2-4-15,-4 0 3 16,-4 2 1-16,-6-1 0 15,-2 2 2-15,-5 0-2 16,-2 0 0-16,-1 0-1 16,-3 0-5-16,2 0 6 15,-2 0 0-15,0 0 0 16,0 0 3-16,0 0-1 16,0 0-2-16,0 0 0 15,0 0-3-15,0 0 3 16,0 0 0-16,0 0 0 15,0 0 7-15,0 0-6 16,0 0-1-16,0 0 0 16,0 0-21-16,0 0 0 0,0 0-63 15,0 0-102-15,0 0-516 16</inkml:trace>
  <inkml:trace contextRef="#ctx0" brushRef="#br0" timeOffset="44816.97">17764 10453 573 0,'0'0'115'0,"0"0"-81"15,0 0 104-15,0 0 43 16,0 0-31-16,0 0-9 16,0 0-53-16,82 0-5 15,-58 0-13-15,0 0-16 16,5 0 32-16,0 0-43 16,1-3-12-16,3 0 1 15,3 3-20-15,-1-3 19 16,3 1-20-16,-1 2-10 15,2 0 12-15,-2 0-13 0,3 0 0 16,2 0-1-16,6 0 2 16,2 0 55-16,6 0-21 15,-1 0-23-15,3 0 8 16,-1 0-14-16,0 0-6 16,-2 0 0-16,-3-5 6 15,-1 1 7-15,-1-1 1 16,-3 0-5-16,2 0 27 15,-2 2-35-15,1 1 13 16,3 0-14-16,-2 1 0 16,2 1 4-16,0-2-3 15,-2-1 0-15,0 1 10 16,2-1-11-16,-2 0-1 0,3-1 0 16,0 0-5-16,-1-1 6 15,1 1 0-15,1 0 0 16,-3 0 8-16,1 1-8 15,3 3 0-15,-2-2 0 16,0 1-5-16,-1 1 5 16,1 0 1-16,-3 0-1 15,4 0 4-15,-1 0-1 16,1 0-3-16,0 0 0 16,2 0 6-16,1 0-7 15,1 0 1-15,0 0 0 16,1 0 5-16,1 0-4 15,1 0-2-15,0 0 0 0,-2 0-10 16,-3 0 10-16,-2 0 1 16,-3-3 0-16,-2 0-9 15,0 0 8-15,-5 1 1 16,2-1 0-16,-6 1-22 16,-4 2 21-16,-2-2 1 15,-6 2 0-15,-2 0-1 16,-4 0 0-16,-6 0 1 15,0 0 0-15,-6 0 6 16,-3 0-6-16,-3 0 0 16,-1 0 0-16,-1 0 0 15,-1 0 0-15,0 0-12 16,0 0-129-16,0 0-234 0,0 0-553 16</inkml:trace>
  <inkml:trace contextRef="#ctx0" brushRef="#br0" timeOffset="59592.94">22412 9699 168 0,'0'0'500'0,"0"0"-322"16,0 0-66-16,0 0 30 16,0 0-33-16,-1 0 11 15,1 0-24-15,0 0-46 16,0 0 7-16,0 0-21 16,0 0-4-16,0 0 8 15,3 0-30-15,13 0 16 0,3 0 18 16,5 0-43-16,6 0 30 15,3-2-21-15,4-4-1 16,0 0 3-16,2-2-12 16,-1 1 0-16,-3 2 0 15,-6 0-13-15,-5 1 13 16,-8 2-79-16,-6 2-28 16,-6 0-55-16,-4 5-57 15,-8 6-11-15,-8 1-60 0</inkml:trace>
  <inkml:trace contextRef="#ctx0" brushRef="#br0" timeOffset="59850.95">22476 9818 415 0,'0'0'255'15,"0"0"-154"-15,0 0-63 16,0 0 14-16,0 0 39 15,0 0 45-15,0 0 4 16,88-7-68-16,-56 7-15 16,1 0-12-16,3 0-25 15,-1 0 9-15,-2 0-20 16,-5 0-8-16,-3 0 3 16,-5 0-4-16,-4-3-42 15,-4-2-94-15,-2-2-188 16,-3 0-187-16</inkml:trace>
  <inkml:trace contextRef="#ctx0" brushRef="#br0" timeOffset="60568.82">22852 9271 532 0,'0'0'144'0,"0"0"-105"0,0 0-20 16,0 0 4-16,0 0 80 16,12 89 28-16,-9-49-38 15,0 8-8-15,1 7-24 16,-1 16-31-16,-1-6 2 15,-1 3-17-15,1-3 9 16,-1-12-9-16,1 0-14 16,-1-6 10-16,-1-8-10 15,2-9 9-15,-2-10 15 16,0-6-25-16,0-6 10 16,0-6-9-16,1-2 0 15,-1 0 41-15,0-10 51 16,0-11-63-16,0-8-6 15,0-10-23-15,0-10-1 0,0-5 0 16,0-3 1-16,0-3-1 16,0 1 0-16,-1 3 0 15,1 3-1-15,0 8-9 16,0 6 9-16,0 8 1 16,0 9-3-16,0 7-3 15,0 6 6-15,0 5 0 16,0 4 0-16,4 0-21 15,4 2 21-15,5 10 0 16,4 8 0-16,4 5-3 16,4 6 3-16,5 5 0 15,1 3 0-15,2 3 9 16,-2 2-10-16,-4 1 1 16,-6-1 0-16,-8-3 8 0,-7-2-8 15,-4-1 0 1,-2-4 0-16,-8-1 1 0,-11 0 4 15,-2-5 9-15,-4-1 39 16,-1-6 37-16,3-4-39 16,1-4-4-16,3-3-5 15,5-5-42-15,4-3 17 16,6-2-17-16,4-10-148 16,0-4-527-16</inkml:trace>
  <inkml:trace contextRef="#ctx0" brushRef="#br0" timeOffset="61934.44">23415 9581 468 0,'0'0'200'0,"0"0"-141"16,0 0-46-16,0 0 6 15,0 0 98-15,0 0-9 0,0 0-9 16,72-56-34-1,-55 46-13-15,2 4 3 0,2 0 10 16,-1 1-37-16,-1 2 5 16,-1 3-21-16,0 0-11 15,-2 0 16-15,-1 14-15 16,1 8 7-16,0 6 4 16,-2 6 13-16,1 7 31 15,0 2-37-15,-4 3-7 16,-1-3 3-16,-3-1-14 15,-2-3 7-15,-2-8-9 16,-3-2 1-16,0-8 10 0,0-7-10 16,0-5-1-16,0-4 32 15,0-5 44-15,0 0 32 16,0 0-23-16,-2-6-40 16,-1-10-17-16,-2-6-28 15,0-4 0-15,4-5 0 16,1-2 2-16,0 0-2 15,0-3 0-15,11 1 0 16,3-1-2-16,5 5-15 16,2 1 5-16,2 2 3 15,0 8-22-15,1 3 31 16,-3 5-13-16,0 5 13 16,-3 5-1-16,-5 2-15 15,1 11 15-15,-4 13 0 16,-1 7-4-16,-1 8 5 0,-3 6 5 15,0-1-4-15,-3 1 8 16,-1-4-8-16,-1-4-1 16,0-8 0-16,0-10 1 15,0-5 2-15,0-9-2 16,0-2-1-16,0-3 25 16,0 0 12-16,0 0 38 15,0-15-15-15,0-7-59 16,0-9 16-16,0-6-17 15,0-8 0-15,8 1 0 16,1-2-23-16,4 3-5 16,2 2-3-16,4 7-14 15,2 5 26-15,-1 9-9 0,2 6 12 16,-1 8 10-16,-3 6-6 16,3 6 11-16,-2 16 0 15,-1 9 1-15,0 8 3 16,-2 5-2-16,1 4 25 15,-5-2 3-15,-2-1-28 16,-4-4 6-16,-2-6-3 16,-1-6 5-16,0-7-4 15,0-6-5-15,1-10-21 16,0-4-257-16,-1-2-781 0</inkml:trace>
  <inkml:trace contextRef="#ctx0" brushRef="#br0" timeOffset="62844.89">24839 9885 1152 0,'0'0'213'16,"0"0"-149"-16,0 0-55 15,0 0 17-15,0 0 7 16,0 0-15-16,-100-9 5 16,76 9-23-16,0 7 0 15,3 5 0-15,2 4 7 16,1 4-5-16,6 2-2 16,5 6 1-16,2 0 4 15,5 1-4-15,0 2-1 16,0-2 6-16,12-2 1 15,4-5 1-15,1-5-2 0,2-7-6 16,-1-6 30-16,5-4-29 16,-3-2 31-16,4-17 21 15,-3-9-40-15,-1-6 20 16,-4-8-23-16,-3-5-8 16,-5-6 4-16,-3-3-6 15,-4 0-1-15,-1 1-8 16,0 9 2-16,0 7 7 15,-3 9 0-15,0 10 0 16,0 9 6-16,1 6-6 16,2 5-1-16,0 0-24 15,0 18 1-15,0 11 24 16,0 12 0-16,0 8 0 0,0 4 19 16,8 3-18-1,5-5-1-15,-1-6 0 0,4-8 1 16,1-11 5-16,2-9-5 15,4-5-1-15,-2-7 16 16,1-5-10-16,2 0-4 16,-3-9-2-16,0-6 1 15,-5-4-4-15,-2-1 3 16,-5-5 0-16,-2 0-8 16,-6 0 6-16,-1 0 2 15,0 3 0-15,0 4 1 16,0 5 16-16,-1 7-11 0,-1 6-6 15,2 0 0-15,0 12-29 16,0 13 28-16,0 5 1 16,8 4 0-16,1 3 4 15,4-4-4-15,2-3 0 16,4-9 0-16,0-8 0 16,1-7-7-16,3-7-96 15,-7-15-234-15,-3-4-529 0</inkml:trace>
  <inkml:trace contextRef="#ctx0" brushRef="#br0" timeOffset="63004.54">25125 9726 1506 0,'0'0'270'15,"0"0"-270"-15,0 0-37 16,0 0-15-16,0 0-1 15,0 0-44-15,0 0-147 0</inkml:trace>
  <inkml:trace contextRef="#ctx0" brushRef="#br0" timeOffset="63467.64">25473 9854 1151 0,'0'0'218'0,"0"0"-168"15,0 0-39-15,0 0-3 16,0 0 5-16,0 0 19 16,-82 24-9-16,64-14 9 15,2-3-32-15,2 3 0 16,5-4 0-16,0 0 1 15,6-1-11-15,3-3-20 16,0-1-21-16,5 1 41 16,9 1-25-16,9-1 26 15,1 5 8-15,4-1-17 16,2 2 10-16,0 4 2 16,-2 1 6-16,-6 3 24 0,-2-1-18 15,-8 2 51-15,-5 0-3 16,-5-3-4-16,-2 3 61 15,0-5 0-15,-11 1-19 16,-6-2-3-16,-5-3-47 16,-3-1-5-16,-3-3-14 15,1-3-22-15,3-1 22 16,8 0-23-16,2 0 0 16,7 0-27-16,7-8-93 15,0-4-213-15,0 1 17 0</inkml:trace>
  <inkml:trace contextRef="#ctx0" brushRef="#br0" timeOffset="65029.07">25680 9951 540 0,'0'0'671'0,"0"0"-606"16,0 0-33-16,-19 96-18 15,14-67 14-15,5-4 69 16,0-4-30-16,2-8-30 16,13-2-15-16,1-6-20 15,3-5 14-15,2 0-5 16,-3-9-2-16,2-10 13 16,-7-3-22-16,-3-7 0 15,-5 0-2-15,-5-5-3 0,0 2 5 16,-13-1 2-1,-5 1-1-15,-5 9 3 0,-2 5-4 16,0 8 0-16,2 8-27 16,-1 2-27-16,4 16 10 15,3 11 12-15,4 3 32 16,5 6 27-16,7-3-10 16,1 0 9-16,4-7-8 15,14-4-11-15,6-9-1 16,4-9-6-16,4-4-1 15,2-4-5-15,3-16-33 16,-4-8-21-16,-2-5-30 16,-2-6 42-16,-8-5 48 15,-5-1 68-15,-5-5-20 0,-4 0 23 16,-7 2-36-16,0 3 92 16,0 6-111-16,0 9-16 15,-6 11 28-15,2 7-12 16,1 12 0-16,-1 0-16 15,1 9-13-15,-3 16 13 16,2 11 6-16,-2 8-6 16,3 6 37-16,2 1-15 15,1 5 10-15,0-5 7 16,6-2-37-16,8-6 17 16,3-7-12-16,5-8-5 15,4-10 11-15,-1-6-12 16,2-10-1-16,-5-2 0 0,2-4-8 15,-3-13-2 1,-2-5-3-16,-4-2-18 0,-4-5 18 16,-3-1-35-16,-3-3-6 15,-3 3 32-15,-2 5-67 16,0 7 61-16,0 6 28 16,0 11 21-16,0 1-14 15,-3 14 12-15,-2 12-19 16,-2 10 71-16,4 5-4 15,1 0 30-15,2-1-43 16,0-7-27-16,0-7-4 0,6-4-21 16,8-10-2-1,1-7 0-15,2-5 8 0,3-2-21 16,-1-15-28-16,1-9-19 16,-4-6 6-16,0-5 19 15,-2 0-5-15,-4 1-30 16,-2 5 38-16,-4 5 26 15,-1 11 12-15,-1 10-4 16,-2 5 17-16,0 12-8 16,0 16 1-16,-3 11 64 15,-3 6-37-15,3 1 17 16,3-5-21-16,0-3-1 16,1-11-6-16,13-3-21 15,5-12-6-15,3-7-1 16,2-5 9-16,0-5-9 15,0-18 0-15,1-7-32 16,-2-12-6-16,-5-3-47 0,0-3 9 16,-6 2 32-16,-2 5 40 15,-4 8 4-15,-2 13 17 16,-2 10-1-16,-2 10 2 16,0 2-17-16,0 22-1 15,-5 10 44-15,-2 9-7 16,0 1 8-16,2-1-4 15,5-5-1-15,0-7 14 16,0-7-52-16,3-7 9 16,7-8-11-16,1-6 13 0,1-3-5 15,3-5-7 1,1-14 13-16,2-7-14 0,0-8-5 16,-2-4-5-16,1 0-8 15,-2 2-24-15,-1 6 11 16,-1 8-10-16,-4 11 21 15,-1 11 11-15,-3 2-25 16,-2 23 29-16,-3 9 5 16,0 5 6-16,0 4 30 15,3-2-14-15,4-7 3 16,7-7-7-16,2-7-17 16,3-7-1-16,4-10 0 15,-1-3 4-15,2-10-14 0,0-14 7 16,-2-8-26-1,-2-2 1-15,-5-4-31 0,-6-1 40 16,-5 3 19-16,-4 2 0 16,0 8 21-16,-1 6-15 15,-11 5-4-15,-3 8 8 16,-2 5-9-16,0 2-2 16,-3 0-12-16,1 12-28 15,2 1 41-15,4 0-12 16,4-4-5-16,2-1-79 15,5-2-44-15,2-3-39 16,0-3-24-16,15 0 20 16,1 0-76-16,1-4-458 0</inkml:trace>
  <inkml:trace contextRef="#ctx0" brushRef="#br0" timeOffset="65375.54">27015 9917 801 0,'0'0'185'0,"0"0"-136"15,0 0 67-15,41 92 66 16,-34-61-25-16,-4-2-80 16,-3-3-60-16,0-6 2 15,0-5 12-15,0-6-30 16,0-6 22-16,3-3-8 16,1-2 1-16,4-15-16 15,2-7-10-15,4-7-54 16,1-3 13-16,1-1-13 15,2 3 36-15,-2 7 28 0,-1 8 30 16,-3 11 17 0,-1 6-37-16,-4 3 33 0,-1 19 77 15,-3 4-15-15,1 7 24 16,-1 1-46-16,2-2-33 16,-2-3-3-16,3-7-46 15,-5-5-1-15,1-7 0 16,-2-8-31-16,0-2-80 15,-10-14-253-15,-3-3-1120 0</inkml:trace>
  <inkml:trace contextRef="#ctx0" brushRef="#br0" timeOffset="65600.13">26960 9409 1018 0,'0'0'1004'0,"0"0"-847"16,31-93-132-16,-8 55-18 16,-1 4 2-16,1 3 0 15,-1 4 25-15,-1 5-28 16,-5 2-6-16,-3 4 0 16,-7 3-22-16,-4 8-30 15,-7 5-60-15,-12 0-239 16,-5 5-281-16</inkml:trace>
  <inkml:trace contextRef="#ctx0" brushRef="#br0" timeOffset="65863.95">26666 9574 1185 0,'0'0'404'16,"0"0"-231"-16,0 0 3 15,0 0-59-15,0 0-35 16,0 0-24-16,0 0-52 16,0 0 11-16,0 0-17 0,0 0-19 15,0 0 0 1,0 0-107-16,0 2-155 0,0 0-586 0</inkml:trace>
  <inkml:trace contextRef="#ctx0" brushRef="#br0" timeOffset="66374.59">26666 9888 512 0,'0'0'200'0,"0"0"-114"0,0 0 51 15,0 0 42-15,0 0-15 16,0 0-43-16,0 0-92 16,9 7 9-16,-6 10 44 15,0 5 38-15,-1 5 7 16,-1 2-58-16,1 4-12 16,-2-2 0-16,0-3-46 15,0-3 3-15,0-3-14 16,0-5-11-16,3-4-3 15,0-7-249-15,0-3-609 0</inkml:trace>
  <inkml:trace contextRef="#ctx0" brushRef="#br0" timeOffset="68318.95">27533 9772 652 0,'0'0'91'0,"0"0"-52"16,0 0 64-16,0 0 46 16,0 0-5-16,0 0-41 15,0 0-25-15,52 5-8 16,-42-5-22-16,1 0 20 15,2 0-39-15,-2 0-8 16,2 0 6-16,-2 0-27 16,-1 0 0-16,0 2 0 15,-1-1-15-15,-1 2-11 16,-4 0-105-16,2 0-231 16,-6-1-250-16</inkml:trace>
  <inkml:trace contextRef="#ctx0" brushRef="#br0" timeOffset="68618.73">27507 9931 720 0,'0'0'146'16,"0"0"-87"-16,0 0 206 16,0 0-48-16,0 0-109 15,0 0-25-15,94 8-6 0,-73-8-39 16,-3 0-6-16,-4 0-26 16,-4 0 2-16,-3 0-8 15,-2 0 1-15,-2 2-9 16,0-1-32-16,-2 2-129 15,1-1-373-15</inkml:trace>
  <inkml:trace contextRef="#ctx0" brushRef="#br0" timeOffset="70653.27">28157 9665 130 0,'0'0'364'0,"0"0"-203"16,0 0-28-16,0 0 49 15,0 0 48-15,0 0-61 16,0 0-61-16,2 0 23 15,-2 0-16-15,0 0-23 0,0 0 2 16,0 0-61 0,0 0-6-16,0 0-20 0,0 0 0 15,0 0-7-15,-7 5 1 16,-2 7 0-16,0 3 2 16,-1 6-3-16,2 6 0 15,2 5 0-15,3 4-3 16,3 3 3-16,0 2 0 15,0 2 0-15,4-4-7 16,6-3 7-16,3-7-2 16,2-5 1-16,3-7-22 15,2-8 22-15,2-6 1 16,1-3 0-16,1-4 1 16,0-11 8-16,-3-8-9 15,0-2 0-15,-5-4 0 0,-2-1 0 16,-5-3 0-1,-5 1 1-15,-4-2 11 0,0 1-11 16,-3-2-1-16,-10 0 0 16,-5 1 3-16,-2 2-2 15,-1 1-1-15,1 4 0 16,3 7 6-16,2 3-5 16,3 6-1-16,1 5 0 15,2 3-19-15,1 3 3 16,-1 0-4-16,-3 16 11 15,3 5 9-15,0 7-20 16,-1 5-24-16,5 25-95 16,4-9-46-16,1-3-389 0</inkml:trace>
  <inkml:trace contextRef="#ctx0" brushRef="#br0" timeOffset="70886.59">28560 10165 1048 0,'0'0'371'0,"0"0"-277"0,0 0-52 15,0 0 1 1,0 0 51-16,0 0-25 0,0 0-69 15,14-4-21-15,-4-15-190 16,-4-5-600-16</inkml:trace>
  <inkml:trace contextRef="#ctx0" brushRef="#br0" timeOffset="71298.57">28736 9676 677 0,'0'0'244'0,"0"0"-244"16,0 0 0-16,0 0 1 15,0 0 42-15,0 0 15 16,0 0-16-16,-10 89 24 15,19-68-18-15,3-1 6 16,6-7 14-16,1 0-46 16,5-10 5-16,-2-3 9 15,0 0-7-15,-3-5 56 16,-3-10 3-16,-4-6-18 16,-4-1 16-16,-4-4-61 15,-2 3 10-15,-2-1-3 16,0 2-23-16,-6 2 34 0,-5 4-2 15,-2 6-3-15,1 1-12 16,0 8-26-16,-3 1-13 16,-2 1-43-16,-10 26-116 15,5-3-34-15,1 0-421 0</inkml:trace>
  <inkml:trace contextRef="#ctx0" brushRef="#br0" timeOffset="71651.98">28739 10053 386 0,'0'0'856'16,"0"0"-747"-16,9 73-53 0,6-47-4 16,3-5 23-16,6-8-30 15,4-6 7-15,4-7 27 16,-3 0-12-16,1-11-7 15,-4-6 6-15,-8-4-52 16,-4-1 10-16,-4-2-20 16,-6 0 4-16,-4 0-1 15,0 2 4-15,-1 3-10 16,-12 0 27-16,-4 2-26 16,-1 5 15-16,-5 1 9 15,3 3-25-15,-1 7 12 16,3 1-13-16,1 1-15 15,5 13 14-15,3 3-52 0,2 2-10 16,7 3-140-16,0-5-180 16,4-8-431-16</inkml:trace>
  <inkml:trace contextRef="#ctx0" brushRef="#br0" timeOffset="72214.87">29132 9801 1060 0,'0'0'140'0,"0"0"-113"0,0 0-6 16,0 0 50-16,-18 74 3 15,18-52-32-15,6-2-9 16,10-5 17-16,4-3-13 15,4-8-6-15,1-4-17 16,-1-1-14-16,-4-16 13 16,-6-6-6-16,-5-3-6 15,-6-4-1-15,-3-3-8 16,-1 1 8-16,-16 1 0 16,-4 2 10-16,-3 2 49 15,0 10 3-15,0 8-3 16,1 7 5-16,-1 2-61 15,0 14 6-15,3 10-9 16,2 2-1-16,4 4 1 16,6-2 0-16,7-3 0 0,2-2-1 15,5-6 1-15,13-4 0 16,2-6 0-16,3-7-20 16,1 0 1-16,0 0-18 15,-2-4 33-15,-5-4-9 16,-1 3 13-16,-4 5 0 15,-1 0 9-15,-3 13 11 16,0 13 64-16,-4 10 4 16,1 6-15-16,-4 3-25 15,1 0-37-15,2-6-3 16,-1-4-8-16,1-9-14 16,2-11 14-16,11-15-83 0,-5-1-243 15,1-16-796-15</inkml:trace>
  <inkml:trace contextRef="#ctx0" brushRef="#br0" timeOffset="72596.48">29421 9674 1167 0,'0'0'342'0,"0"0"-277"15,0 0-64-15,0 0 30 16,0 0 5-16,0 0 11 0,0 0 2 16,57-3-47-1,-36 3 21-15,-3 3-8 0,1 8-6 16,-5 5 12-16,-1 6-20 16,-7 7 0-16,-6 5 9 15,0 10 1-15,-9 2 1 16,-11 2-4-16,0-2-7 15,0-2 21-15,5-8 15 16,6-5 11-16,8-6-1 16,1-8-39-16,0-5 13 15,13-5-10-15,7-6-11 16,3-1 34-16,1 0-33 16,0-11-1-16,0-1 0 15,6-9-51-15,-6 4-265 16,-5 3-596-16</inkml:trace>
  <inkml:trace contextRef="#ctx0" brushRef="#br0" timeOffset="73085.92">29894 9987 523 0,'0'0'942'0,"0"0"-849"16,0 0-29-16,0 0 33 0,0 0 28 15,0 0-42-15,0 0-68 16,-66-27-1-16,48 27-14 16,-1 0 6-16,1 9-2 15,-1 4-4-15,5 2 0 16,1 2 8-16,5 2-8 15,4-4 0-15,4-3 0 16,0-1 0-16,0-5 22 16,3-2-22-16,6-4 0 15,6 0-3-15,-2 0 3 16,3-10-1-16,0-1 1 0,-3 1-8 16,-3 0 8-1,-2 7 0-15,-2 3 0 0,0 0-2 16,-3 16 16-16,1 10 29 15,-1 13 26-15,0 8-44 16,0 9 2-16,-3 3-18 16,2 0-8-16,-2-4 14 15,0-5-14-15,0-13-1 16,0-7 0-16,1-13-44 16,2-17-18-16,-1 0-152 15,3-6-416-15</inkml:trace>
  <inkml:trace contextRef="#ctx0" brushRef="#br0" timeOffset="73612.67">30107 9624 1077 0,'0'0'300'0,"0"0"-216"16,0 0-52-16,0 0-23 15,0 0 7-15,0 0 22 16,0 0 30-16,3 67 24 16,-1-32 2-16,-1 1-29 15,1 6 10-15,-1 1-53 16,4 4-4-16,-2-2-18 15,2-2 9-15,-2-4-2 0,0-6-7 16,-3-8 0-16,0-8 4 16,0-6-3-16,0-6-1 15,0-4 0-15,0-1-8 16,2-4-2-16,1-13 0 16,0-11 7-16,3-8 3 15,0-7 0-15,3-6 36 16,0 2 4-16,1 2-18 15,4 7 20-15,-4 8-22 16,1 7-11-16,-1 6 6 16,-3 4-9-16,1 1-6 15,2 0 0-15,-1 0 0 0,0-1-1 16,3-1 1 0,-1 2-9-16,-1 1 0 0,-1 3-45 15,-5 5-50-15,-4 3-174 16,0 0-113-16,0 0-198 0</inkml:trace>
  <inkml:trace contextRef="#ctx0" brushRef="#br0" timeOffset="73847">30146 9968 54 0,'0'0'1209'0,"0"0"-1063"0,0 0-46 16,0 0 87-16,46 88-73 15,-32-72-22-15,0-2-38 16,-2-7-26-16,-1 1-3 16,-1-8-19-16,7 0-12 15,-4-9-84-15,-1-7-524 0</inkml:trace>
  <inkml:trace contextRef="#ctx0" brushRef="#br0" timeOffset="74346.35">30568 9627 1326 0,'0'0'405'0,"0"0"-303"15,0 0-83-15,0 0-7 16,0 0-9-16,0 0-3 16,0 0 1-16,-60 62 7 15,45-33-7-15,-1 8-1 16,4 5 28-16,0 3-27 16,8 2 37-16,4-4-11 15,0-2-17-15,4-5 6 16,13-8-16-16,1-8-1 15,1-8 0-15,2-7-15 0,-2-5 6 16,1-3 10-16,-1-14 0 16,-1-6-16-16,-2-8 13 15,-4-2-9-15,-1-6-3 16,-4-1-11-16,-6-6 17 16,-1 1 9-16,0 0-10 15,0 7 9-15,-4 9-31 16,-2 12 31-16,2 12 0 15,-2 5-68-15,-3 13 30 16,-1 17 39-16,-1 13 59 16,0 9 26-16,7 6-38 15,1 2 9-15,3-4-16 16,0-5-40-16,7-8 28 0,4-9-28 16,1-10 0-16,12-8-27 15,-5-8-149-15,-1-7-481 0</inkml:trace>
  <inkml:trace contextRef="#ctx0" brushRef="#br0" timeOffset="74656.87">30875 9888 1194 0,'0'0'269'0,"0"0"-211"0,0 0-17 16,0 0 138-16,0 0-53 16,0 0-32-16,85 1-72 15,-61-1 1-15,1 0-9 16,-2 0-6-16,1-3 7 15,-3 0-15-15,-5 1 12 16,-3-3-12-16,-2 0-79 16,-5 0-189-16,-3 0-388 0</inkml:trace>
  <inkml:trace contextRef="#ctx0" brushRef="#br0" timeOffset="74925.89">30953 9699 1371 0,'0'0'508'16,"0"0"-474"-16,0 0-12 15,0 0 15-15,0 0 68 16,-2 97 0-16,2-51-43 15,0 4-2-15,8 0 8 16,-2-3-57-16,0-5 1 0,-1-5-12 16,-4-10-26-16,-1-9-44 15,-1-8-189-15,-7-8-1513 0</inkml:trace>
  <inkml:trace contextRef="#ctx0" brushRef="#br0" timeOffset="76475.31">31572 9729 546 0,'0'0'138'0,"0"0"-82"16,0 0-17-16,0 0 52 15,0 0-22-15,92-1-56 16,-82 1-3-16,-3 0-10 16,-4 0-10-16,-3-2 3 0,0 2-81 15,0 0-87-15,-9 0-17 16</inkml:trace>
  <inkml:trace contextRef="#ctx0" brushRef="#br0" timeOffset="76870.6">31572 9729 639 0,'-27'7'208'16,"23"0"-114"-16,-4-1 35 15,2 5-3-15,-1-2 0 16,4 5-45-16,0-3-10 15,1 1-36-15,2-3-35 16,0-3 29-16,0 0-18 0,6-3-9 16,8-1 14-16,1 1-10 15,5-3-6-15,4 1 0 16,0 4-3-16,0 1 2 16,0 8 1-16,-3 1 0 15,-6 3 19-15,-2 3-18 16,-7 3 16-16,-4-2 41 15,-2 2 28-15,0-2 3 16,-11-3-26-16,-5 0-9 16,-2-2-2-16,0-4-45 15,0-2 16-15,2-7-4 16,-2-2-18-16,4-2 31 0,-2 0 9 16,4-6-14-1,-1-5-27-15,5-2-31 0,4 2-68 16,4-2-66-16,0 3-182 15,4 3-448-15</inkml:trace>
  <inkml:trace contextRef="#ctx0" brushRef="#br0" timeOffset="77304.73">31933 9709 1265 0,'0'0'186'0,"0"0"-154"15,0 0-31-15,0 0 51 16,0 0 8-16,-15 80 43 16,8-52-17-16,1-1-30 15,3-2-9-15,3-2-18 0,0-3-20 16,4-2 17-1,12-3-14-15,4-4 7 0,5 0 19 16,2-6-37-16,1-4 15 16,-1-1-16-16,-2 0-2 15,1-12 2-15,-5-5-272 16,-6 0-541-16</inkml:trace>
  <inkml:trace contextRef="#ctx0" brushRef="#br0" timeOffset="77495.89">32113 9786 1222 0,'0'0'316'0,"0"0"-225"15,0 0-65-15,0 0 25 16,0 0 42-16,-17 102-36 16,15-65-20-16,2 5-25 15,0-2-11-15,2 1-2 16,14 3-66-16,-1-11-308 15,-2-12-293-15</inkml:trace>
  <inkml:trace contextRef="#ctx0" brushRef="#br0" timeOffset="77652.89">32230 10165 1435 0,'0'0'302'0,"0"0"-176"15,0 0-7 1,0 0-55-16,0 0-30 0,0 0-22 15,0 0-12-15,12 48-1 16,15-59-84-16,-2-10-213 16,0-4-612-16</inkml:trace>
  <inkml:trace contextRef="#ctx0" brushRef="#br0" timeOffset="78013.53">32492 9752 477 0,'0'0'1215'0,"0"0"-1089"16,0 0-73-16,0 0-52 15,0 0 23-15,-61 97 53 0,49-58-29 16,3 1-3-16,0 4-11 16,6-2-27-16,3-3 13 15,0-6-20-15,11-6-1 16,5-5 0-16,5-6-4 15,1-6 5-15,-1-7 0 16,0-3 1-16,-3-2-10 16,-3-11 10-16,-4-7-1 15,-3-2 0-15,-3 1 3 16,-5-3-3-16,0 2 0 16,-6 5 0-16,-9 5 37 15,-3 7-37-15,-3 5-9 16,0 0-4-16,2 11-40 0,-1 9-2 15,6 11-114-15,5-6-142 16,4-3-375-16</inkml:trace>
  <inkml:trace contextRef="#ctx0" brushRef="#br0" timeOffset="78401.14">32692 10021 1512 0,'0'0'348'0,"0"0"-305"15,0 0-32 1,0 0-11-16,0 0 1 0,0 0 13 16,0 0-14-16,-55 35-12 15,50-24-31 1,5-2-15-16,0 1-18 0,0-4 9 15,2 0 14-15,10-1 33 16,3-1-19-16,0 1 2 16,1 3 13-16,-2 2 8 15,-3 7 16-15,-3 4 14 16,-3 9 110-16,-5 4 64 16,0 5-75-16,0 4-7 15,-5-2-23-15,-7 0-51 16,-1-5 4-16,1-4-23 15,0-7-7-15,3-6-6 0,1-5-2 16,5-11-66-16,2-3-207 16,1 0-432-16</inkml:trace>
  <inkml:trace contextRef="#ctx0" brushRef="#br0" timeOffset="79101.67">32964 9699 916 0,'0'0'234'0,"0"0"-182"0,0 0-7 16,0 0 87-16,-2 90-6 16,-1-49 28-16,0 5-60 15,-3 2 9-15,3-2-31 16,0-2-44-16,3-11-9 16,0-9-19-16,0-8 7 15,0-5-7-15,0-8 1 16,0-1 12-16,0-2 23 15,0 0-36-15,0 0 23 0,0-2-23 16,0-4-3 0,0 1 3-16,0 4 0 0,0-1 1 15,0 2-4-15,0 0 9 16,0 0-6-16,0 0 0 16,0-1 0-16,0 1-9 15,0 0 9-15,0 0 0 16,0 0 0-16,0 0-1 15,0 0 1-15,0 0 0 16,0 0-21-16,0 0 14 16,0 0-25-16,0 0 7 15,0 0 19-15,0 0-39 16,0 0 12-16,0 0-21 16,0 0-7-16,0 0 55 0,0 0-3 15,0 0 9-15,0 0 0 16,0 0-18-16,0 1 9 15,0 1-4-15,0-2-51 16,0 0 25-16,0 0 8 16,0 0 31-16,0 0-10 15,0 0 6-15,0 0-4 16,0 0-2-16,0 0-23 16,0 0-30-16,0 0-121 15,0 0-114-15,-1 0 31 16,-2 0-78-16</inkml:trace>
  <inkml:trace contextRef="#ctx0" brushRef="#br0" timeOffset="79348.92">32943 9962 1280 0,'0'0'515'0,"0"0"-435"16,0 0-37-16,0 0-21 15,0 0 37-15,0 0-23 16,85 10-35-16,-68-7 22 16,0-3-22-16,-1 0-1 15,-1-3-42-15,-4-8-285 16,-5 0-504-16</inkml:trace>
  <inkml:trace contextRef="#ctx0" brushRef="#br0" timeOffset="79740.17">33107 9830 1051 0,'0'0'390'16,"0"0"-279"-16,0 0-70 15,0 0 35-15,0 0 82 16,-17 100-25-16,10-62-71 15,-1 0-13-15,-2-1-33 16,1-3-7-16,3-4-9 16,0-5 0-16,0-10-28 0,3-5-6 15,3-6-31 1,0-4-17-16,0 0-40 16,5 0 85-16,6-4 36 0,2-2-2 15,3 1 3-15,-4 2 0 16,1 3 1-16,-2 0 9 15,-4 1 10-15,-4 12 24 16,-1 4 28-16,-2 2-6 16,0 6 10-16,-9-2-29 15,-2 1-38-15,3-4 16 16,4-4-25-16,4-3 0 16,0-3 0-16,5-6 9 15,11-2-10-15,2-2 1 0,12-16-67 16,-6-7-151-1,-2-3-581-15</inkml:trace>
  <inkml:trace contextRef="#ctx0" brushRef="#br0" timeOffset="80052.75">33295 9874 405 0,'0'0'106'16,"0"0"-65"-16,0 0 31 15,-29 82 118-15,22-41-3 16,4-2-87-16,3-1-51 16,0-5-30-16,13-5-18 0,8-9 24 15,3-7-25 1,3-7 27-16,0-5 31 0,-2 0 15 16,-1-11 75-16,-2-9 58 15,-2-5-68-15,-4-4-11 16,-5-4-63-16,-5 0-15 15,-6 2-2-15,0 6-21 16,-8 6 38-16,-13 10-17 16,-8 9-29-16,-10 0-18 15,-29 15-53-15,7 4-71 16,5-3-367-16</inkml:trace>
  <inkml:trace contextRef="#ctx0" brushRef="#br0" timeOffset="81390.3">28017 10249 618 0,'0'0'225'16,"0"0"-147"-16,0 0-68 16,0 0 33-16,-16 90 83 15,16-65-49-15,0 2-18 16,0 2-36-16,10 3-1 16,4 0 8-16,4 1-30 0,1-1 7 15,7-1-7-15,2-2 1 16,6-4 6-16,3-5-7 15,5-3 0-15,3-6 12 16,4-4-5-16,5-3 8 16,1-4 17-16,1 0-21 15,2 0 30-15,-2-1-11 16,5-5-5-16,17 1 13 16,17-4-38-16,23-1 65 15,7 2-31-15,-1 2-33 16,-7 1 23-16,-10 5-23 15,2 0 0-15,-2 0 7 0,-7 5-8 16,-3-2 0-16,-4 0 0 16,-7 0 0-16,-13 0 0 15,-11 4 0-15,-16 0 1 16,-4 4 3-16,5 5-4 16,3 3 0-16,2 7 0 15,-6-1-2-15,-6 0-8 16,-9-4 12-16,-4-2-2 15,-8-8 6-15,-6-5-6 16,-7-1 0-16,-3-5 0 16,-2 0 0-16,-1 0 24 15,2 0 82-15,2-8-30 16,5-3-31-16,1-2-44 0,8-1 7 16,9-2-8-16,7-1-1 15,13 0 0-15,9-1 1 16,9 1 0-16,6 1 7 15,11 1-7-15,15 4 0 16,14 3 0-16,-1 5 2 16,-9 3-2-16,-10 0 1 15,-23 5 0-15,-13 2-1 16,-12 0-1-16,-7 1 0 16,5-1-35-16,7 0-26 15,5 2 56-15,0-3-10 16,4-1 16-16,1-5-11 15,5 0-32-15,1 0-55 0,3-5 59 16,12-7 13 0,15-10 26-16,16 0-9 0,-10 2 8 15,-16 5-32 1,-26 8-9-16,-15 7 40 0,5 0-7 16,1 0 9-16,2 0 11 15,-11 0 18-15,-8 3 7 16,-10 0 37-16,-9-1-40 15,-6 1-6-15,-7-3-27 16,0 0-18-16,-4 0-367 0</inkml:trace>
  <inkml:trace contextRef="#ctx0" brushRef="#br0" timeOffset="93325.66">29585 11381 535 0,'0'0'199'0,"0"0"-20"0,0 0 44 16,0 0-61-16,0 0-27 16,0 0-36-16,0 0 14 15,0 0 26-15,0 0-65 16,0 0 0-16,0 0-17 16,0-1-41-16,0 1 29 15,0-1-32-15,0 1-7 16,9 0 9-16,6 0-9 15,9 0-6-15,7 0 0 16,4 0 0-16,2 2 5 16,-3 2-5-16,-3-3 1 15,-4 1-1-15,-6-2-28 16,-5 0-88-16,-8 0-150 16,-3 0-314-16,-5 0-397 0</inkml:trace>
  <inkml:trace contextRef="#ctx0" brushRef="#br0" timeOffset="93819.61">29646 11392 1215 0,'0'0'171'16,"0"0"-114"-16,0 0-45 15,0 0 28-15,0 0 11 16,0 0-12-16,0 0 14 0,-12 75-5 15,12-56-26-15,0-1 14 16,0-2-27-16,4-5-2 16,6-2 11-16,0-1-11 15,6-5-5-15,1-1-2 16,4-2-9-16,3 0 8 16,0-2-34-16,1-2 9 15,0 3 25-15,2 1-18 16,-2 4 17-16,-1 13 1 15,-4 6 1-15,-2 5 0 16,-6 4 0-16,-6 0 23 16,-5 1 31-16,-1-4-28 15,0-2 40-15,-9-6-22 16,-4-2-28-16,-5-7 53 16,-3-4-61-16,-3-3 9 0,-4-5-6 15,-5 0-3-15,-3-14 2 16,2-4-6-16,4-1 5 15,5-2-4-15,8 8-5 16,5 1 0-16,7 7-1 16,3 3-15-16,2 2-14 15,0 0-80-15,12 3-19 16,20 8-56-16,0 0-296 16,1-4-263-16</inkml:trace>
  <inkml:trace contextRef="#ctx0" brushRef="#br0" timeOffset="94404.73">30112 11451 1300 0,'0'0'191'16,"0"0"-154"-16,0 0 2 15,0 0-17-15,0 0 13 16,0 0 11-16,83 0-6 16,-55 2 14-16,1-2-43 15,-5 0-9-15,-5 0 15 16,-7 0-16-16,-6 0-2 0,-6 0-26 16,0 0-50-16,-13 0 37 15,-11 0-2-15,-6 3 29 16,-4 5 3-16,-2 1 5 15,0 3 5-15,3-3 0 16,6 1 1-16,7 0 6 16,6-5 7-16,8-3-5 15,2 0 0-15,4-2-9 16,0 3 0-16,10-3 1 16,7 4 9-16,6 0 0 15,6 2-8-15,4 2 18 16,2 4 47-16,2 0-22 15,1 5 21-15,-4 2-23 0,-4 2-29 16,-3 2 24 0,-8 1-19-16,-5 2 2 0,-8-2 14 15,-6 1-18-15,-2-3 25 16,-16-1-13-16,-7-3-26 16,-7-1 15-16,-3-6-18 15,-2-2 6-15,1-7 18 16,1-2-23-16,5 0 8 15,8 0-9-15,7-4-11 16,6-2 5-16,9-1-38 16,3 2-155-16,11-1-394 0</inkml:trace>
  <inkml:trace contextRef="#ctx0" brushRef="#br0" timeOffset="94572.26">30400 11851 1536 0,'0'0'405'0,"0"0"-300"16,0 0-60-16,0 0-44 15,0 0-1-15,0 0 0 16,0 0-88-16,19 7-229 16,-8-7-480-16</inkml:trace>
  <inkml:trace contextRef="#ctx0" brushRef="#br0" timeOffset="95148.55">30681 11398 763 0,'0'0'655'0,"0"0"-563"15,0 0-70-15,0 0 21 16,0 0 66-16,90-2-41 16,-56 2 3-16,-1 0-14 0,-2 0-49 15,-4 0 25 1,-10 0-17-16,-6 0-16 0,-6 0 6 15,-5 0 4-15,0 0-10 16,-13 0 0-16,-8 0 6 16,-9 7-7-16,-2 4 1 15,0 2 0-15,0-1 8 16,5 3-8-16,7-2 0 16,5-4-1-16,4 1-4 15,10-2 3-15,1 1 2 16,1-1 0-16,19 4-8 15,6 1 5-15,6-1-5 16,2 4 0-16,1 0 3 16,-4 2 4-16,-3 2 2 15,-6 2 8-15,-6-1 38 0,-9-1-35 16,-7 0 48-16,0-3 12 16,-7 0-54-16,-13-4 20 15,-4 0-22-15,0-3-5 16,1-3 8-16,3-2-7 15,4-1-24-15,8-3-6 16,8-1-76-16,0 0-122 16,5 0-574-16</inkml:trace>
  <inkml:trace contextRef="#ctx0" brushRef="#br0" timeOffset="95779.39">31242 11679 546 0,'0'0'1115'0,"0"0"-966"0,0 0-114 16,0 0 33-16,0 0 54 15,0 0-93-15,0 0-2 16,-45-75-27-16,25 72 1 16,0 3 3-16,4 0-4 15,0 8 0-15,3 6-1 16,4 6-8-16,4 1 9 15,3 3 0-15,2-2-6 16,6-2-1-16,8-3 7 16,2-6-10-16,0-1 9 0,2-7-53 15,-3-3 52-15,0 0 2 16,-3-3 0 0,-3-7 9-16,0 3 5 0,-3 0 7 15,-3 6-8-15,-2 1-13 16,1 8-7-16,-1 18-12 15,1 14 19-15,1 23 16 16,0 23-16-16,-2 24 0 16,-1 4-1-16,0-7 12 15,0-13 2-15,-4-30-13 16,-2-11 0-16,-2-16 4 16,2-6-4-16,-5 0 0 15,-2-1-1-15,-1 1-5 16,-3-14 5-16,-1-9 1 15,-1-8 0-15,-7-6 30 0,0-18-28 16,-4-10 4-16,0-5 0 16,2-4 4-16,4 0 15 15,7 0 9-15,4 3-10 16,10 2 18-16,3 2-42 16,5 1 9-16,15 1 7 15,10 0-14-15,5 0 21 16,3 0-23-16,4 4 1 15,-2-1-9-15,-2 3-8 16,-5 5-49-16,-8-7-96 16,-9 7-326-16,-11 5-350 0</inkml:trace>
  <inkml:trace contextRef="#ctx0" brushRef="#br0" timeOffset="96277.82">30438 11860 728 0,'0'0'239'15,"0"0"-179"-15,0 0 27 16,0 0 93-16,0 0-59 15,0 0-58-15,0 0-33 16,41 6-21-16,-34-6 36 16,2-6-10-16,-3-1 58 15,-3 0-7-15,0 1-67 0,-3 2 31 16,0 4 28 0,0 0-53-16,0 0 0 0,0 8-24 15,0 8 6-15,0 0 3 16,0-1-8-16,0-2-2 15,0-4 0-15,3-4-5 16,18-5-12-16,-2 0-120 16,1 0-740-16</inkml:trace>
  <inkml:trace contextRef="#ctx0" brushRef="#br0" timeOffset="97192.68">31797 11719 1194 0,'0'0'239'0,"0"0"-132"16,0 0-11-16,0 0 72 15,0 0-54-15,0 0-46 16,0 0-16-16,-71-47-52 16,51 47 8-16,1 1-8 15,-4 12 0-15,4 3 37 16,1 5-26-16,2 2-3 15,4 2 10-15,4 1-12 0,7-4-6 16,1-1 0-16,1-6 0 16,14-3-12-1,5-7 12-15,2-5 0 16,-1 0-1-16,3-14 1 0,-3-10-9 16,-3-3-4-16,-2-9-18 15,-1-9 31-15,-3-5-8 16,-5-5 1-16,-2-6-3 15,-5 1 8-15,0 4 2 16,0 8 11-16,-6 11-10 16,1 13 51-16,1 13-35 15,1 11-11-15,-1 4-6 16,-3 23-9-16,3 14 9 16,1 11 0-16,3 10 1 15,0 3 10-15,14-3-3 0,6-6 4 16,6-12 30-1,2-8-41-15,-1-12 5 0,-2-9 1 16,-2-9-7-16,-3-6 33 16,0 0-32-16,-4-18 8 15,0-7 4-15,-2-6-12 16,-2-3-2-16,-3-5-7 16,-3 3-7-16,-2 9 14 15,-1 8-5-15,-3 12 0 16,0 7 0-16,0 19-19 15,0 17 25-15,0 9-7 16,0 5 7-16,2-4 11 16,8-3-11-16,4-11 0 0,0-8 0 15,2-12-22-15,3-12-42 16,-4-6-94-16,-2-14-414 0</inkml:trace>
  <inkml:trace contextRef="#ctx0" brushRef="#br0" timeOffset="97342.8">32121 11439 1719 0,'0'0'274'15,"0"0"-226"-15,0 0-20 16,0 0-28-16,0 0 0 16,0 0-7-16,0 0 1 15,19 64-293-15,-7-47-720 0</inkml:trace>
  <inkml:trace contextRef="#ctx0" brushRef="#br0" timeOffset="97732.04">32363 11560 1633 0,'0'0'260'0,"0"0"-213"16,0 0-9-16,0 0 9 15,-93-2-16-15,66 4 8 16,2 7-38-16,4 2 0 16,5 2-1-16,5 0-1 15,8-1 0-15,3 2 1 16,4-3-16-16,16 0-28 16,7 0-38-16,6 0 32 0,1 1-13 15,0-1 5-15,-4 2 57 16,-3 0-6-16,-6-1 7 15,-6-1 42-15,-8-1 12 16,-7 0 28-16,0-4 19 16,-9 0-78-16,-12 1 32 15,-7-2-23-15,-2-3-14 16,-1 1 0-16,3-3-17 16,4 0-2-16,7 0 1 15,7 0-80-15,10 0-100 16,0-5-335-16,4-2-684 0</inkml:trace>
  <inkml:trace contextRef="#ctx0" brushRef="#br0" timeOffset="98243.82">32413 11668 1295 0,'0'0'260'0,"0"0"-202"15,0 0-26-15,0 0 18 16,12 90 8-16,1-73 22 15,4-4-20-15,4-4-5 16,1-9-1-16,1 0-44 16,-1-3 31-16,-4-11-31 15,-6-9-2-15,-6-4-8 0,-6-4-11 16,0-3-14 0,-3 1 11-16,-12 2 14 0,-3 9-6 15,-1 11 6-15,2 11-9 16,1 1 9-16,2 23-20 15,4 8 20-15,4 4 0 16,6 1 1-16,3-5-1 16,16-5 0-16,5-7 0 15,4-9-1-15,2-8 0 16,0-3 1-16,0-11 1 16,-2-12-1-16,-1-9 6 15,-6-8-5-15,0-6-1 0,-6-8 0 16,-2-5 1-1,-5-4 7-15,-4-2-8 16,-2 8 2-16,-2 10 30 0,0 15-10 16,0 18-2-16,0 14-20 15,-2 7 8-15,-7 38-8 16,2 26 9-16,2 2 29 16,1-3 19-16,4-6-51 15,0-16 16-15,7 2-22 16,11 14-7-16,2-16-37 15,-5-14-481-15</inkml:trace>
  <inkml:trace contextRef="#ctx0" brushRef="#br0" timeOffset="98400.31">33048 11771 1317 0,'0'0'920'0,"0"0"-806"16,0 0 67-16,0 0-13 15,0 0-48-15,0 0-71 16,0 0-49-16,11 36-122 16,0-36-351-16</inkml:trace>
  <inkml:trace contextRef="#ctx0" brushRef="#br0" timeOffset="102749.71">7868 11235 480 0,'0'0'166'0,"0"0"-41"15,0 0 43-15,0 0-9 16,0 0 52-16,0 0-41 16,0 0-42-16,0 0-13 15,0 0 8-15,0 0-44 0,0 0-28 16,0 0 6-16,0 0-50 15,0 0 15-15,0 0-22 16,0 0 8-16,-2 4-4 16,-1 5-4-16,-3 3 1 15,2 3 3-15,-5 2-3 16,3 2-1-16,1 2 0 16,-1 3-3-16,2 0 1 15,-1 3 2-15,3 0 0 16,0 2 3-16,2-2-2 15,0 2-1-15,0-2 0 16,0 0-7-16,7 1 6 0,2-3 2 16,2-1-1-16,4-3 0 15,0-2 1-15,1-4-1 16,6-1 0-16,1-7-11 16,1-3 5-16,1-4-9 15,2 0 15-15,0-1 10 16,-1-12 1-16,0-5-11 15,-2-7 0-15,0-4 0 16,-5-5 21-16,-7-3-21 16,0-3 0-16,-5-1 0 15,-5-1-9-15,-2-1 2 16,0 0 7-16,-3 1 0 16,-9 3-3-16,-2 4 3 0,-3 2-5 15,-3 5 4 1,-1 4-7-16,-4 1 8 0,-2 4 8 15,-1 2-7-15,0 3 8 16,1 4-8-16,4 3-1 16,1 5 0-16,3 2 0 15,2 0 0-15,4 5 0 16,2 16 0-16,2 4 0 16,-1 9 0-16,7 4 0 15,0 4-1-15,3 2-32 16,0 1 16-16,16 10-64 15,2-10-134-15,3-7-282 0</inkml:trace>
  <inkml:trace contextRef="#ctx0" brushRef="#br0" timeOffset="103004.66">8569 11715 1283 0,'0'0'569'16,"0"0"-473"-16,0 0-86 16,0 0 10-16,0 0 33 15,0 0-19-15,0 0 13 16,0 0-47-16,0-5-8 0,0-7-39 15,0 0-172-15,0-1-326 16</inkml:trace>
  <inkml:trace contextRef="#ctx0" brushRef="#br0" timeOffset="103986.79">8912 11223 933 0,'0'0'339'0,"0"0"-258"16,0 0-53-16,0 0 8 16,0 0 29-16,0 0 18 15,0 0 3-15,1 53-18 16,8-42-2-16,5-2-38 0,5-1-6 15,3-2 17-15,4-5-38 16,-1-1 23-16,4 0-24 16,-3-7 9-16,0-8 14 15,-4-5-4-15,-2 0 12 16,-4-3 15-16,-7-3-31 16,-3 0 7-16,-2 0 8 15,-4 3-30-15,-4 2 38 16,-8 1-17-16,-7 3 7 15,-3 4 22-15,-3 2-35 16,-3 3 12-16,0 2-23 16,-1 5 2-16,1 1 6 15,3 0-11-15,2 1-1 16,2 10 0-16,2 3 0 16,5 5-1-16,3 8-29 0,5 0-27 15,6 8-2-15,0 12-92 16,16-8-155-16,-1-5-513 0</inkml:trace>
  <inkml:trace contextRef="#ctx0" brushRef="#br0" timeOffset="104468.76">9055 11454 962 0,'0'0'257'16,"0"0"-174"-16,0 0-34 16,-12 79 8-16,12-54 66 15,0 1 21-15,11-1-33 16,8 1-42-16,5-1-57 15,4-4 8-15,5-6-11 16,3-6-8-16,3-4 17 16,-2-5-10-16,0 0-8 15,-4-17 0-15,-5-8 9 16,-5-4 37-16,-7-5-7 16,-5-4-16-16,-10-3 31 0,-1 4-53 15,-9-1 19 1,-10 2 8-16,-8 7-26 0,-4 4 49 15,-4 5-6-15,-1 7-8 16,-1 6 20-16,4 7-36 16,-1 0-2-16,2 7-19 15,7 9 3-15,3 7-16 16,8 2 3-16,6 1-41 16,8 1 13-16,3 6-89 15,14-8-89-15,4-7-566 0</inkml:trace>
  <inkml:trace contextRef="#ctx0" brushRef="#br0" timeOffset="105068.9">9495 11193 1410 0,'0'0'214'0,"0"0"-214"15,0 0-6-15,0 0 6 16,-8 75 44-16,8-54 88 16,12 0-35-16,5-6-53 15,7-3-6-15,0-7-29 16,4-5-2-16,-1 0-7 16,-2-14 21-16,0-7-21 15,-5-7 0-15,-5-3 0 0,-8-3 8 16,-5 2-8-16,-2 1 0 15,-6 2-4-15,-15 5 13 16,-1 6 0-16,-5 3 10 16,0 7-13-16,-3 7 41 15,0 1-36-15,3 8-10 16,0 11 8-16,7 8-9 16,3 5 0-16,5 3-1 15,6-1-3-15,6-2-2 16,0-3 6-16,6-4-6 15,12-7-21-15,2-8-34 16,2-5 24-16,6-5-43 16,-1-5-86-16,-2-10-13 0,1-6 44 15,-4 4 108-15,-1 2 27 16,-3 6 74-16,-3 7 30 16,1 2-2-16,-1 2 47 15,0 16-8-15,-3 9-71 16,1 7-33-16,-4 7 16 15,-1 6-42-15,-2 5 11 16,0-2-19-16,0-2 6 16,0-5 2-16,0-8-11 15,0-9-2-15,2-9-26 16,6-15-126-16,-2-2-366 16,0-6-758-16</inkml:trace>
  <inkml:trace contextRef="#ctx0" brushRef="#br0" timeOffset="105570.14">9978 11243 1588 0,'0'0'284'0,"0"0"-284"15,0 0-41-15,0 0 41 16,0 0 3-16,0 0 19 15,45-79 28-15,-21 63-34 16,3 3-3-16,1 3 23 16,5 6-36-16,1 4 16 15,-1 1 4-15,0 16-19 0,-3 7 44 16,-5 6-8-16,-7 7-2 16,-9 10-10-16,-8 6-15 15,-1 17-10-15,-17-5 0 16,-8 4-1-16,-7-2 0 15,5-14 1-15,-5-2 0 16,0-8 8-16,11-14-7 16,0-15-2-16,9-11-16 15,2-3-18-15,7-19-37 16,3-9 0-16,0-4 28 16,8 1 43-16,8 4-20 15,3 9 21-15,-1 8 13 16,4 9 20-16,2 1 54 0,1 11-7 15,1 11-20-15,6 3 7 16,0 3-50-16,-1-5 10 16,3-2-27-16,2-6 0 15,2-8-12-15,-1-7-20 16,15-5-101-16,-10-13-238 16,-8-3-848-16</inkml:trace>
  <inkml:trace contextRef="#ctx0" brushRef="#br0" timeOffset="106051.8">10879 11464 1612 0,'0'0'392'0,"0"0"-290"0,0 0-65 16,0 0-13 0,0 0-17-16,0 0 46 0,0 0-10 15,-34-28-31-15,19 22 1 16,-4-2-13-16,-2 3 2 15,-2 3-10-15,-1 2 9 16,-1 0-1-16,3 12 0 16,2 5-7-16,4 4 0 15,7 3 7-15,1 4 0 16,7-2 2-16,1 2-2 16,0-4 0-16,4-4-1 15,7-6-12-15,4-6-5 16,3-8-1-16,1 0-17 15,2-9 26-15,3-11-42 0,-2-2 14 16,-1 0 1-16,-1 4 33 16,-4 5 4-16,-1 9 10 15,0 4 27-15,1 11 25 16,4 21-25-16,2 22 20 16,2 25-28-16,-3 26-10 15,-2 10 31-15,-8-5-44 16,-7-11 12-16,-1-29-2 15,0-16-16-15,-2-16 37 16,2-7-37-16,2-2 7 16,-1 0-14-16,1-3-14 15,1-23-71-15,1-3-59 16,-2-2-422-16</inkml:trace>
  <inkml:trace contextRef="#ctx0" brushRef="#br0" timeOffset="106540.87">11294 11204 1392 0,'0'0'365'15,"0"0"-238"-15,0 0-108 16,0 0-11-16,0 0 69 16,0 0 2-16,42 126-10 0,-26-67-38 15,-1 7-31-15,-2 2 34 16,-4-6-24-16,-1 4 0 16,-2-7 5-16,-3-6-13 15,0-12-2-15,-2-14 0 16,1-11-1-16,-1-10-11 15,2-6 2-15,2-10-19 16,-1-19 28-16,5-10-24 16,-2-10 13-16,3-8-7 15,3-4 15-15,0-4 4 16,7 2 1-16,2 0 12 16,4 1 24-16,2 4-37 0,3 7 9 15,1 3-9-15,-3 9 0 16,0 6-1-16,-4 10 1 15,-6 7-8-15,-4 5 7 16,-3 8-42-16,-9 3-53 16,-3 12-116-16,0 7-94 15,-9 2-494-15</inkml:trace>
  <inkml:trace contextRef="#ctx0" brushRef="#br0" timeOffset="106758.84">11591 11553 827 0,'0'0'1019'0,"0"0"-848"15,37 82-92-15,-10-44-24 16,3 3 32-16,1-7-25 16,0-2-4-16,1-4-24 15,-3-6-34-15,-2-5 0 16,-3-4-34-16,-1-9-42 15,8-4-42-15,-6-13-240 16,-1-5-588-16</inkml:trace>
  <inkml:trace contextRef="#ctx0" brushRef="#br0" timeOffset="107306.62">12287 11214 1232 0,'0'0'512'0,"0"0"-458"15,0 0-7-15,-80-7-19 16,56 7-13-16,1 11 84 16,1 7-43-16,4 6-28 15,3 5-2-15,2 7-19 16,5 3-1-16,7 4-3 15,1 3 6-15,0 1 1 16,12 3-10-16,9-2 1 0,7-2 8 16,6-5-9-1,4-5-1-15,5-10-5 0,2-5-3 16,2-11-3 0,1-5 12-16,0-5-28 0,-5-3 5 15,-4-14-28-15,-8-10 26 16,-10-7-49-16,-6-7-63 15,-12-8-18-15,-3-17 81 16,-14-17 74-16,-17 3 42 16,0 8-26-16,-8 11 33 15,6 21 26-15,-1 1-4 16,4 7 35-16,8 18-5 16,13 14-40-16,9 26-11 15,0 40-29-15,31 32 8 0,11 15 4 16,6-2-4-1,-5-25 41-15,-13-30-5 0,-5-16 9 16,-1-7-1-16,6-4-61 16,4 0-12-16,5-5-2 15,16-19-82-15,-10-5-45 16,-8-3-239-16</inkml:trace>
  <inkml:trace contextRef="#ctx0" brushRef="#br0" timeOffset="108057.16">14287 11517 1101 0,'0'0'503'15,"0"0"-416"-15,0 0 27 16,0 0-25-16,0 0-4 16,0 0 25-16,0 0-70 15,11 0 0-15,3 0-27 16,8 0 5-16,9 0 47 16,11 0-27-16,6 4-8 15,5 1 29-15,5 3-34 16,-1-2 14-16,-5 0-22 15,-4-2-16-15,-6-1 23 0,-8-2-24 16,-8-1 0-16,-9 0 7 16,-6 0-7-16,-1 0-32 15,1-8-85-15,-4-8-112 16,1-4-1063-16</inkml:trace>
  <inkml:trace contextRef="#ctx0" brushRef="#br0" timeOffset="108675.89">15975 11230 962 0,'0'0'205'16,"0"0"-75"-16,0 0 49 0,0 0-34 16,0 0-3-16,0 0-72 15,0 0-9-15,46 0 26 16,-18 0-56-16,5 0 12 15,3 0-3-15,3 0-33 16,-2 0 14-16,-3 0-21 16,-8 0-20-16,-7 0-31 15,-7 0-215-15,-7 0-327 0</inkml:trace>
  <inkml:trace contextRef="#ctx0" brushRef="#br0" timeOffset="109243.03">15998 11252 1122 0,'0'0'257'0,"0"0"-169"16,0 0-73-16,0 0 5 15,0 0 64-15,0 0-30 16,-23 83 6-16,21-62 4 15,2 3-5-15,0 1 36 16,0-2-39-16,0-1-26 16,0-4 1-16,0-3-22 15,5-4-10-15,2-4 1 16,0-4-21-16,2-3 20 16,2 0 0-16,5-7 1 15,5-7-1-15,0-4-2 0,4 3 3 16,4 0-2-1,2 7-14-15,0 6 7 0,4 2 4 16,-4 8 5-16,0 10 10 16,-5 4-1-16,-4 5-9 15,-7 2 0-15,-3 2 0 16,-6-1 6-16,-6 2-6 16,0-3 1-16,0-1 8 15,-11-2 1-15,-5-2-10 16,-4-5 0-16,-4 1-1 15,-1-5 0-15,-3-4 2 16,-2-3 0-16,-3-3 11 0,0-5-6 16,1 0-6-16,0-3 0 15,4-7 7-15,7 1-7 16,7-1 6-16,6 6-6 16,6 1 0-16,2 3-6 15,0 0-1-15,10 0-44 16,26 0-21-16,-3 0-175 15,0 0-660-15</inkml:trace>
  <inkml:trace contextRef="#ctx0" brushRef="#br0" timeOffset="109583.31">16744 11275 157 0,'0'0'1051'0,"0"0"-940"15,0 0-66-15,0 0 86 16,97-6-48-16,-69 5 16 0,1 1-72 16,-3 0-12-1,-4 0 0-15,-5 0-15 0,-8 0 0 16,-6 1-7-16,-3 12-110 16,-7-6-94-16,-8 4-341 0</inkml:trace>
  <inkml:trace contextRef="#ctx0" brushRef="#br0" timeOffset="110046.78">16728 11354 823 0,'0'0'326'15,"0"0"-181"-15,0 0 2 16,0 0-15-16,0 0-5 16,0 0-34-16,0 0-59 15,-71 74 7-15,70-60 39 16,1-2-71-16,0-1 10 0,0-1-19 15,7-2 3-15,6-4 6 16,4 1-9-16,6-4 0 16,5-1 11-16,5 0-3 15,3 0-8-15,1 1 0 16,0 5 1-16,0 1 6 16,-2 7-6-16,-4 5 4 15,-3 3 18-15,-5 5-23 16,-4 2 36-16,-5 3-12 15,-7-1-24-15,-7 0 28 16,0 0-22-16,-7-3 3 16,-8-2 22-16,-6-1-31 15,-2-4 29-15,-3-4-8 0,-6-8-15 16,-5-3 43-16,-2-6-29 16,0 0-1-16,-2-15 21 15,4-2-40-15,4-4 11 16,6 1-11-16,7 3-23 15,7 0 21-15,7 3-57 16,6 4-3-16,0 1 9 16,2 1-77-16,24 4-129 15,-2 2-252-15,1 0-295 0</inkml:trace>
  <inkml:trace contextRef="#ctx0" brushRef="#br0" timeOffset="110242.75">17266 11814 1564 0,'0'0'335'15,"0"0"-245"-15,0 0 61 16,0 0-49-16,0 0 4 16,0 0-29-16,0 0-76 15,12 19-1-15,-9-19-30 16,3-8-94-16,0-6-22 15,0-3-462-15</inkml:trace>
  <inkml:trace contextRef="#ctx0" brushRef="#br0" timeOffset="110527.93">17602 11229 1242 0,'0'0'516'0,"0"0"-481"16,0 0-16-16,0 0 25 16,0 0 39-16,0 0 6 15,97 0-64-15,-67 0-11 16,-1 0 22-16,0 0-34 0,-6 0-2 15,-4 1 0 1,-8 1-32-16,-11 2-46 0,0-1-238 16,-4 1-582-16</inkml:trace>
  <inkml:trace contextRef="#ctx0" brushRef="#br0" timeOffset="110933.45">17518 11442 1498 0,'0'0'229'16,"0"0"-143"-16,0 0-71 16,0 0 58-16,0 0 43 15,0 0-89-15,0 0-6 0,16 72-21 16,9-67 1 0,5-3 6-16,2-2-7 0,7 2 1 15,1-2 14-15,2 3-6 16,3 2-9-16,-2 7 0 15,3 5 1-15,-4 7 0 16,0 7 6-16,-8 4-7 16,-7 3 18-16,-12 1-8 15,-9 2-10-15,-6-4 17 16,-8-1-17-16,-15 0 22 16,-10-7-21-16,-5-2 9 15,-2-8 30-15,-5-9-34 16,0-8 26-16,2-2 2 15,3-14-14-15,6-8 3 16,7-2-23-16,9 0-13 0,11 4-12 16,7 0-52-16,0 8-3 15,23 1-81-15,3 2-328 16,-1 5-561-16</inkml:trace>
  <inkml:trace contextRef="#ctx0" brushRef="#br0" timeOffset="111601.22">18550 11693 1452 0,'0'0'257'15,"0"0"-197"1,0 0 35-16,0 0 9 0,0 0 38 15,-101-33-105-15,69 33-21 16,1 0-16-16,4 8 12 16,4 8 6-16,2 2-17 15,6 2 7-15,3 2 4 16,6-1-11-16,5 2-1 16,1-3 0-16,0-2-15 15,10-4 9-15,5-3 5 16,2-4-4-16,3-7 3 15,2 0-39-15,-1-3 15 0,-1-8 17 16,-1 0 4 0,0 0 5-16,-1 3 0 0,0 5 7 15,0 3 20-15,2 0-20 16,2 12-8-16,2 12 1 16,0 8 0-16,1 8 8 15,2 10-7-15,3 18-1 16,1 16 13-16,-1 21-7 15,-3 4-7-15,-14-5 1 16,-7-10-6-16,-6-14 5 16,0-11 1-16,-10-16 0 15,-1-16 9-15,-2-4-3 16,-4 1-6-16,-6 1 0 16,-9-4 0-16,-2-11 8 15,-4-9-2-15,0-11 8 0,-1-3 18 16,2-22-24-1,4-7 26-15,3-9-18 0,8-4-16 16,7-6 31-16,6-3-30 16,9-1 13-16,0-2 7 15,18-1-9-15,10 1-9 16,8-1-3-16,7 2 12 16,6 3-24-16,0 0 10 15,13-9-66-15,-14 12-41 16,-11 9-430-16</inkml:trace>
  <inkml:trace contextRef="#ctx0" brushRef="#br0" timeOffset="112748.85">19445 11712 766 0,'0'0'229'0,"0"0"-160"16,0 0 77-16,0 0 58 15,0 0-45-15,23-72 17 16,-23 58-25-16,0 0-71 16,-8-2 1-16,-4 2-40 15,-4 0-9-15,-6 3 27 16,-3 1-57-16,-6 6 17 16,-3 4-19-16,-2 3-5 15,2 13-1-15,3 11 7 16,5 2-1-16,7 7 0 0,9 3-3 15,8 0 3-15,2 0-1 16,15 0-6-16,13-6 6 16,6-4 2-16,5-10-1 15,3-6 6-15,3-12 3 16,-6-1-18-16,-3-12 7 16,-7-14-9-16,-5-8 2 15,-8-7 9-15,-7-8 0 16,-7-8 4-16,-2-16-4 15,-8-17 0-15,-8 9 0 16,1 7-16-16,2 13 15 16,5 22 2-16,4 1-1 15,1 6 1-15,3 16 0 0,0 10-2 16,0 6-28 0,4 20 9-16,8 27 18 0,8 23 3 15,3 27-1 1,6 10 7-16,-4-18 3 0,-4-19-10 15,-5-30 0-15,1-8 1 16,4 0 1-16,1-2-1 16,3-6-1-16,-4-9 3 15,2-14-3-15,-3-1 0 16,-3-22-18-16,-2-12-32 16,-5-12-2-16,-4-6-44 15,-6-9 7-15,0-5-5 16,-6 1 30-16,-10 6 50 15,-5 8 5-15,3 13 9 0,6 17 6 16,5 13 4-16,4 8-9 16,3 20 24-16,0 25 11 15,10 26 49-15,11-3-24 16,0-1-34-16,4-11 8 16,1-14-29-16,2-3 7 15,5-1-9-15,-2-14-4 16,-3-9-16-16,-2-15-168 15,-8-2-161-15,-9-14-794 0</inkml:trace>
  <inkml:trace contextRef="#ctx0" brushRef="#br0" timeOffset="112918.31">19759 11369 1733 0,'0'0'321'15,"0"0"-200"-15,0 0-121 16,0 0-1-16,0 0-25 16,0 0-54-16,0 0-78 15,41 6-221-15</inkml:trace>
  <inkml:trace contextRef="#ctx0" brushRef="#br0" timeOffset="113351.97">20273 11469 1164 0,'0'0'595'15,"0"0"-495"-15,0 0-50 16,0 0-49-16,0 0 9 16,0 0 52-16,0 0-46 15,-92 54 20-15,66-31-35 16,3 2 0-16,-1 2 21 15,6-2-16-15,3-2-5 16,6-4-1-16,4-5-4 16,5-3-11-16,0-5 15 15,12-1-38-15,12-1 30 16,11-1-7-16,6 3 13 16,4 2-12-16,1 4 3 0,-1 2 11 15,-6 6 0-15,-8 2 1 16,-9 2 60-16,-8 1-22 15,-11 0 29-15,-3 0-14 16,-6-1-14-16,-14-4 19 16,-6-1-25-16,-7-7 2 15,-5-3 18-15,-3-7-52 16,-1-2 11-16,5-5-13 16,7-9-28-16,6-6-21 15,15-13-79-15,6 2-127 16,3 3-810-16</inkml:trace>
  <inkml:trace contextRef="#ctx0" brushRef="#br0" timeOffset="114309.92">20406 11797 1288 0,'0'0'176'0,"0"0"-130"16,33 82-40-16,-12-55 4 15,4-5 40-15,2-10 52 16,1-8-48-16,0-4-34 16,-2-7-13-16,-4-12-4 15,-6-5-3-15,-8-4-7 16,-8 0-5-16,0-3 12 16,-9 1 0-16,-12 1 6 0,-6 4 4 15,-4 4 28 1,-2 7-22-16,0 8 5 0,1 6-21 15,2 4 6-15,4 20-18 16,6 3 8-16,8 9 4 16,6 2-8-16,6 1 17 15,0-2-2-15,16-5 31 16,11-7-16-16,6-10 44 16,4-10-64-16,6-5 13 15,-1-12-15-15,0-15-22 16,-8-7 8-16,-4-6-15 15,-9-7-8-15,-5-6 36 16,-7-5-18-16,-7-14 13 16,-2 5 5-16,-2 0-5 15,-10 2 6-15,-4 18 6 0,2 2-6 16,1 16 19-16,4 14-9 16,5 15-4-16,2 6-6 15,2 23 1-15,0 18 6 16,0 20 9-16,12 21 24 15,6-2 58-15,-1-10-54 16,2-13 21-16,0-17-47 16,5 1-17-16,3-1 36 15,1-14-31-15,2-12-5 16,2-12-1-16,0-8-16 16,-2-12-9-16,-5-17-5 15,-2-5-20-15,-7-10 18 0,-4-4-12 16,-6-2 35-16,-4 2-10 15,-2 6 20-15,0 10-1 16,0 13 0-16,-2 15 1 16,1 5 24-16,-1 28-25 15,2 15 10-15,0 11 28 16,0 2-11-16,9 1 18 16,7-4-18-16,5-7-26 15,3-11 30-15,3-11-31 16,0-11 0-16,1-11 0 15,0-3-12-15,-1-18 2 16,-4-12-35-16,-8-8-33 16,-5-7 45-16,-4-2-1 0,-6-3-7 15,0 5 40-15,0 3-5 16,-6 9 6-16,-1 13 11 16,2 15-3-16,2 5 28 15,2 19-35-15,1 17 20 16,0 11 33-16,0 4-29 15,1 0 25-15,10-3-9 16,5-5-23-16,-1-9 11 16,4-8-20-16,1-9-9 15,-1-10-31-15,13-10-92 16,-6-14-140-16,-3-4-478 0</inkml:trace>
  <inkml:trace contextRef="#ctx0" brushRef="#br0" timeOffset="115392.9">21625 11635 669 0,'0'0'884'16,"0"0"-750"-16,0 0-68 15,0 0 7-15,0 0 35 16,-81 12-24-16,68 9-24 15,2 9-25-15,5 7 20 16,5 3 29-16,1 7-47 16,1 0-6-16,14 0-4 15,7-6-18-15,5-4-2 0,2-9-7 16,2-11-16 0,0-10 7-16,1-7-61 0,-1-4 10 15,-1-19 11-15,-2-7-17 16,-6-9 5-16,-4-5-10 15,-3-2 25-15,-6-4 46 16,-3 0 0-16,-3 5 50 16,0 9 14-16,-1 12-50 15,2 16 24-15,-1 8-37 16,1 24 14-16,1 17 48 16,3 11-45-16,1 6 12 15,5 0-7-15,7-5-21 16,3-10 32-16,6-11-22 15,2-11-4-15,3-11-8 16,-1-10-7-16,-1-8-17 0,-2-18-17 16,-4-10-14-16,-3-10 39 15,-7-2-6-15,-3-5 22 16,-5-1 7-16,-4 7-1 16,-2 7-7-16,-3 14 1 15,0 17-11-15,0 9 3 16,0 22 16-16,0 20-7 15,0 8 11-15,3 4 0 16,3-5-6-16,6-7-6 16,1-8 8-16,5-11 0 15,0-12-8-15,2-11-5 0,0-1 4 16,0-21-8 0,-2-7 3-16,-6-8-3 0,-4-1-20 15,-8-3 27-15,0 0-1 16,-13 4 3-16,-8 6 31 15,-7 6-30-15,-2 9 14 16,-1 12-15-16,1 4 4 16,1 1-6-16,7 12 2 15,6-2 0-15,7-1 0 16,7-6 0-16,2-1-17 16,9-3-28-16,14-5-23 15,7-11 30-15,5-1 6 16,5 2-6-16,1 4 28 15,-1 5 2-15,-2 6 8 16,-1 9 65-16,-3 16 0 0,-3 8 25 16,-4 9-19-16,-7 0-19 15,-6 1-2-15,-6-5-49 16,-3-4 26-16,-5-7-27 16,0-8 0-16,0-10 4 15,0-9-4-15,3 0-17 16,2-14-19-16,4-12-21 15,2-11 2-15,2-2-25 16,2-2 10-16,3 5 57 16,-1 10 13-16,0 11 39 15,0 13 38-15,1 2-30 16,-1 21 0-16,-2 8 5 0,2 7-23 16,-2 0 11-1,-3 0-8-15,-2-5-6 0,-2-7-11 16,-5-6-15-16,-3-7-7 15,0-8-88-15,-11-6-26 16,-7-14-167-16,-1-3-1379 0</inkml:trace>
  <inkml:trace contextRef="#ctx0" brushRef="#br0" timeOffset="115558.54">22485 11040 1761 0,'0'0'284'16,"0"0"-172"-16,14-97-93 16,-5 63-4-16,-1 10-15 0,-3 6-19 15,-5 9-45-15,-3 4-300 16,-12 5-758-16</inkml:trace>
  <inkml:trace contextRef="#ctx0" brushRef="#br0" timeOffset="115754.2">21856 11134 1901 0,'0'0'343'0,"0"0"-200"16,0 0-11-16,0 0-38 15,0 0-22-15,0 0-64 0,0 0-8 16,-3 1-50-16,3-1-72 15,-3 0-46-15,-10 0-154 0</inkml:trace>
  <inkml:trace contextRef="#ctx0" brushRef="#br0" timeOffset="116832.57">4674 11517 1380 0,'0'0'349'16,"0"0"-264"-16,0 0 64 15,0 0-45-15,0 0-57 16,0 0 52-16,0 0-47 15,-9 0-21-15,9 0-2 16,0 0-23-16,0 0-7 16,0 0 1-16,5 0-11 0,11 0 11 15,13-3 10-15,26-2 5 16,34-3 11-16,47-3-18 16,17-3 5-16,7-1-13 15,-8-1 6-15,-17 2-3 16,-1 1-1-16,-6 2-2 15,-10 0 0-15,-26 3-5 16,-23 0-25-16,-20 4 7 16,-13 1-4-16,0 3 18 15,-2 0-3-15,-4 0-5 16,-12 0 16-16,-9 0-82 16,-9 13-43-16,0-1-215 15,-2 0-1132-15</inkml:trace>
  <inkml:trace contextRef="#ctx0" brushRef="#br0" timeOffset="117646">6236 11151 1803 0,'0'0'243'16,"0"0"-190"-16,0 0-50 16,0 0 19-16,0 0-22 15,0 0 7-15,6 131 9 16,9-38-6-16,4 29-10 16,-4 4 0-16,-2-22 0 15,-7-27 5-15,-4-38-5 0,1-7 0 16,-3-3 7-16,0 0 1 15,3-6-9-15,-3-12 1 16,0-8 0-16,0-3 54 16,0-14 29-16,0-14-49 15,-6-11-16-15,-3-9-9 16,-4-18-9-16,-4-20 0 16,-4-19 1-16,-1-10 3 15,-2 5-4-15,5 11 0 16,2 13-1-16,7 19-27 0,4 14 22 15,3 16-10 1,1 6 1-16,-2 0 9 0,3-1 8 16,-2 3-2-16,-2 10 9 15,2 9 2-15,3 5-12 16,0 3 1-16,0 2-13 16,0 0 4-16,0 0 5 15,0 5 4-15,8 5-11 16,11 9 7-16,8 3 4 15,10 6 0-15,9 2-6 16,11 6-7-16,4 3-8 16,6 7-19-16,-1 5 8 15,-4 5-39-15,-2-1 40 0,-2 1-7 16,-3-3 6 0,1-6 19-16,2-5 22 0,-6-8-9 15,-1-4 28-15,-14-7-26 16,-6-3 55-16,-13-4-32 15,-7-2-25-15,-10 1 54 16,-1 2-24-16,-9 0 38 16,-16 4-12-16,-11 0-32 15,-12 3 38-15,-7 1-35 16,-9 3-11-16,-2 2 3 16,2 3-18-16,3-1-1 15,12-1 0-15,12-4-8 16,5-3 7-16,10-4 1 15,8-5-37-15,10-1-24 16,4 2-116-16,12-5-148 0,7-3-881 16</inkml:trace>
  <inkml:trace contextRef="#ctx0" brushRef="#br0" timeOffset="124334.87">14310 12995 725 0,'0'0'348'0,"0"0"-229"15,0 0-21-15,0 0 21 16,0 0 5-16,0 0 12 16,-3 0-45-16,3 0-15 15,0 0 7-15,0 0-42 16,0 0 14-16,0 0-6 15,0 0-34-15,0 0 38 0,0 0-35 16,0 0 1 0,0 0 13-16,0 0-31 0,0 0 32 15,0 0-20-15,0 0-10 16,3 0 22-16,10 0-23 16,4-5-2-16,5-1 0 15,6 2 14-15,5-1-14 16,8-1 0-16,6 2 1 15,7-2 16-15,1 1-16 16,-1 2-1-16,-2 0 0 16,-1 2 6-16,-5 1-7 15,-4 0 1-15,-7 0 0 0,-5 0 2 16,-6 0-1 0,-6 0-1-16,-3 0 0 0,-5 0 4 15,-2 0-4-15,-3 0 1 16,-1 0-1-16,-3 0 16 15,-1 0-5-15,2 0-11 16,-2 0 0-16,0 0 7 16,1 0 0-16,-1 0-5 15,0 0-2-15,0 0 8 16,0 0-8-16,0 0-8 16,0 0-40-16,0 1-97 15,0 4-244-15</inkml:trace>
  <inkml:trace contextRef="#ctx0" brushRef="#br0" timeOffset="128208.33">15734 13037 142 0,'0'0'258'0,"0"0"-134"16,0 0 7-16,0 0 2 15,0 0 45-15,0 0 41 16,0 0-66-16,0 2-1 16,0-2-21-16,0 0-32 15,0 0 15-15,0 0-32 16,0 0-10-16,0 0 11 15,0 0-59-15,0 0 15 0,0-8-9 16,0-4-30-16,8-7 30 16,2-9-30-16,2-3 7 15,1-5 1-15,1-2-8 16,2-1 0-16,-2-2 0 16,2 2-9-16,-4 3 0 15,-1 0-1-15,-1 7 10 16,-3 7-11-16,-2 5 3 15,-2 7 8-15,-1 5 0 16,-2 2 0-16,0 3-2 16,0 0 2-16,0 0 0 15,0 0-1-15,0 1-15 16,0 13 15-16,0 10-6 16,0 11 5-16,3 13 1 15,-1 17 1-15,0-1 0 0,-1 3 5 16,-1 3 1-16,0-12-8 15,0 2 2-15,0-6-3 16,0-8 2-16,0-6 1 16,0-8 0-16,-1-10 7 15,1-5-6-15,0-8-2 16,0-4 1-16,0-2-27 16,0-3-32-16,6-2-219 15,0-8-264-15</inkml:trace>
  <inkml:trace contextRef="#ctx0" brushRef="#br0" timeOffset="128944.7">16167 12807 578 0,'0'0'276'16,"0"0"-101"-16,0 0-12 16,0 0 39-16,0 0-22 15,0 0-64-15,0 0-44 16,-10 1-53-16,3 10-3 15,-2 4-4-15,-1 5-11 16,0 5-1-16,-3 6 0 0,2 6 8 16,2 2 3-16,3 4 16 15,4 3 14-15,2 0 13 16,5 0-53-16,17-5 19 16,11-5-17-16,6-6 7 15,6-10 4-15,4-7-14 16,-2-11 0-16,0-2-1 15,-3-9 1-15,-3-13-2 16,-4-9 2-16,-6-6-1 16,-4-6 0-16,-8-6 2 15,-6 3 4-15,-9-4 24 16,-4 1-28-16,0 4 40 0,-10 5 4 16,-10 2-30-16,-2 4 28 15,-5 4-26-15,-5 7 1 16,0 6 4-16,-7 7-21 15,0 7-1-15,-1 3 0 16,-3 2-6-16,5 15-8 16,6 3 14-16,5 8-27 15,8 2 5-15,9 4-71 16,10 18 7-16,5-12-160 16,11-3-373-16</inkml:trace>
  <inkml:trace contextRef="#ctx0" brushRef="#br0" timeOffset="129448.34">16723 12850 963 0,'0'0'156'15,"0"0"-46"-15,0 0 12 16,0 0-19-16,0 0-4 16,0 0-28-16,0 0-17 15,-16 94-44-15,16-55 27 16,0 4 8-16,0 9-5 16,15 3 14-16,3 1-35 15,7 2-6-15,6-5-3 0,4-6-1 16,6-10-9-16,1-12 0 15,1-13 0-15,-1-12 0 16,0-12 6-16,1-22 7 16,-6-12 1-16,-4-9-3 15,-6-4 10-15,-9-5 36 16,-11 2-12-16,-7 2 25 16,0 2-19-16,-17 5 5 15,-12 7 12-15,-7 7-31 16,-4 6 9-16,-9 8-20 15,-1 10-25-15,-2 10 26 16,-1 5-27-16,4 14 0 16,4 13 0-16,6 7-33 15,6 8 9-15,8 0-56 16,9 2-38-16,13 12 12 0,3-9-118 16,0-7-334-16</inkml:trace>
  <inkml:trace contextRef="#ctx0" brushRef="#br0" timeOffset="130070.69">17711 12918 1614 0,'0'0'306'0,"0"0"-196"15,0 0-94-15,0 0 0 16,0 0 37-16,-83-4-34 16,51 26 14-16,-4 6-33 15,2 8 2-15,2 3 4 16,6 3-5-16,8 0-1 16,4-3 0-16,11-5-2 15,3-5-7-15,9-8 9 16,14-9-17-16,8-9 15 15,4-3-54-15,4-7 33 16,-1-13-21-16,-4-7-12 16,-3-1 46-16,-5-1-5 15,-6 5 15-15,-6 6 33 0,-2 6-22 16,-3 9 23-16,1 3-34 16,5 22 8-16,8 27 44 15,14 33-36-15,9 32 0 16,3 16-2-16,-4 0-6 15,-9-9-9-15,-12-18 1 16,-8-9-11-16,-7-23 10 16,-7-18 1-16,-2-14 0 15,0-8 13-15,-12 2-12 16,-9-3-1-16,-7 0 0 16,-7-14 1-16,-2-14 26 15,-5-4-2-15,0-30 16 16,-7-23 20-16,6-32-40 15,11-25 32-15,16-6-7 16,16 8-39-16,16 26 19 0,11 26-26 16,-1 17 1-16,3 2-1 15,9-7-5-15,7-2-50 16,32-25-66-16,-13 15-137 16,-6 7-935-16</inkml:trace>
  <inkml:trace contextRef="#ctx0" brushRef="#br0" timeOffset="131032.73">18974 12900 1344 0,'0'0'148'0,"0"0"-100"15,0 0-42-15,-92-2 2 16,65 9 17-16,4 10-7 0,7 8-8 16,3 4-10-16,7 9 7 15,6 3-7-15,0 5 9 16,3-2 5-16,11-5 64 15,6-6-33-15,2-10 9 16,2-12 6-16,0-11-23 16,0 0 20-16,-3-24-6 15,-2-12-4-15,-4-9-5 16,-2-9-34-16,-5-7-8 16,-5-2 0-16,-3-14 0 15,0 7 1-15,-3 1-1 16,-6 7 0-16,0 23 3 15,2 5-1-15,2 21-4 16,5 13-13-16,0 41-1 16,8 43 16-16,21 34 0 0,10 8 1 15,0-21 7-15,-2-33-6 16,-9-37-2-16,1-12 0 16,5-2 10-16,5-7 0 15,7-8-9-15,-4-6 8 16,-2-20 3-16,-6-16-12 15,-7-10-16-15,-12-9-5 16,-7-4-20-16,-8-2 35 16,0 2 4-16,-9 5 2 15,-9 8 8-15,3 12-1 16,0 15-7-16,9 19 0 16,5 8 0-16,1 29 1 0,1 16-1 15,18 9 1-15,7 1 21 16,3-3-13-16,7-10-11 15,2-11 2-15,-1-14-22 16,-1-15 21-16,-5-15-74 16,-8-12-105-16,-10-10-304 0</inkml:trace>
  <inkml:trace contextRef="#ctx0" brushRef="#br0" timeOffset="131177.1">19380 12684 1661 0,'0'0'263'0,"0"0"-206"16,0 0-57-16,0 0-59 15,0 0-51-15,0 0-297 0</inkml:trace>
  <inkml:trace contextRef="#ctx0" brushRef="#br0" timeOffset="131595.75">19933 12871 1525 0,'0'0'331'16,"0"0"-255"-16,0 0-29 16,0 0-46-16,0 0 11 0,0 0 13 15,-104 20-19 1,72-6 2-16,3 3-8 0,0 3 1 15,7 2-2-15,5-3 2 16,7 0-1-16,8-5 0 16,2-4-9-16,14-3-3 15,14-1-19-15,11-4-10 16,10 3 41-16,5 3-8 16,0 3 8-16,-4 3 7 15,-5 3-1-15,-12 2-6 16,-12 1 21-16,-9 2 11 15,-12 0 53-15,-2 3-28 0,-22-2-1 16,-10-1-10-16,-12-3-45 16,-8-7 30-16,-3-2-20 15,2-9-9-15,8-1-4 16,11 0 0-16,12-1-44 16,13-6-19-16,11-8-127 15,8 4-387-15,11 0-633 0</inkml:trace>
  <inkml:trace contextRef="#ctx0" brushRef="#br0" timeOffset="131985.12">20203 13000 1060 0,'0'0'195'0,"0"0"-152"0,0 0 31 16,0 0-16-16,0 0 102 16,0 0-37-16,-42 84-52 15,42-50 8-15,0 3-39 16,8 4 14-16,11-5-11 16,6-2-29-16,5-9 27 15,2-8-36-15,0-11-4 16,1-6 20-16,-3-7-10 15,-3-17 0-15,-6-5-11 16,-8-4 6-16,-7-4-6 16,-6 0 6-16,0 3 18 0,-16 5 32 15,-8 3-43-15,-6 9 24 16,-4 7-37-16,-4 8-1 16,-2 2-7-16,3 10-54 15,3 6-13-15,4 11-20 16,9-5-266-16,9-5-580 0</inkml:trace>
  <inkml:trace contextRef="#ctx0" brushRef="#br0" timeOffset="133525.21">20551 12908 1542 0,'0'0'183'0,"0"0"-120"15,6-84-54-15,-6 49 4 0,0 5 60 16,-3 7-29-16,-5 11-9 16,0 12 11-16,1 2-40 15,1 35 3-15,3 28-9 16,3 27 2-16,0 12 10 16,11 0 11-16,5-24 13 15,2-24 25-15,-3-18-41 16,6-10 0-16,1 0-20 15,8-7 17-15,4-8-25 16,-1-13 8-16,-2-3 0 16,-1-28-1-16,-6-10-12 15,-3-10-5-15,-6-5-4 0,-8 0 12 16,-5 3 9-16,-2 11 2 16,0 14-1-16,0 14 0 15,0 14-2-15,-2 12-20 16,2 24 21-16,0 12 1 15,0 7 9-15,0 0 10 16,9-5 15-16,8-9 10 16,2-9-43-16,5-11 21 15,1-11-22-15,4-10-2 16,-1-2-11-16,2-21 7 16,-3-10-16-16,-2-6-2 15,-5-2-32-15,-6-5 41 16,-6 1 7-16,-5 5 8 15,-3 4 2-15,0 10 9 0,0 13-4 16,0 13-4-16,0 6 13 16,0 25-16-16,1 11 1 15,8 8 11-15,5 1 51 16,4-3-44-16,4-5 9 16,3-11-14-16,4-10-13 15,0-10 17-15,1-12-8 16,0 0-10-16,-2-18 0 15,-1-12-12-15,-4-5-7 16,-2-6 7-16,-7-3 0 16,-5 1 12-16,-4 2 0 15,-5 5 1-15,0 11 12 0,0 11-13 16,0 14-7 0,0 11-9-16,0 24 16 0,1 9 6 15,9 8 7-15,4 3 22 16,4-5 23-16,6-8-52 15,1-10 21-15,2-9-27 16,0-10 4-16,-3-12-4 16,-1-1 1-16,-3-17 9 15,-1-12-7-15,-3-7-3 16,-3-5-15-16,-4-3 6 16,-3-1 6-16,-1 6-13 15,-2 7 16-15,0 13 0 0,1 13-12 16,0 6-34-1,4 25 36-15,2 14 8 16,5 9 2-16,3 2 23 0,6-1-4 16,1-7-3-16,5-9-8 15,0-11-8-15,1-9 0 16,1-11 0-16,-1-2-24 16,-3-15 23-16,-3-11-24 15,-6-6 25-15,-5-7-11 16,-5 1 11-16,-2 2-1 15,-5 8 1-15,0 10-22 16,-2 13 22-16,0 5-35 16,1 14 32-16,2 16-12 15,3 5 27-15,3 1-12 16,4-4 0-16,4-5 10 0,5-8-4 16,1-10-4-16,-1-7 5 15,2-2 5-15,-3-16-1 16,-2-10-10-16,-5-8-1 15,-7-5 0-15,-7-4 7 16,0 2-7-16,-7 3 12 16,-13 5 31-16,-4 9-41 15,-4 8-2-15,-2 11-9 16,0 5-30-16,2 4 8 16,4 13 15-16,6-2 16 15,11-1 18-15,7-4-16 16,0-6-2-16,18-4 0 15,10-2-18-15,9-12 18 0,8-6 0 16,4 2 2 0,0 3 2-16,-1 10-3 0,-2 5-1 15,-2 10 10-15,-7 21 5 16,-7 8 41-16,-6 10-23 16,-8-2-2-16,-8-1 9 15,-4-5-22-15,-4-12 6 16,2-7-24-16,-1-11 0 15,1-11-14-15,2 0-27 16,1-19-7-16,2-12 17 16,-1-7-31-16,0-3 29 15,2 0 14-15,2 7 19 16,0 12 33-16,4 12-13 0,2 10 4 16,3 5 7-1,1 19-9-15,-1 5 29 0,0 0-39 16,-5 1-5-16,-5-6 8 15,-2-7-15-15,-7-6-53 16,-2-11-41-16,-13 0-74 16,-5 0-460-16</inkml:trace>
  <inkml:trace contextRef="#ctx0" brushRef="#br0" timeOffset="133693.53">22353 12580 1365 0,'0'0'719'0,"0"-108"-529"16,0 70-79-16,7-4-75 16,2-2 4-16,1 1-24 0,-4 14-16 15,-1 10-6-15,-5 17-123 16,-17 2-45-16,-3 7-392 0</inkml:trace>
  <inkml:trace contextRef="#ctx0" brushRef="#br0" timeOffset="133847.81">21680 12634 1899 0,'0'0'343'0,"0"0"-275"16,0 0 31-16,0 0-53 16,0 0-33-16,0 0-13 0,0 0-61 15,-41-11-143-15,16 8-952 16</inkml:trace>
  <inkml:trace contextRef="#ctx0" brushRef="#br0" timeOffset="134478.94">13055 12825 446 0,'0'0'1295'15,"0"0"-1137"-15,0 0-28 16,0 0-22-16,0 0-33 15,0 0 23-15,0 0-85 16,-1-6-13-16,31 32 12 16,26 23 2-16,25 29 45 0,17 22-46 15,-4-1-13 1,-22-19 15-16,-23-29-15 0,-16-20-1 16,0-2-36-16,0-2-63 15,-5-3 7-15,-7-11-75 16,-15-9-450-16</inkml:trace>
  <inkml:trace contextRef="#ctx0" brushRef="#br0" timeOffset="134727.79">13564 12898 1502 0,'0'0'373'0,"0"0"-229"15,0 0-64-15,0 0 0 0,0 0-33 16,-83 43-46-16,45-6 34 16,-5 11-21-16,-5 8 0 15,-4 5 9-15,-3 1-23 16,7-4 0-16,2-7 0 16,6-7-19-16,7-8 9 15,1-8-48-15,12-11-102 16,3-9-332-16</inkml:trace>
  <inkml:trace contextRef="#ctx0" brushRef="#br0" timeOffset="135020.99">12286 13134 1475 0,'0'0'268'0,"0"0"-170"15,0 0-76-15,0 0 45 16,0 0 14-16,0 0-23 16,0 0 14-16,109-21-35 15,-57 21-19-15,3 0 1 16,2 0-16-16,-6 0-3 15,-4 0 0-15,-8 0-69 16,-8 0-45-16,-11 0-267 0,-14 5-689 0</inkml:trace>
  <inkml:trace contextRef="#ctx0" brushRef="#br0" timeOffset="135200.63">12337 13314 1328 0,'0'0'265'16,"0"0"-172"-16,0 0-19 15,120 2 76-15,-66-2-71 0,4 0-62 16,9 0-17 0,-13 0-42-16,-15 0-628 0</inkml:trace>
  <inkml:trace contextRef="#ctx0" brushRef="#br0" timeOffset="147971.1">8221 13483 1107 0,'0'0'196'0,"0"0"-143"15,0 0 59-15,0 0 60 16,0 0-35-16,0 0-10 16,-3 3-65-16,3-3 3 15,0 0-6-15,0 0-46 0,0-10 43 16,0-7-44-1,0-4-4-15,0-6 5 0,0-5-13 16,0-4 0-16,2-5 0 16,2-1-19-16,2 0 11 15,0 0 1-15,1 4-12 16,-2 9 6-16,-2 7-21 16,3 7 26-16,-6 5-9 15,0 7 8-15,3 3-6 16,-3 0-30-16,3 13-21 15,2 7 57-15,0 9 0 16,1 7 9-16,2 8-1 16,1 4 2-16,-2 5-1 15,1 3 6-15,-4 0-6 16,1-4 12-16,-2-3-10 0,0-5-2 16,-2-6 0-16,2-1-143 15,-1-11-179-15,0-7-671 0</inkml:trace>
  <inkml:trace contextRef="#ctx0" brushRef="#br0" timeOffset="148161.04">8475 13701 1020 0,'0'0'527'16,"0"0"-433"-16,0 0-31 0,0 0 8 15,0 0-5-15,0 0-66 16,0 0-38-16,0-5-134 16,0-7-237-16,0 0-382 0</inkml:trace>
  <inkml:trace contextRef="#ctx0" brushRef="#br0" timeOffset="148870.59">8824 13092 1252 0,'0'0'247'16,"0"0"-205"-16,0 0 57 15,0 0 9-15,0 0-62 16,0 0-32-16,0 0-7 15,-42 63 6-15,36-25-13 16,2 5 12-16,-1 6-13 16,5 7 1-16,0 3-1 15,6 0-1-15,12-1 2 0,3-4 0 16,6-10-11 0,3-6 8-16,1-14 3 0,-1-10 0 15,0-9-17-15,-4-5 16 16,-3-9 2-16,-5-15-1 15,-5-5 20-15,-2-5-10 16,-8-2 6-16,-3 0 1 16,0 2-15-16,-14 4 54 15,-4 5-24-15,-7 4-5 16,2 7 22-16,-5 4-38 16,3 7 2-16,1 3-13 15,2 8-40-15,5 12 9 16,4 8-48-16,10 16-82 15,3-7-239-15,0-4-321 0</inkml:trace>
  <inkml:trace contextRef="#ctx0" brushRef="#br0" timeOffset="149225.81">9228 13273 1001 0,'0'0'541'0,"0"0"-505"16,0-86-2-16,0 50 44 15,-3 3 61-15,0 4-22 16,-2 5-90-16,2 2-1 0,-1 5-4 16,3 8-9-16,1 1 37 15,0 6-27-15,0 2-5 16,0 0 15-16,0 10-32 15,1 14 17-15,9 11-3 16,1 12-14-16,0 9 36 16,0 4-22-16,-2 3-4 15,-1-2 6-15,1-2-17 16,-2-6 0-16,-1-6-12 16,0-8-24-16,3-8-12 15,0-14-73-15,0-8-207 16,-1-9-616-16</inkml:trace>
  <inkml:trace contextRef="#ctx0" brushRef="#br0" timeOffset="149936.78">9750 13430 1614 0,'0'0'210'0,"0"0"-155"16,0 0 76-16,0 0-38 16,0 0-45-16,0 0-44 15,0 0 18-15,-12-72-20 16,6 53-2-16,-4 4 1 16,1 0 1-16,-2 8-2 0,-5 5-18 15,1 2 0-15,-6 2-17 16,-1 18 35-16,1 7-24 15,1 5 15-15,4 3-5 16,4 2 0-16,6-1 14 16,6-5 0-16,0-5-30 15,3-6 29-15,12-7-52 16,4-8-77-16,2-5 112 16,-1 0-66-16,1-13 38 15,-1-7 22-15,-6 0 6 16,2 0 18-16,-4 3 7 15,-3 6 39-15,0 5 51 16,3 6-64-16,4 2 0 0,1 19 26 16,7 10-14-1,1 13 11-15,6 19-39 0,5 22-15 16,2 17 23-16,-1 6-12 16,-10-7-14-16,-11-12 1 15,-8-22 0-15,-8-12-5 16,0-13 5-16,-2-4-30 15,-10 1 29-15,-9 2-26 16,-6-2 27-16,-5-13 0 16,-7-9 1-16,-6-12 15 15,-1-5-15-15,1-9 5 16,3-13 20-16,9-8-17 16,7-4 1-16,8-5-10 0,12-3 15 15,6-2-10 1,0-2-4-16,12 0 9 0,15 0 32 15,3-1-42-15,6 2 33 16,3 0-18-16,3 1-8 16,3 0 5-16,-3 1-12 15,-5 2-46-15,6-12-66 16,-10 11-393-16,-8 6-611 0</inkml:trace>
  <inkml:trace contextRef="#ctx0" brushRef="#br0" timeOffset="150403.1">10378 12905 1521 0,'0'0'229'0,"0"0"-229"16,0 0 0-16,0 0 29 16,0 0 5-16,15 117-2 15,-5-61 7-15,4 16-38 16,-5-4-1-16,1 1 0 16,-5-3 2-16,-5-14 5 15,0 1-7-15,0-11 0 0,0-10 1 16,0-10 5-16,0-12-6 15,0-9 1-15,-3-1-1 16,0-20 0-16,-2-10-6 16,1-10 6-16,4-7-1 15,0-2 2-15,0-2-1 16,4 1 8-16,10 4-8 16,2 5 38-16,2 5-37 15,4 7 26-15,2 4 9 16,0 5-36-16,2 2 29 15,0 5-24-15,-2 2-4 16,-3 1-2-16,-6 7-72 16,-2 1-275-16,-8 2-565 0</inkml:trace>
  <inkml:trace contextRef="#ctx0" brushRef="#br0" timeOffset="150594.07">10539 13329 1521 0,'0'0'283'16,"0"0"-207"-16,18 84-74 15,0-50 75-15,4-4-15 16,4-2-39-16,-1-4-1 16,2-8-22-16,4-16-76 15,-7 0-54-15,-3-11-436 0</inkml:trace>
  <inkml:trace contextRef="#ctx0" brushRef="#br0" timeOffset="151101.53">11215 13009 1753 0,'0'0'206'16,"0"0"-137"-16,0 0 16 15,0 0 26-15,0 0-65 16,-94-14-23-16,70 28-23 16,-3 11 0-16,2 6-1 15,1 8 1-15,5 2 0 0,5 3 0 16,5 3-2-16,9 0 2 16,0 3-12-16,21-3 11 15,9-2 0-15,11-4 1 16,6-7 0-16,2-9 0 15,6-8-16-15,-1-10 4 16,0-7-10-16,-2-8-12 16,-7-16 25-16,-5-12 5 15,-10-6 4-15,-9-8-2 16,-5-7 7-16,-8-4-6 16,-5-3 1-16,-3 0 0 15,0 5 1-15,-8 6 0 16,-4 11 9-16,-1 12 13 15,1 10-15-15,0 14 7 16,1 6 12-16,2 11-21 0,-1 29-1 16,7 30-5-16,3 26 0 15,18 11 6-15,12-4 7 16,-2-23-10-16,-6-26-3 16,-5-17 3-16,-4-9-17 15,5 5-11-15,-2-7-108 16,-5-4-523-16</inkml:trace>
  <inkml:trace contextRef="#ctx0" brushRef="#br0" timeOffset="151733.73">7862 12460 658 0,'0'0'496'0,"0"0"-384"16,0 0 27-16,0 0-11 15,0 0 46-15,0 0-74 16,0 0-54-16,0 10-16 0,6 11-20 16,4 13 2-16,5 27 36 15,9 35-39-15,6 40 17 16,-4 29-15-16,-3 11-10 15,-8-3 20-15,-9-12-6 16,-5-8-16-16,-1-11 1 16,0-21 0-16,0-19 1 15,0-27 7-15,0-24 14 16,0-13 0-16,0-13-21 16,0-3-1-16,2-1 0 15,4-6-35-15,4-15-63 16,-2-9-289-16,-1-14-254 0</inkml:trace>
  <inkml:trace contextRef="#ctx0" brushRef="#br0" timeOffset="152715.87">7923 12584 795 0,'0'0'177'0,"0"0"-143"15,0 0 57-15,0 0 16 16,83-13 22-16,-51 12-25 16,2 1-57-16,8 0-23 15,2 0 39-15,3 9-5 16,5 2 0-16,6 2-14 16,2-1-12-16,1 0 21 15,17 0-25-15,18-2-2 16,22 0 74-16,6-1-42 15,-7-4-26-15,-7 1-7 16,-16-2-24-16,1-4 35 0,1 0-28 16,-1 0 6-1,-1-6 14-15,0-3-28 0,-6 1 20 16,3-1-17-16,0-2 3 16,0 0 8-16,1 0-13 15,-1-2 9-15,-4 1 3 16,-3 2-5-16,-2 0-9 15,3 3 1-15,-2-2 0 16,2 2 4-16,2-1-4 16,-2-4 0-16,1 0 1 15,-1-1 5-15,2-1-7 16,-2 0 1-16,1 1 0 16,-1 2-3-16,-13 1 3 0,-11 3 0 15,9 0 0 1,11 0 5-16,8 1-5 0,14-1 0 15,-24 3 0-15,-19 1 0 16,-9 1 0-16,-2-1 0 16,8 3-1-16,23-4 2 15,20 2-1-15,15-1 0 16,0 0 0-16,-12 1 3 16,-20-1-3-16,-22 3 0 15,10 0-1-15,12 0-1 16,14 0 2-16,9 6 0 15,-21-1 0-15,-24-1 4 16,-12-2-4-16,11-2 0 16,25 0 0-16,27 0 1 15,14-4-1-15,-8-4 37 0,-13-1-36 16,-14 1 24-16,-2-2-24 16,-1 0-1-16,-14 1 0 15,-15 5 1-15,-13-1-3 16,-10 2 3-16,1 2-1 15,-5 0 0-15,-4-2-8 16,-13 3-9-16,-12 0-43 16,-3 0 9-16,-2 0 40 15,-12 0 11-15,-3 0-45 16,-2 0-18-16,2 0-60 16,1 3-28-16,-5 1-40 15,4-1-59-15,3 0-361 0</inkml:trace>
  <inkml:trace contextRef="#ctx0" brushRef="#br0" timeOffset="153895.54">14307 12341 848 0,'0'0'389'16,"0"0"-239"-16,0 0-99 0,0 0 58 15,0 0 35-15,0 0-50 16,0 92-5-16,9-58-29 16,-3 7-44-16,3 8 24 15,0 17-33-15,1 20 3 16,-1 21 2-16,0 5-1 15,1-3-11-15,2-6 0 16,1-11-5-16,3-2-11 16,3-3 12-16,-2-3-11 15,2-4 14-15,-1 0-45 16,3-3 7-16,-1-2 17 16,-1-11 6-16,-5-11 5 15,-5-14 11-15,-1-5-32 16,1 4 10-16,-2 3-8 15,-1 2 29-15,-1-9 0 0,-4-6 1 16,-1-9 0-16,0-5 0 16,0-10 7-16,0-1 20 15,0-1-27-15,-6-2 11 16,-3 0-11-16,0 0-1 16,-4 0 0-16,-1 0 2 15,-5 0-1-15,-2-2 3 16,-7 2 5-16,-2-1-8 15,-6-1 0-15,-6 0 7 16,-4 0-7-16,-5-1 13 16,-4-2 9-16,-3 1-1 15,-6-1-14-15,-5 0-6 16,-14 0-1-16,-17 2 0 0,-17 0 3 16,1 0-2-1,9 0 6-15,13 1 25 0,15 1-17 16,-2-1 17-16,-2 0-7 15,-1 1-25-15,-1-2 48 16,-1 0-24-16,-2 0-4 16,0-2-8-16,-5 1 0 15,-2 2-11-15,-2-1-1 16,-3 1 0-16,4 2 4 16,-1 0-3-16,0 0-1 15,-1 2 0-15,-2 3 10 16,2 2-10-16,1-5 0 0,1-1 1 15,2 2 11 1,-1-1-10-16,1 1-2 0,-2-2 0 16,4 3 16-16,-2 1-14 15,1-1-2-15,-1-1 0 16,0 0 6-16,0-1-6 16,2-2 0-16,1 0-1 15,4 0 0-15,1 0 0 16,0 0 1-16,-2 0 0 15,-2-2 2-15,2 0-2 16,4-1 0-16,2 0 0 16,-1 1-3-16,16 0 2 15,7-1 1-15,10 1 0 0,3 2 4 16,-11 0-4 0,-6 0-1-16,-11 0 1 0,2 3-6 15,-1 3 4 1,-10 2 2-16,10 0 0 0,-1 0 7 15,-4-2-6-15,13-1-1 16,-11-1 0-16,5-2 0 16,0-1 4-16,0-1-4 15,4 0 0-15,7 0 10 16,6 0-9-16,10 0-1 16,8 0 0-16,7-1 0 15,9-1 13-15,5 1-12 16,10 0-1-16,3 1 0 15,3 0-11-15,0 0-21 16,9 4-74-16,10 7-30 16,-5-1-504-16</inkml:trace>
  <inkml:trace contextRef="#ctx0" brushRef="#br0" timeOffset="163625.1">12681 14899 1205 0,'0'0'218'16,"0"0"-154"-16,0 0 10 15,0 0-31-15,0 0 30 16,0 0 2-16,0 0-39 15,18 0 34-15,-5-2-8 0,2 2-20 16,9 0 7 0,6 0-17-16,6 0 22 0,8 0-13 15,3 0-33-15,3 0 15 16,2 0-17-16,-4 2-5 16,-2-2 7-16,-7 0-8 15,-7 0-1-15,-10 0-33 16,-7 0-65-16,-13 0-92 15,-2 1-169-15,-5 4-374 0</inkml:trace>
  <inkml:trace contextRef="#ctx0" brushRef="#br0" timeOffset="163889.91">12806 15066 927 0,'0'0'318'0,"0"0"-213"16,0 0-42-16,0 0 1 16,0 0 73-16,0 0-1 15,0 0-57-15,84 14-15 16,-45-11 8-16,6-3 15 16,5 0-31-16,2 0-16 15,-2 0-24-15,-4 0-8 16,-6-4 2-16,-7-4-10 15,-5 2-41-15,-5-12-70 16,-10 2-263-16,-4-1-579 0</inkml:trace>
  <inkml:trace contextRef="#ctx0" brushRef="#br0" timeOffset="164531.91">13351 14636 1295 0,'0'0'292'15,"0"0"-219"-15,0 0-46 16,18 101 11-16,-11-58 34 16,-1 10 2-16,3 6-31 0,-1 5-42 15,0 2 24 1,-2-2-23-16,0-5-2 0,-3-5 4 15,0-9 6-15,-1-10-10 16,-2-9 0-16,1-8 1 16,-1-9 4-16,0-9-4 15,0-2-1-15,0-17 3 16,-1-13 5-16,-5-7-8 16,-2-8 0-16,1-6 1 15,-3-5 5-15,-1-4-6 16,3-3 0-16,-2 0 0 15,3 1 6-15,-1 6-6 16,5 12 0-16,2 9 0 0,1 11 6 16,0 12-6-1,0 6-1-15,0 8 1 0,3 0-13 16,7 6 13-16,6 13 0 16,6 8 0-16,4 7 6 15,6 6-6-15,6 4 0 16,3 2 0-16,1 3 1 15,2-1-1-15,-5 0 0 16,-2-5 0-16,-7-2 6 16,-6-6-6-16,-8-1-1 15,-10-3 1-15,-6-3 0 16,0-1 0-16,-16-2 0 16,-11-5 1-16,-7-2 21 15,-7 0-22-15,-5-4 39 0,3-2 18 16,1-2-12-1,5-3 8-15,10-2-21 0,11 0-17 16,7-4-15-16,9-1-36 16,12 0-177-16,8-6-828 0</inkml:trace>
  <inkml:trace contextRef="#ctx0" brushRef="#br0" timeOffset="165831.9">14766 15117 1045 0,'0'0'276'0,"0"0"-186"0,0 0-7 15,0 0-45 1,0 0 26-16,0 0 99 15,0 0-55-15,14-37-20 0,-5 16-31 16,-2-4-29-16,2-8 4 16,-2-3-23-16,1-6-2 15,-2-1 4-15,1-4-10 16,-4 2-2-16,2 3 1 16,-4 3 0-16,1 4-3 15,-1 8 3-15,1 10 0 16,-2 2-3-16,0 9 4 15,0 3-2-15,0 0 1 16,0 3-15-16,0 0 15 16,0 7-12-16,0 8 12 15,1 9-1-15,1 8 1 16,2 6-1-16,5 6 1 16,-1 7-1-16,2 7 0 0,2 5 1 15,0 2 0-15,-1-2 0 16,2-4-1-16,-4-7 1 15,0-8 0-15,1-8 0 16,-4-8-4-16,-1-9 4 16,-2-7 0-16,-2-7-1 15,1-2 1-15,-2-3 0 16,0 0 0-16,0 0 1 16,-11 0 9-16,-5 0-10 15,-2 0-5-15,-3 0-1 16,-1-4-1-16,2-3 7 15,1 4 0-15,2 0 6 16,1 1-5-16,5 1-1 16,1 0 0-16,3 1 0 15,2 0-4-15,1 0 4 0,2 0 0 16,1 0 1-16,1 0-8 16,0 0 3-16,0 0-15 15,0 0 19-15,12 5 0 16,7 4 2-16,4-1 17 15,5-1-1-15,2-1 27 16,1-2-27-16,-1-1 1 16,0-1-17-16,-5 0 11 15,-1-2-10-15,-5 1 2 16,-5-1-4-16,-2 0-2 0,4 0-68 16,-4 0-208-16,0 0-590 15</inkml:trace>
  <inkml:trace contextRef="#ctx0" brushRef="#br0" timeOffset="166255.06">15382 15265 499 0,'0'0'740'0,"0"0"-634"0,0 0-77 15,0 0-13-15,0 0 29 16,0 0 23-16,0 0 13 16,-21 72 1-16,21-57-28 15,5-1 4-15,3-6-11 16,0-5-19-16,1-3-3 15,2 0-25-15,-1-11 14 16,-4-4-5-16,0-3-7 16,-4 0 11-16,-2 2 0 15,0 2 15-15,0 3 23 16,-6 5-26-16,-2 4 13 16,-1 2-7-16,3 0-31 15,0 13 12-15,2 4-12 0,1 2-8 16,3 0-20-16,0-2-121 15,9-6-238-15,0-4-643 0</inkml:trace>
  <inkml:trace contextRef="#ctx0" brushRef="#br0" timeOffset="166868.73">15915 14604 1408 0,'0'0'269'16,"0"0"-173"-16,0 0-27 16,0 0-38-16,0 0-5 15,0 0-20-15,0 0 7 16,-39 46-7-16,30-20-4 16,-3 6 8-16,0 7-10 15,-1 5 1-15,1 4 20 16,1 4-11-16,1 2 17 0,6 2-1 15,4-3-15-15,0-3 11 16,8-6-16-16,12-5 2 16,8-7 18-16,5-8-16 15,4-8 5-15,5-7-15 16,-2-8 0-16,3-1-6 16,-4-4 6-16,-4-11-7 15,-6-5 6-15,-6-3-8 16,-10-4 9-16,-8 1 0 15,-5-4 1-15,-5 1 5 16,-15 2-6-16,-5 1 0 0,-6 4 15 16,-2 6-13-1,-1 5 2-15,1 8 4 0,2 3-7 16,4 4-1-16,5 16 0 16,2 7 1-16,5 3-1 15,4 3-15-15,6 0-19 16,5 5-59-16,9-9-172 15,7-6-357-15</inkml:trace>
  <inkml:trace contextRef="#ctx0" brushRef="#br0" timeOffset="167349.07">16549 14839 1264 0,'0'0'325'16,"0"0"-226"-16,0 0-13 16,3-85-14-16,0 51-27 15,0 2 5-15,1 1-31 16,-1 4-18-16,0 4 21 15,-2 3-20-15,-1 8-2 16,2 4 19-16,-2 3-18 16,0 4 40-16,0 1-27 0,0 0-13 15,0 0 7-15,2 9-8 16,1 8 0-16,1 8 0 16,4 8 0-16,0 9 0 15,1 8 1-15,2 18 9 16,-1-3 21-16,-2 4-23 15,-2 0 20-15,-3-14 16 16,-2 5-16-16,1-7 15 16,-2-6-21-16,0-8-3 15,0-13 17-15,0-6-29 16,0-12-5-16,0-8-2 16,0 0-6-16,0-11-31 15,1-24-68-15,6 5-126 16,1 0-768-16</inkml:trace>
  <inkml:trace contextRef="#ctx0" brushRef="#br0" timeOffset="167845.08">17245 14671 1126 0,'0'0'307'0,"0"0"-217"0,0 0-64 15,0 0 2-15,0 0 14 16,-26 73 85-16,26-60-28 15,10-4-34-15,6 2-13 16,5-5-25-16,4-1-14 16,4-3 6-16,2-2-17 15,0-3-2-15,-1-11 0 16,-2-5 2-16,-5-5 3 16,-2 1-5-16,-9-2 0 15,-5-3 6-15,-7 3 0 16,0 3-6-16,-10-1 10 15,-7 6 10-15,-5 1 31 0,-3 6-17 16,-5 3 10-16,-3 5 8 16,0 2-46-16,2 2 1 15,1 15-7 1,5 5-35-16,3 6 22 0,8 3-28 16,5-1-29-16,9 10-86 15,0-10-237-15,6-5-749 0</inkml:trace>
  <inkml:trace contextRef="#ctx0" brushRef="#br0" timeOffset="168160.1">17836 14493 1207 0,'0'0'200'16,"0"0"-92"-16,-4 77 107 15,-5-35-67-15,-2 8-35 16,-5 14-52-16,-8 19-24 16,-6 16-11-16,3-9-26 15,2-18 1-15,7-22-1 16,4-12 1-16,-2 3 5 15,1 4-6-15,-1-1-6 16,7-7-7-16,4-11-76 0,5-16-111 16,0-9-207-16,9-1-581 15</inkml:trace>
  <inkml:trace contextRef="#ctx0" brushRef="#br0" timeOffset="168490.78">17940 15101 1300 0,'0'0'183'0,"0"0"-137"16,-10 89-27-16,10-50 39 16,0-6 76-16,10-7-42 0,14-6-30 15,4-6-52-15,7-11-7 16,4-3-3-16,-2-6-7 15,1-13-6-15,-3-6-15 16,-7-3 19-16,-8-6 9 16,-7 3 13-16,-11-3 27 15,-2 1 14-15,-11 4 5 16,-11 5 11-16,-10 7-25 16,-5 9 16-16,-1 8-9 15,-1 4-21-15,4 20-31 16,2 27-9-16,10-5-95 15,10-1-272-15</inkml:trace>
  <inkml:trace contextRef="#ctx0" brushRef="#br0" timeOffset="169600.61">18941 14988 1151 0,'0'0'258'16,"0"0"-149"-16,0 0-22 16,0 0-25-16,0 0-6 0,0 0 2 15,0 0-27 1,30-23-25-16,-15 29 17 0,6 14 9 15,4 11 8-15,3 9 2 16,-1 5 7-16,-3 6-30 16,-6 1-8-16,-5 0-9 15,-5-6 8-15,-5-7-10 16,-3-8 0-16,0-9 9 16,0-11-3-16,0-7-6 15,-2-4 5-15,-5-7-4 16,-2-15-2-16,-1-9 1 15,1-5-13-15,0-7 12 16,3 0-41-16,4 0 2 16,2 4 14-16,0 3-1 15,14 5 27-15,2 8-1 0,6 9 1 16,4 8-1-16,4 6 3 16,2 7-2-16,3 18 0 15,-1 9 6-15,-3 5-2 16,-2 5 8-16,-7-4 1 15,-7-1 9-15,-3-6-22 16,-5-8 8-16,-4-7-8 16,-3-6 8-16,0-10-8 15,0-2 6-15,0-4-5 16,0-17-1-16,0-8-56 16,0-4 1-16,0-6-24 15,0 2-60-15,2 0 52 16,10 4 28-16,4 7 23 15,2 8 30-15,2 9 6 0,3 9 38 16,3 6 55-16,-1 19 51 16,2 9-16-16,-4 7-30 15,-4 3-21-15,-4-1-19 16,-2-1-36-16,-2-6-12 16,-4-8-10-16,3-8-3 15,5-17-32-15,0-3-204 16,-3-7-691-16</inkml:trace>
  <inkml:trace contextRef="#ctx0" brushRef="#br0" timeOffset="169879.42">19976 14414 1279 0,'0'0'274'0,"0"0"-191"16,0 0-63-16,0 0 14 15,8 120 80-15,11-36-21 16,9 37-30-16,2 15-17 16,-3 4-25-16,-7-10 10 15,-7-23-30-15,-5-21-1 16,-2-24 0-16,-2-18-94 15,3-5 0-15,1-6-136 0,-2-7-506 16</inkml:trace>
  <inkml:trace contextRef="#ctx0" brushRef="#br0" timeOffset="170532.8">20288 15018 887 0,'0'0'568'0,"0"0"-447"15,0 0-43-15,0 0 27 16,0 0-55-16,0 0 19 0,0 0 3 16,72 11-47-16,-50 11-2 15,2 6 12-15,0 8-25 16,0 2 17-16,-5 2-5 15,-1 0 44-15,-6-4-22 16,-3-6-38-16,-6-7-6 16,-3-7 0-16,0-7 1 15,0-7 2-15,0-2-3 16,-2-13-7-16,-2-15 7 16,1-10-28-16,0-6 6 15,3-6-8-15,0 3-8 16,3 2 23-16,7 10 5 15,2 11 10-15,3 10-2 0,2 14-2 16,0 0 4 0,0 26 14-16,2 13 10 0,0 8 14 15,0 5-22-15,-2 2 36 16,-1-4-2-16,-2-9-49 16,-3-9 11-16,-4-10-12 15,0-9 6-15,-4-12-7 16,2-1 1-16,-2-16-12 15,0-12 2-15,2-11-39 16,-1-4-7-16,3-6-21 16,-1 2-43-16,3 6 15 15,1 9 64-15,1 14 41 0,0 11 20 16,2 7 21 0,-1 15 53-16,0 18 5 0,3 8-37 15,-3 9 3-15,1 0-10 16,-1 1-8-16,0-5 24 15,-1-6-53-15,-2-9-18 16,-3-9-8-16,5-11-91 16,-3-8-85-16,-2-3-814 0</inkml:trace>
  <inkml:trace contextRef="#ctx0" brushRef="#br0" timeOffset="171268.74">21614 14682 1252 0,'0'0'299'16,"0"0"-194"-16,0 0 6 15,0 0-3-15,0 0-22 16,24 75-1-16,-12-37-41 0,1 10-8 16,1 18-3-1,0 19-32-15,-3 12 8 0,-2-6-9 16,-6-21 1 0,-1-22 7-16,-1-16-8 0,-1-2 0 15,0-1 3-15,0-5-1 16,0-12-2-16,0-10 1 15,0-2-1-15,0-17 13 16,0-12-13-16,4-13 0 16,2-8 1-16,3-4 1 15,6-7-2-15,0-3 0 16,8 0 0-16,2 0 6 16,3 6-6-16,5 4 0 15,3 9-1-15,1 9-3 0,1 8 4 16,0 6 0-16,-5 8-24 15,-3 6-15-15,-9 8-112 16,-6 0-178-16,-11 7-441 0</inkml:trace>
  <inkml:trace contextRef="#ctx0" brushRef="#br0" timeOffset="171494.81">21778 15165 1290 0,'0'0'378'0,"0"0"-193"0,17 73-117 15,6-39 10-15,9-1 25 16,7-5-67-16,3-4-13 16,4-6-11-16,-3-5-6 15,3-9-12-15,-3-4-19 16,14-12-129-16,-11-10-203 15,-7-2-618-15</inkml:trace>
  <inkml:trace contextRef="#ctx0" brushRef="#br0" timeOffset="172177.4">22751 14695 1510 0,'0'0'214'0,"0"0"-151"16,0 0-5-16,0 0 4 15,-82 0 24-15,58 17-38 16,0 5-15-16,0 7-17 16,2 5-16-16,-1 5 25 15,3 5-23-15,1 4 7 16,5 3 7-16,5 4-15 15,6 2 4-15,3 2-5 16,3 0 9-16,17-3-6 16,6-3-3-16,7-9 1 15,5-4 7-15,3-10-8 0,-1-9-6 16,5-10-13-16,-2-8 0 16,2-3 7-16,-2-14-18 15,0-12 5-15,-1-9 16 16,-6-8 7-16,-3-8 2 15,-5-7-2-15,-4-5-5 16,-6-2 7-16,-6 1 0 16,-5-1 6-16,-4 4 28 15,-3 3-15-15,0 8 6 16,-4 7 0-16,-8 9-17 16,-5 8 20-16,2 6-17 15,-2 11-3-15,0 6 26 16,-1 3-33-16,1 0 5 15,1 10-6-15,2 6-7 16,3 6 6-16,2 8 1 0,4 1 0 16,5 8-6-16,0 6 3 15,10 2 1-15,10 6-11 16,6 3-8-16,6 0 20 16,3 4-12-16,1-3 1 15,1-1 6-15,2-2-18 16,2-8 16-16,3-3 7 15,0-10-11-15,0-3 11 16,0-9 1-16,0-1-19 16,-4-5-3-16,0-1-79 15,7-2-60-15,-11-3-231 0,-10-1-800 16</inkml:trace>
  <inkml:trace contextRef="#ctx0" brushRef="#br0" timeOffset="175781">4543 11811 365 0,'0'0'188'16,"0"0"-103"-16,0 0-7 15,0 0 59-15,0 0 52 16,0 0-6-16,0 0-70 16,-24-31 16-16,21 28-17 15,0 0 9-15,3 2-13 0,-3-1-35 16,3-1 6-16,0 0-42 15,0 2-14-15,0 1 17 16,0 0-39-16,0 0-1 16,0-1 0-16,9-2-15 15,18-2 15-15,9-2 0 16,13-1 1-16,24-3 7 16,26-3-7-16,33-3-1 15,20 0 0-15,-5 1 1 16,-7 3-1-16,-21 4 1 15,-6 3 10-15,-5 4 5 16,-2 2-15-16,-11 0-1 16,-17 0 0-16,-14 0 1 0,-18 0 2 15,-5 0-3-15,3 2 0 16,3 1 3-16,0-1-2 16,-8 0-1-16,-8 0 0 15,-7 0-1-15,-8 0 1 16,-5-1 0-16,-5-1 0 15,-3 1-1-15,-3-1-1 16,0 0-30-16,0 0-175 16,0 0-272-16,-6-2-390 0</inkml:trace>
  <inkml:trace contextRef="#ctx0" brushRef="#br0" timeOffset="179106.6">6213 11209 1258 0,'0'0'232'0,"0"0"-152"15,0 0 62-15,0 0-4 16,0 0-67-16,0 0-48 16,0 0-23-16,-22 51 1 15,30 33 6-15,6 55 30 16,0 24-1-16,-1 10-11 15,-7-16-19-15,-4-35-6 16,-2-31 0-16,0-30 6 16,0-25 0-16,1-12-6 15,1-4 1-15,-1-4 6 0,1-7 5 16,-2-9 4 0,1-8 30-16,1-36-19 0,1-32 4 15,-3-33-25-15,0-15 1 16,0-4-6-16,-11 1 0 15,-11 3-1-15,-5-5 0 16,-1 4-8-16,0 17 2 16,6 26 6-16,8 21 0 15,6 27 5-15,5 12-5 16,0 5 0-16,0 7 0 16,3 5-18-16,0 6 11 15,0 36 0-15,17 37 7 16,11 41 2-16,6 25-1 0,-1 10-2 15,-9-8-4-15,-8-18 1 16,-8-13 3-16,-4-22 2 16,-1-26 6-16,-1-19 1 15,-1-16-7-15,1-3-1 16,1-5 0-16,-3-7-6 16,0-13 6-16,0-7 10 15,0-34 0-15,0-30-8 16,0-29-2-16,-8-13 0 15,-4-7 0-15,-7 4 1 16,2 12-9-16,-2 5 8 16,3 19-4-16,7 22-8 15,1 17 11-15,4 10 1 16,-2-1 0-16,0 3 1 16,0 2 7-16,6 10-8 0,-3 8 0 15,3 3 18-15,0 5-17 16,0-2-1-16,0 3 0 15,0 0 8-15,0 0-15 16,9 0 7-16,10 0 0 16,13 11-10-16,7 6 8 15,11 5 2-15,20 8 0 16,0-1 9-16,2 2-15 16,4 1 6-16,-9-3 0 15,9 7 0-15,-3-2 9 16,-4 3-9-16,-5-2 0 15,-7-2 1-15,-8-2 2 0,-4-8-3 16,-11-3 0-16,-7-6-1 16,-12-3 1-16,-3-4 0 15,-9-3 0-15,-3-1 0 16,0 0 8-16,0 4 1 16,-11 2-9-16,-8 5 0 15,-8 4 6-15,-7 4 2 16,-8 4-8-16,-9 5 0 15,-7 4 12-15,-19 15-12 16,-17 13 0-16,-23 19-1 16,-5 5 2-16,7-2 5 15,21-15 11-15,29-24-1 16,18-11 21-16,11-7-27 0,2-1 15 16,4-3-9-16,3-4-15 15,14-11 26-15,7-6-18 16,6-3-9-16,0 0 0 15,21-10-4-15,7-14 4 16,14-6 0-16,15-9-1 16,7-6 1-16,6-6 0 15,6-3 0-15,-1-1 0 16,-1-2 0-16,-2 1 0 16,-8 5-15-16,-6 7-25 15,-12 7 30-15,-13 14 4 16,-9 8 6-16,-14 7-1 15,-10 8-5-15,0 0 6 0,-17 17 0 16,-15 15-3 0,-11 9 3-16,-12 8 0 0,-8 4 0 15,-3 3 12-15,-2-3-11 16,-1-2-1-16,8-7 0 16,9-7 1-16,10-9-2 15,17-8 2-15,11-12-1 16,11-7 0-16,3-1-2 15,15-10 2-15,20-17 0 16,24-14-6-16,3 0 5 16,9-3 1-16,4-1 0 15,-10 8 2-15,10-6-2 0,-5 1 0 16,-4 2-1 0,-8 3-44-16,-8 0 28 15,-11 6-1-15,-9 3 18 0,-8 3 1 16,-8 4 5-16,-2 2-6 15,-6 4 0-15,-5 2 2 16,-1 1 4-16,0 0-5 16,0 2 9-16,-3-2 10 15,-10-1-20-15,-2-1 0 16,-6-4-1-16,-6-2 3 16,-4 0-10-16,-2-6 8 15,-4-2 0-15,-5-3 1 16,-3-2 8-16,0 0-9 15,-4-2 0-15,-1 0-2 16,-1 2 2-16,-3-1 0 0,-1 1 0 16,3-1 4-16,5 2-4 15,7 2 0-15,6 3 0 16,8 4-5-16,6 3 5 16,2 6 0-16,7 3 1 15,1 1 2-15,1 6-3 16,3-2-1-16,0 3 1 15,1-1-5-15,1 1 5 16,-2 0 0-16,2 0 0 16,1 0-6-16,0 0 14 15,1 2-8-15,2 0 0 16,-1 1-3-16,1 0 3 16,0 0 0-16,0 0 0 0,0 0-1 15,0 0-6-15,0 0 7 16,0 0-16-16,4 0-6 15,17 14 21-15,18 10-9 16,22 15 10-16,8 3-2 16,7 2 2-16,4 3-9 15,-11-11 9-15,1 2-56 16,-6-8 47-16,-10-6-16 16,-8-4 19-16,-12-4 5 15,-10-6-4-15,-9-2 5 16,-4-4 0-16,-11-1 0 15,0-1 17-15,-5-2-7 16,-16 1 24-16,-10-1-34 16,-5 0 10-16,-10-1-11 15,-8-12 2-15,-1-5 0 0,-18-12 8 16,3-2-7-16,-3-8-2 16,-1-2 0-16,15 4-2 15,-1-3 2-15,11 6 0 16,16 6 0-16,11 9 8 15,10 6-2-15,6 9-12 16,6 4 6-16,0 1-25 16,16 0 24-16,16 15-6 15,17 7 7-15,24 12 3 16,27 10-2-16,15 3-1 16,-8-4 0-16,-22-12 2 15,-31-9-3-15,-11-9 1 0,2 7 0 16,4 0-8-16,6 3 6 15,-11-1-4-15,-7-2-8 16,-7-1 8-16,-6-2 6 16,-7 0 0-16,-6-1 0 15,-5 1 1-15,-6 1-1 16,0 5-1-16,-2 2 0 16,-13 5-3-16,-7 3 3 15,-3 6 1-15,-7 2 0 16,-5 4 5-16,-9 4 1 15,-5 5-6-15,-10 4 0 16,-9 2-8-16,-2 2 8 16,-1-3 6-16,2-3-5 0,5-10 37 15,14-10-30 1,10-9 33-16,12-10-25 0,11-5-10 16,10-6 2-16,6-5-8 15,3-1 1-15,0 0-1 16,0 0-8-16,12 0 8 15,6-4 0-15,2-2-1 16,2-3-8-16,-2 2 15 16,1-2-6-16,-6 2 3 15,-2 0 3-15,-5 0-6 16,-2 4 0-16,-3-1 0 16,-3-1-9-16,3-7 20 15,-3-7-11-15,3-8 13 0,-3-10-13 16,0-8 1-1,0-19-1-15,-3-20-5 0,-14-23 5 16,-6-11 0-16,-6 2-7 16,1 5 6-16,4 13-10 15,0 4-3-15,3 4-2 16,2 16-4-16,7 16 19 16,-1 17 1-16,4 7 0 15,-5 0 2-15,-1-2-1 16,2 0-2-16,-2 11 1 15,3 9 0-15,6 6 1 16,-1 10-1-16,5 0-7 16,1 24 5-16,1 34-5 15,4 46 7-15,20 54 0 16,4 34-1-16,1 11 0 0,-9-11 1 16,-9-30-10-1,-2-25 9-15,-5-36-48 0,-1-31 14 16,0-27 23-16,-1-14 8 15,-1-2-2-15,-1-6 6 16,2-6 0-16,-2-14 3 16,0-1-1-16,0-21-3 15,0-25 1-15,0-29 0 16,0-26-3-16,-3-13 3 16,-12-1 0-16,-2 1 0 15,-2 7-12-15,1 3 12 16,2 7 2-16,4 22-2 0,2 19 13 15,5 19-12-15,2 12-1 16,3 0 0-16,-3 7 0 16,3 8-9-16,0 10 9 15,0 31-5-15,0 48-8 16,12 54 5-16,-2 25 8 16,-7 9 0-16,-3-20-1 15,0-36 1-15,-1-29 0 16,-4-28 1-16,4-22 8 15,1-14-9-15,0-5 0 16,0-6-1-16,0-7-22 16,0-9 22-16,7-34-19 15,7-34 20-15,2-30-1 16,-4-15-2-16,-4-7 3 16,-8 2 0-16,0 10-23 0,-9 5 22 15,-2 26-33-15,-2 29 34 16,8 22-12-16,2 17 13 15,-1 5-1-15,2 6 0 16,1 7-3-16,1 28 3 16,0 52 1-16,1 46-1 15,5 23 10-15,-4-8-9 16,-1-36-1-16,1-49 0 16,1-27 2-16,7-19-2 15,4-6 0-15,20-21-7 16,-1-13-84-16,-2-12-494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7T20:30:20.225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8199 1392 717 0,'0'0'92'15,"0"0"-33"-15,0 0 21 16,0 0 4-16,0 0-29 16,0 0-11-16,-25-26 69 15,22 21-58-15,-2 3 6 16,2-1 10-16,0 0-69 15,3 2 21-15,-2 1-3 0,1 0-12 16,-2 0 28 0,-4 0-29-16,-1 3-5 0,-4 8 6 15,-3 4-7-15,0 2-1 16,-1 4 0-16,1-1 0 16,3 3 2-16,0 0-2 15,0 3 0-15,2 2-1 16,1 2 1-16,-2 4 0 15,1 1 0-15,1 3-3 16,0 0 1-16,0 3 4 16,2 1-2-16,2-1 7 15,1 1-6-15,2 0-1 16,2 0 0-16,0 1-10 16,0 3 10-16,0-1 0 15,5-1 0-15,1-1 3 0,3 2-2 16,1-4-1-16,4 4 0 15,0-3-5-15,1 2 5 16,3-1 0-16,0 2 0 16,0-1 3-16,4 1-2 15,-2 0-2-15,4 2-1 16,-2-2-2-16,3-1 3 16,-2 1 1-16,5-4 0 15,1-2 4-15,-1-3-3 16,0-2-2-16,2-4 1 15,0 0-3-15,1 2 3 16,2-2 0-16,1 0 0 16,1 0 6-16,2-2 1 15,-1-2-7-15,-2-1 0 0,6-3 6 16,0-1 19-16,-1 0-14 16,2 0-2-16,-1-1 24 15,0 0-32-15,-1-3 21 16,2 3-13-16,-2 0-1 15,-1-1 14-15,-2 1-16 16,-2-1 9-16,4-2 15 16,-2-2-28-16,0-1 24 15,0-2 15-15,0 0-31 16,-1-1 22-16,1-2-23 16,-1 1 1-16,-1-2 2 0,3 1 1 15,3-1-13 1,-1-2 0-16,2-1 2 0,2-2 5 15,-1-2-7-15,0-1 2 16,2 0 27-16,4 0 0 16,0-4 7-16,-3-3-36 15,1-1 11-15,-3-1-2 16,0 1-9-16,2-2 1 16,-1-3 14-16,-2 1 1 15,1-3-17-15,-4 1 1 16,-3-2 0-16,-1 0 9 15,-3-1-9-15,0 0 0 16,-2 1 0-16,-2 1 0 16,0 0 0-16,-1 1 0 15,0-1 1-15,-2 1 5 0,-1-3-5 16,2 2-1-16,0-2 0 16,1-1 13-16,1-4-13 15,1 1 0-15,-1 0 1 16,0-1 2-16,-2 0-3 15,-4 1 0-15,2 1 0 16,-3 1 6-16,0 0-8 16,-2-1 2-16,-1-4 0 15,2 2-1-15,-1-2 2 16,-1 0-1-16,0-1 0 16,-2 2 6-16,4-2-7 15,-3-1 1-15,3-1 0 16,-4 0 9-16,2 0-9 0,-3 0 0 15,1 1-1-15,-2-1 3 16,4-1-2-16,-3 0 0 16,-2 0 0-16,4 0 6 15,-3-2-6-15,0 1 0 16,2-1 0-16,-2 2-3 16,2-3 2-16,-4 4 1 15,1 1 0-15,-2-1 6 16,-2 2-5-16,3-2-1 15,-3 0 0-15,1 1-5 16,0-3-3-16,-2 0 8 16,1 1 0-16,-1 1 11 0,0-2-10 15,0-5-2-15,-1 2 1 16,1-1-3-16,-1-1 3 16,-1 2 0-16,-1-1 1 15,-2 0-7-15,0 0 15 16,-2-1-10-16,1 2 1 15,-2-1 0-15,0-1 0 16,0 0 0-16,0-1 0 16,-5 2 4-16,-2-1-4 15,-4 0 0-15,-1 1 0 16,-1-1-15-16,-3 1 14 16,0-1 1-16,-1 0 0 15,0 2 4-15,1 3-4 16,-2 1 0-16,0 3-1 15,2 3-13-15,-1-2 12 0,-1 2 2 16,2 1 0-16,-2-2 3 16,0 1-2-16,2-4-1 15,-2 2 0-15,1-1 0 16,0-1 0-16,-2 2 0 16,0 2 0-16,-3 1-1 15,2 2-6-15,-2 3 7 16,-2-1 0-16,-1 3 4 15,1-1-5-15,0 1 1 16,-1 1 0-16,-2 1 10 16,2 2-9-16,-2 0-1 15,-1 0 0-15,-1 2 0 16,-1 1-6-16,-1-1 6 0,-3 3 0 16,-1-1 0-1,-2 3 1-15,-2-2-1 0,-1 0 0 16,0 3-7-16,2-3 1 15,1 2 6-15,3-2 0 16,4 0-7-16,0 0 7 16,-1 3 0-16,3-3 0 15,-4 1-31-15,-2 1 30 16,-2 0-11-16,-3 2 12 16,-2 0-16-16,-1 1 7 15,-3 0 9-15,-3 0-2 16,3 0-2-16,-1 0 2 15,4 5 2-15,-1 0-7 0,4-2 5 16,-1 2-37 0,5-2 20-16,-1 0-3 0,1-1-12 15,1-1 27-15,4 1 7 16,-3-1 0-16,-1 1-1 16,-2 3-23-16,-1-2 17 15,0 3 0-15,2 2-1 16,1-2 7-16,4 0 1 15,0 1 0-15,-1 3-2 16,1-2-3-16,0 3 4 16,-1-1-31-16,1 0 11 15,0-1 13-15,-1-1 8 0,3 2 0 16,-4 1-1 0,-2 1-23-16,0-1 23 0,1 3 0 15,-3 0-2-15,5 1-7 16,0 1 10-16,1 0-7 15,0 1 5-15,0 2-17 16,-1 1 18-16,1 3-92 16,2-2 54-16,5-4 29 15,2-2 7-15,2-2 3 16,2 1-1-16,1-2 0 16,3-1 1-16,-2 2 0 15,4-3 7-15,-1 4-13 16,-1 2 6-16,1 3 0 15,-3-1-6-15,2 3 8 16,-4 0-2-16,4 0 0 0,0 1 0 16,-1-1-3-16,5 0 3 15,-4 2 0-15,2-1 0 16,-1 1-1-16,-1-1 0 16,2 1 1-16,0-1 0 15,0 2 3-15,5-4-3 16,0 1 0-16,-1 1-1 15,1-1-3-15,1 1 4 16,1 2 0-16,-2 1 0 16,-3 3 3-16,4-3-3 15,-2 0 0-15,1 1 0 16,-2-2-1-16,1-2 1 16,1 1 0-16,0-3 0 0,0 0 6 15,3 1-6-15,0-1 0 16,0-3 0-16,3 5-3 15,0 0 2-15,0 4 1 16,0 5 0-16,0 3 3 16,0 3-2-16,6 0-1 15,3 5 0-15,3 4-4 16,6 2 3-16,1 7 1 16,7 3 0-16,2 6 4 15,2 2-4-15,0 0 0 16,1-2 0-16,-1-3-4 15,-2-6 3-15,2-6 1 0,10 6-104 16,-4-11-212-16,-5-10-237 16</inkml:trace>
  <inkml:trace contextRef="#ctx0" brushRef="#br0" timeOffset="26396.79">11379 5891 176 0,'0'0'139'0,"0"0"-37"16,0 0-28-16,0 0-8 15,0 0 22-15,0 0-39 16,-9-17 7-16,6 14-15 0,3-1-15 16,0-1 45-16,-1 3-19 15,-1-2-8-15,2 1 50 16,-1 2-43-16,1-1 14 15,0 1-10-15,0 1-26 16,0 0 39-16,0 0-39 16,-2 0-14-16,2 0 8 15,0 0-23-15,0 0 0 16,0 0 0-16,0 0-6 16,0 0 5-16,0 0 1 15,0 8 0-15,0 6 5 16,0 1-3-16,0 6-2 15,0 1 0-15,0 3-2 0,-1 2 2 16,-2 3 0 0,-2-2 2-16,5 0 4 0,-3 1-5 15,1-2-2-15,1-4 1 16,1 0 0-16,-2-4-1 16,2-3 2-16,0-3-1 15,0-1 28-15,0-4-27 16,0 1 28-16,0 0-29 15,0-1 7-15,0 1 6 16,0 1-11-16,0 0 11 16,0 0 20-16,0-1-26 15,0 0 4-15,0-1 5 16,0 0-9-16,0-1 38 16,0-3-19-16,0-1-1 15,0 0 1-15,0-3-18 0,0 0-4 16,0 0-4-16,0 0 1 15,0 0 18-15,0 0-13 16,2 0 19-16,4 0 32 16,0 0-35-16,2 0 19 15,2 0-19-15,0 0-22 16,1 0 31-16,5 0-30 16,-2 0 14-16,2 0 4 15,-1 0-12-15,1 0-7 16,-2 0 0-16,5 0 2 15,0 0 0-15,1 0-1 16,4 0 6-16,4 2 10 0,5-2-9 16,4 0 23-1,3 0-14-15,2 0-16 0,-1 0 12 16,0 0-12-16,-2 0 5 16,-3 0 1-16,4-2 0 15,-6 2-7-15,1 0 0 16,-4 0-2-16,2 0 2 15,-2 0 0-15,2 0 0 16,0 0 5-16,1 4-4 16,1-1-1-16,2 1 0 15,-2-1 0-15,1 0 1 16,0-1-1-16,2 1 0 16,2-1 4-16,-3 0-3 15,5-2-1-15,-1 0 0 16,0 0 0-16,-2 0-1 0,1 0 2 15,-3 0-1-15,2 0 4 16,-2 0 2-16,2 0-6 16,-3 0 0-16,1 0 0 15,-1 0-6-15,5 0 7 16,1 0-1-16,0 0 1 16,1 0 9-16,1 0-10 15,-3 0 0-15,0 0 0 16,-4 0-6-16,2 0 7 15,-2 0-1-15,0 0 0 16,-1 0 4-16,-1 0-5 16,0 0 1-16,1 0 0 15,-2 0-4-15,1 0 5 0,-3 0-1 16,-2 0 0-16,-1 5 2 16,-3 0-2-16,0 1 0 15,-4-1 1-15,1 1-1 16,-3 1 0-16,-1-1 0 15,-3 0 0-15,-1 1 0 16,-2-2-3-16,-1 3 3 16,1-4 0-16,-4 0 9 15,-1 0-9-15,0-2-1 16,-1 0 1-16,-3-1-3 16,1-1 3-16,-2 0 0 15,0 0 0-15,0 0 10 0,-2 0-10 16,1 0 0-16,-1 0 6 15,-1 0-6-15,2 0 53 16,-2 0-29-16,0 0-5 16,0 0 15-16,1-1-32 15,2-1-2-15,-2-1 0 16,1 0-1-16,-2 2 0 16,3-1 1-16,-1 1 0 15,1-3 4-15,0 1-3 16,1 0-1-16,1-4 0 15,3-2-2-15,0-1 2 16,1-3 0-16,0-2 2 16,3-3 9-16,-2-3-5 15,3-1-6-15,-2-6 0 0,0-2-5 16,0-2 4-16,0-4 2 16,0-5-1-16,-1-3 9 15,0 1-8-15,-1 1-1 16,1 1 0-16,1 1 0 15,-3 5-5-15,0 3 5 16,-2 2 0-16,0 3 9 16,-3 5-3-16,0 3-6 15,0 2 0-15,-1 4-5 16,0 2 5-16,-2 5 0 16,0 3 1-16,0 1 21 15,0 2-21-15,0 0-2 0,0 0-4 16,0 0-6-1,0 0 0-15,0 0 11 0,1 0 0 16,3 2 9-16,2 4-9 16,5 2-19-16,-2-2-110 15,1-3-427-15</inkml:trace>
  <inkml:trace contextRef="#ctx0" brushRef="#br0" timeOffset="28866.83">24754 5850 365 0,'0'0'219'16,"0"0"-14"-16,0 0-44 16,0 0 6-16,0 0-17 0,0 0-46 15,0 0 0-15,15-31-63 16,-14 28-16-16,1 3 10 16,-2 0-29-16,0 0-12 15,0 0-3-15,1 0-11 16,2 12 20-16,2 5 0 15,-1 10 17-15,4 8 28 16,-2 7-45-16,1 4 13 16,1 7-13-16,0-2 1 15,-2-1 5-15,0-6-6 16,1-5 1-16,0-5 31 16,-3-7-31-16,2-1 22 15,0-2-21-15,2-3 5 0,0-3 8 16,2-1-14-16,-3-2 9 15,2-4 7-15,3 1-8 16,-3-4-9-16,6 1 0 16,-2-4 6-16,8 2-6 15,3-3 23-15,2-2-1 16,3 1-13-16,3 0-2 16,2 0-7-16,-3-1 0 15,2 1 0-15,1 0 1 16,1 0-1-16,0 3 0 15,1-1 4-15,6 0 11 16,-2 0-15-16,4-1 7 16,0 2-5-16,0 0 17 15,0-3-18-15,1 4 4 16,0-3 5-16,0-1 3 0,1 0-13 16,-3-3 0-16,-3 2 1 15,-1-2 2-15,-5 0-2 16,-1 0 0-16,-2 2 11 15,-2 1-5-15,-1 0-9 16,-1 1 2-16,-2 0-5 16,1 2 4-16,-1-1 1 15,0 1 0-15,4 0 9 16,-1 1-2-16,5 0-8 16,0 0 1-16,1 0 0 0,1-1-4 15,1-1 5 1,0 0-1-16,3-1 0 0,0-2 9 15,3 1-9-15,-3 0 0 16,-2-1 0-16,3-1-2 16,-3 0 9-16,1-1-7 15,2 2 0-15,5-2 0 16,4 0 0-16,8 0 0 16,5 0 2-16,4 0-9 15,1-2 7-15,0 0 0 16,0-1-1-16,-1-1 7 15,-2 1-6-15,1 0 0 16,-2-1 0-16,0-1 3 0,-1 0-3 16,1 1 0-1,-3-2-1-15,1-1 3 0,-1 1-2 16,-1 0 0-16,1 1 1 16,1 0 9-16,0 1-10 15,0 0-1-15,4 0 0 16,0-1 1-16,1 1-1 15,-2 1 1-15,0-2 0 16,0 1 0-16,-3 2 0 16,-1 0 0-16,1 0 0 15,-4 2 0-15,0 0 0 16,-1 0 0-16,-4 0 0 16,1 0 13-16,-4-1-7 15,2 0-6-15,1-3 0 16,-3 3 11-16,3-1-9 0,-1 0-1 15,0 2-1-15,-1 0 14 16,1 0-8-16,-3 0-7 16,1 0 1-16,-2 0-2 15,-6 0 2-15,-5 0 0 16,-8 0 0-16,-8 0 7 16,-5 0 0-16,-8 0-7 15,-2 0 0-15,-4 0 0 16,1 0 70-16,-2 0-18 15,2 0 0-15,3-6 24 16,1-3-70-16,1-3 2 16,7-5-8-16,-4-4-26 0,1-4 26 15,-1-1 10 1,-3-6-9-16,0-4-2 16,-4-2-9-16,0-4 4 0,-3-2 6 15,0-1-7-15,0-2 6 16,0-1 2-16,1 3-1 15,2 1 3-15,1 5-1 16,-1 7-2-16,-1 6 0 16,1 9 0-16,-3 7 2 15,1 5-2-15,-1 3 0 16,0 2-8-16,0 0-15 16,0 0 17-16,0 0-3 15,0 0-6-15,0 0 2 16,2 0 8-16,2 2-49 15,1 4-49-15,-1 3-165 0,1 1-302 16,-2-4-553-16</inkml:trace>
  <inkml:trace contextRef="#ctx0" brushRef="#br0" timeOffset="32395.82">6446 5928 20 0,'0'0'0'15,"0"0"-20"-15</inkml:trace>
  <inkml:trace contextRef="#ctx0" brushRef="#br0" timeOffset="37282.51">6382 5839 461 0,'0'0'141'0,"0"0"-48"16,0 0-8-16,0 0 35 15,0 0 92-15,0 0-102 16,0 0-29-16,6-3-42 16,-6 3 12-16,0 0 6 15,0 0-46-15,0 0 11 16,0 0-22-16,0 0 7 16,4 9-7-16,-1 8 0 15,3 7 1-15,-1 7 7 16,1 1-1-16,4 2-7 15,-2 1 0-15,1 0-3 16,0-1 3-16,4-1 0 0,-1-2 0 16,3-3 6-1,-3-4-5-15,4-2-2 0,-4-3 1 16,3-2 0-16,-1-1-1 16,2-1 2-16,-1 0-1 15,7-2 4-15,-1-2-3 16,3-1-1-16,3-3 0 15,0-2 0-15,1 2 6 16,2-3-6-16,1-1 6 16,2 0 16-16,0 1-21 15,0-1 8-15,1-1-8 16,3 1-1-16,-1 1 19 16,0 2-19-16,1-1 10 0,1 2 27 15,0 0-31 1,4 1 30-16,-3-2-19 0,4 1-5 15,-3-2 22-15,5 3-27 16,0-1 16-16,2-3 27 16,3-1-37-16,3-1 9 15,4-2-13-15,0 0-8 16,-1 0 40-16,-2-2-40 16,0-4 11-16,-2-2 6 15,-4 2-10-15,4-1 0 16,-3-2-8-16,-2 2 1 15,2-1 12-15,-1-1-12 16,2 1-1-16,1-2 0 16,0 1 10-16,1 1-10 15,0 1 0-15,0 0 1 0,2 1 4 16,0-2-5-16,-1 3 0 16,-1 0-1-16,1-1 4 15,-1 0-4-15,3 2 1 16,0 1 0-16,-4 3 3 15,0 0-3-15,-4 0 0 16,-2 0 0-16,-2 0 1 16,1 0-1-16,-1 0 0 15,3 0 1-15,-1-3 5 16,3-1-6-16,-3 0 0 16,2 1 0-16,-5 1 7 15,-2-1-8-15,-1 0 1 0,-6 1 0 16,-3-1 3-16,-7 1-3 15,-4 1 0-15,-3-2 0 16,-6 0 2-16,-1 1 20 16,-3 1 9-16,-1-1-11 15,-1-3 12-15,1 5-22 16,-1-4-8-16,3-2 20 16,-2-3-21-16,1-4 39 15,0-4-29-15,0-4-3 16,1-5 8-16,-1-2-16 15,2-2 0-15,1-2 0 16,-2-1 1-16,2 2-1 16,-1 1 0-16,-1 0 0 0,0 4 8 15,-1 1-7 1,0 3-1-16,-1 4 0 0,1 3-4 16,-3 2 4-16,1 4 1 15,-2 2-1-15,-1 0 27 16,1 3-26-16,-1 3 30 15,-1-1-26-15,0 2 12 16,0-1-15-16,0 1-2 16,0 0 0-16,0 0-6 15,0 0-55-15,2 0-107 16,-2 3-512-16</inkml:trace>
  <inkml:trace contextRef="#ctx0" brushRef="#br0" timeOffset="39640.15">19853 5749 575 0,'0'0'235'16,"0"0"-122"-16,0 0-51 15,0 0 13-15,0 0 9 16,0 0 25-16,0 0-17 16,0 0-31-16,0 0 12 15,0 0-40-15,0 0-8 16,0 0-8-16,0 0-15 0,0 1-2 16,0 14 0-16,0 5 0 15,0 8 24-15,0 8-17 16,0 6 0-16,0 3 2 15,0 5-3-15,0 2-7 16,0 0 1-16,0-1 0 16,-2-4 2-16,2-3-2 15,0-7 0-15,0-4 5 16,0-7-3-16,0-4-2 16,0-2 0-16,6-4-2 15,0-3 1-15,4-3 1 16,-2-2 0-16,2-2 4 15,2-1 11-15,0-3-15 0,3 0 0 16,0-1 7 0,4 0 11-16,-1-1-18 0,5 0 13 15,-1 0-2-15,2 0 0 16,0 2-11-16,3-1 0 16,0 1 1-16,1-1 0 15,2 1 0-15,1 1-1 16,-1 1 0-16,3-1 7 15,-2-1-7-15,2 3 0 16,1-5 0-16,3 3 3 16,1-3-2-16,-1 0-1 15,3 0 0-15,2 0 13 16,0 0-13-16,1 0 0 16,0 0 0-16,-1 0 0 15,1-3 1-15,-2 1-1 0,-2-1 0 16,-3 2 6-16,-1 1-6 15,-4 0 0-15,2 0 0 16,0 0 17-16,0 0-9 16,1 0-8-16,0 0 0 15,1 0 16-15,2 3-16 16,0 0 8-16,-1-1-8 16,1 1 21-16,-1-1-15 15,3 1-6-15,0-2 0 16,1 1 7-16,2 0 0 15,1 0-1-15,1 0-6 16,1 1 19-16,1-1-19 0,-2-1 0 16,-1-1 0-1,-1 0 2-15,-3 0 0 0,0 0-2 16,-1 0 0-16,1 0 8 16,0 0-8-16,0-3 0 15,1-2 0-15,-1 3-3 16,1-2 3-16,2 0 0 15,-2 0 0-15,5 1 10 16,-4-2-9-16,1 1-1 16,0-1 0-16,-2 0-1 15,-2 1 1-15,-2 0 1 16,1-3 5-16,-2 4 14 16,0-3-11-16,-2 1-9 0,-2 2 0 15,-3-2 6 1,1-1 17-16,-6 3-22 0,-1 0 6 15,-2-2 10-15,0 1-4 16,-1 1-13-16,2-1 0 16,1-1 1-16,-2 2 6 15,-1 2-7-15,-1-1 0 16,0 2 7-16,3 0-7 16,-1 0 0-16,2 0-7 15,0 0 5-15,0 0 1 16,0 0 1-16,-2 2 0 15,-1-1 5-15,0 2 2 16,-2 1-8-16,-1-1 1 16,-2-1-8-16,-3 1 6 15,-3-1 2-15,-3-2 0 0,-4 1 13 16,1-1-4-16,-1 0-9 16,-1 0 8-16,0 0 8 15,2 0 58-15,-1-3-25 16,1-7-29-16,1-2 3 15,0-5-23-15,0-2-2 16,3-5 2-16,-5-1 0 16,2-4 4-16,-1-1-4 15,-1-3 2-15,1 1 12 16,-1-1-13-16,1 1-1 16,-1 2 0-16,1 0-2 15,-2 1 2-15,0 0 0 16,0 2 1-16,0 0 5 0,0 1-5 15,0 2-1-15,0 2 0 16,0 1 0-16,0 1-1 16,0 1 1-16,0 4 0 15,0 1 4-15,0 2 2 16,0 3-7-16,1 1 1 16,-1 5-3-16,0-1-5 15,0 4 8-15,0 0 0 16,0 0 0-16,0 0-15 15,0 0 8-15,2 4-5 16,-2 8-62-16,0 7-11 16,-8 15-148-16,-10-1-161 0,-4-2-879 15</inkml:trace>
  <inkml:trace contextRef="#ctx0" brushRef="#br0" timeOffset="43115.73">9562 1464 537 0,'0'0'120'16,"0"0"-32"-16,0 0-36 0,0 0 76 16,0 0 27-1,0 0-25-15,0 0-24 0,-55-33 16 16,44 31-82-16,-3 1 4 16,-1-1-14-16,-3 2-15 15,0 0 20-15,-3 2-28 16,2 8-5-16,-4 5 11 15,2 4-7-15,-4 1-7 16,4 3 1-16,2 4-5 16,-2 1-1-16,4 3 6 15,-2 0 0-15,4 3 2 16,2 2-1-16,-2 0-1 16,1 3 0-16,4 5-1 15,-2-1-1-15,6 2 2 16,0 2 0-16,3 3 3 0,1 1-3 15,2 1 0-15,0 3-7 16,0 0 7-16,5 0 3 16,7-1-2-16,3-2 0 15,0-4 2-15,7-3 3 16,2-3-6-16,4-2 0 16,2-2 1-16,3-1 30 15,3-2-1-15,3-3-9 16,4-2 18-16,2-2-21 15,2-6 17-15,3-3-13 16,2-2-22-16,0-5 38 16,-1-5-23-16,1-4 4 15,0-3 10-15,2 0-27 16,-3-8 20-16,-1-6-3 16,-1-3-9-16,-4-5 38 0,-3 0-41 15,-3-3 8-15,-5-3 1 16,-4-3-4-16,-3-3-9 15,-4-1-3-15,-1-3 1 16,-2-1 11-16,-6-2-11 16,2 1-1-16,-5-2 0 15,-5-2 13-15,-1-3-13 16,-5-1 0-16,0-2 0 16,0 0 3-16,-8-1-3 15,-6 1 0-15,-2-3-2 16,-4 1 2-16,-5 1-13 15,0 3 13-15,-4-2 0 0,0 1 2 16,-3 2-2-16,-1 1 0 16,-1 3 0-16,1 4-12 15,-1 3 4-15,-3 3 8 16,-2 5 0-16,3 3-11 16,-3 2 11-16,-1 6 0 15,-2 0-1-15,-1 4-11 16,-3 7 12-16,-1 3 0 15,-2 3 0-15,2 0-12 16,-1 3 12-16,-1 11-7 16,2 3 5-16,3 3-31 15,2 1 32-15,4 1 1 16,1 3 0-16,3 7-9 0,3 1 6 16,1 6-8-16,5 1 5 15,3 2-6-15,3 3 11 16,3-1 1-16,4 2 0 15,0 0-4-15,3 2 4 16,3 2 0-16,5 0 0 16,1 5-8-16,0 1 8 15,11 1 0-15,4 2 0 16,5 2 11-16,1 0-11 16,4-1 0-16,2 0-2 15,1-2-9-15,2-3 11 16,0-3 0-16,1-6 0 15,2-1 6-15,3-5-6 0,0-3 0 16,2-4 0-16,1-8-6 16,2-5 6-16,0-5 0 15,4-5 1-15,1-6 18 16,2-2-3-16,-2-2-16 16,2-4 0-16,0-13 8 15,-2-6 5-15,0-5-6 16,-4-5-5-16,-2-4 15 15,0 0-8-15,-4-3-10 16,-3 1 1-16,-5-2 0 16,-2 0 0-16,-6-2 0 15,-4 1 1-15,-5-2 15 16,-2 1-15-16,-4-3-1 16,-5 2 0-16,0-2 1 0,0 1 1 15,-3-1-2-15,-8 3 0 16,-5-2 7-16,-1 1-7 15,-5-1 0-15,-2 1-1 16,-2 3-3-16,-3-2-5 16,-1 1 11-16,-1 5-2 15,0 1 9-15,-4 5-9 16,-2 5 0-16,0 2-1 16,-5 9-2-16,-3 4 1 15,-4 7 2-15,0 4 0 16,3 0-1-16,-2 10-63 15,8 10-1-15,-4 19-71 16,11-3-113-16,10-5-406 0</inkml:trace>
  <inkml:trace contextRef="#ctx0" brushRef="#br0" timeOffset="44784.78">10596 1229 232 0,'0'0'337'0,"0"0"-248"15,0 0-10-15,0 0-44 16,0 0-2-16,0 0 61 16,0 0-36-16,-60 32-9 15,51-16-16-15,-1 3-27 16,-1 0 39-16,1 2-16 16,-3 4 6-16,-1 2 14 15,-1 6-35-15,2 1 5 0,-5 5-19 16,6 2 12-1,0 3-1-15,0 1-3 0,1-1 0 16,1-2 7-16,4-1-7 16,0-4-8-16,2-2 2 15,2 0 4-15,1-1 14 16,1 2-11-16,0 3 21 16,0-1 43-16,0 1-56 15,0 1 9-15,6-1 6 16,1 1-17-16,3-2 30 15,1 0-28-15,1-1 18 16,1 0 3-16,1-4-29 16,-1 1 17-16,1-1 6 15,2-4-32-15,-1-2 28 0,3 0-21 16,0-3 5-16,0-2 7 16,1-2-12-16,1 0-7 15,0-1 0-15,4-1 9 16,-1 0-2-16,4-1-6 15,1 0 7-15,0-1 3 16,-1-2-3-16,4-3-8 16,1-2 0-16,-3-3 1 15,3-3 22-15,-1-1-22 16,-1-2 14-16,3 0 24 16,-2 0-38-16,-1-8 20 15,1-2-5-15,-1 1-10 0,0-2 29 16,-2-1-26-1,1 0 6-15,-3-3 6 0,0 1-12 16,-1-1-3-16,-2-2-6 16,-1-2 1-16,-1 0 15 15,-3 0-10-15,1 1-4 16,-1-3-1-16,-2 1 14 16,1 0-15-16,-4-1 0 15,0 0 0-15,-2-1 6 16,-2-1-5-16,-3 0-1 15,1-4 21-15,-2 2-20 16,-1-1 19-16,-1-4-5 0,0 0-14 16,0-1 10-1,-1 0-10-15,-1 0-1 0,-1 0 0 16,0 0 10-16,0 1-10 16,0-1 0-16,0 2 0 15,-3-3 6-15,-6 2-6 16,0 1-19-16,-1-2 19 15,-2 0 0-15,1 0 10 16,-3-2-10-16,-1 1 1 16,-2-2 8-16,-2 2-9 15,1-1-8-15,-3-1 7 16,-4 0-1-16,2 2 2 16,-4 0 0-16,1 0 0 15,-1 3 6-15,-1 1-6 16,1 2-6-16,0 4 6 0,0 1-7 15,0 1 6-15,0 3 1 16,-1 1 0-16,1 1 8 16,-3 2-7-16,2 1-1 15,1 2 0-15,0 1-6 16,-1 3 5-16,4 3 1 16,-3 3 0-16,2 0-1 15,-1 0 1-15,0 0-9 16,0 8 1-16,3 3-9 15,-3 4 5-15,2 1 12 16,2 4 0-16,-5 2-5 16,6-2 5-16,0 3 0 15,-1-3-2-15,3 2-3 16,2-1 4-16,1 2 1 16,2 0 0-16,-1 7-1 0,3 3 1 15,2 6 0-15,0 7-8 16,-1 6 4-16,3 2 4 15,1 4 0-15,4 0 0 16,2-1 3-16,1 1-3 16,0-2 0-16,4 1-44 15,14 18-111-15,1-15-89 16,-4-9-531-16</inkml:trace>
  <inkml:trace contextRef="#ctx0" brushRef="#br0" timeOffset="54807.86">19940 7495 324 0,'0'0'372'0,"0"0"-118"16,0 0-57-16,0 0-52 16,0 0 27-16,0 0-12 15,0-5-21-15,0 4-27 16,0 1-72-16,0 0 13 15,0-2-21-15,0 2-30 16,0 0 16-16,0-1-18 16,8 1 0-16,8-2 14 15,11-1-6-15,12 0-8 16,13 0 0-16,21 1 0 16,23-1 10-16,19 0-9 15,2 0 0-15,-20-3 11 0,-23 5-10 16,-27 0-3-1,-5-1 1-15,4 2 0 0,1 0-7 16,2-1 7-16,-12 0 0 16,-7-2 0-16,-8 0-8 15,-4 2-6-15,-8-2-18 16,-2 3-78-16,-8 0-96 16,0 0-97-16,-4 0-389 0</inkml:trace>
  <inkml:trace contextRef="#ctx0" brushRef="#br0" timeOffset="55820.99">20018 7331 765 0,'0'0'141'15,"0"0"44"-15,0 0-46 0,0 0-56 16,0 0-6-16,0 0-53 16,0 0 21-16,-3-9-45 15,3 19 12-15,0 14 0 16,7 11-11-16,1 24-1 16,1 23 22-16,-3-3-16 15,-3-7 13-15,-3-14-18 16,0-18-1-16,0-1 21 15,0-1-21-15,0-11 0 16,0-10 0-16,0-8-2 0,0-6 2 16,0-3 9-1,0 0 24-15,0-11 106 0,0-9-107 16,0-7-18-16,0-10-14 16,0-4 6-16,0-5 3 15,0-1-9-15,-6 0 0 16,-3 1 11-16,1-1-11 15,-2 5-18-15,1 3 9 16,2 4-7-16,1 6 15 16,-2 7 1-16,5 5 0 15,0 6 3-15,2 3 3 16,-1 4-7-16,1 1 1 16,1 1-6-16,-2 2-4 15,1 0 10-15,-4 0 0 16,-1 10-6-16,-4 7-7 0,-2 4 13 15,-4 4 0-15,-2 1-18 16,-3 3 9-16,-1-3 6 16,-1 2-13-16,-2-3 16 15,-2 0-62-15,3-5 41 16,2-2 8-16,4-6-9 16,3-2 15-16,6-4 7 15,3-2 0-15,4-3 7 16,1-1-6-16,1 0-1 15,0 0 0-15,0 0-30 16,0 0 29-16,0 2-15 16,0 0 16-16,9 4-12 15,6 2 14-15,9 6-2 0,6 1 9 16,7 5-8 0,6 1 34-16,3 4-17 0,4-2 43 15,-4 0 22-15,-5-4-58 16,-6-3 11-16,-10-3-23 15,-7-3-7-15,-6-5 16 16,-6 0-13-16,-4-3 7 16,-2 0 22-16,0-2-36 15,0 0 14-15,0 1-16 16,0-1 11-16,0 0-8 16,0 2-3-16,0 0-47 15,-4 3-181-15,-2-3-674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7T20:47:36.83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6543 3173 684 0,'0'0'221'15,"0"0"-127"-15,0 0 27 16,0 0-5-16,0 0 22 16,0 0-29-16,-6-2-18 15,6-6 1-15,-1-1-64 16,1-4 8-16,0-4 2 15,0-3-31-15,0-4 8 16,0-3-11-16,3-3 4 16,7-6-1-16,4-3-7 15,0-2 0-15,0-4 0 16,7-4 0-16,-3 2 0 16,3 2 0-16,1 4 1 15,-4 7-2-15,4 5 1 0,-4 11-6 16,-4 7 6-1,-1 8-29-15,0 3 13 0,4 10-22 16,1 19 26-16,10 27-5 16,8 31 17-16,4 27 0 15,-3 10 0-15,-7-6-2 16,-13-17 2-16,-9-26 0 16,-3-17 0-16,-5-15 13 15,0-6-13-15,0 2 0 16,0 2 0-16,0-3-3 15,0-9-3-15,0-8 6 16,0-8 0-16,0-5 7 16,0-6 3-16,0-2-10 0,-3 0 17 15,3-13-9 1,-5-10 15-16,-2-13-23 0,1-8 0 16,0-5 9-16,2-5-8 15,1-3-1-15,3 1 0 16,0-2-16-16,0 2 5 15,9-1 11-15,4 3-1 16,2 4-17-16,6 1 5 16,-3 1-45-16,6 2 26 15,-4 6 0-15,-1 4 30 16,-2 10 2-16,-3 5 0 16,2 10-1-16,-5 5-22 15,2 6 17-15,-4 0-2 16,6 14-14-16,1 14 20 15,2 11 2-15,3 13 0 0,3 22 0 16,1 18 2-16,-4 16-2 16,-4 3 0-16,-10-20 0 15,-5-28 0-15,-2-26 0 16,0-11 0-16,0 1 6 16,0-2-6-16,0-4 0 15,0-10 0-15,0-5 0 16,0-6 20-16,0-4 88 15,0-18-39-15,0-27-42 16,0-26-26-16,0-25-1 16,4-11 0-16,8 5-30 15,9 7 30-15,3 14-64 0,3 15 4 16,-2 16 48-16,-3 16-18 16,-1 11 21-16,2 1-19 15,2 2-9-15,3 2 36 16,-1 8-15-16,-2 11 6 15,-1 3 10-15,-3 9-26 16,0 19 19-16,0 13 6 16,-6 21-8-16,0 21 8 15,-9 28 1-15,-6 17 0 16,0 7 6-16,-15 9-5 16,-2 4-1-16,-5 14 0 15,4 5-2-15,9-3 2 16,9-9 0-16,8-13 0 0,22-18 24 15,10-11-18-15,-3-25 7 16,-1-23-13-16,-2-19 0 16,1-12 0-16,9 0 0 15,6-3 13-15,12-8 17 16,-1-16-29-16,-2-7 12 16,0-21 7-16,-4-17-20 15,2-18 22-15,-2-25-9 16,-1-17-13-16,-9 2-17 15,-17 25-65-15,-9 24-119 0</inkml:trace>
  <inkml:trace contextRef="#ctx0" brushRef="#br0" timeOffset="2318.64">8991 4301 327 0,'0'0'202'0,"0"0"-89"16,0 0-25-16,0 0 32 15,0 0-8-15,0 0-5 16,0 0-23-16,-9-2-59 16,6 2-9-16,-2 0-16 15,-2 0 8-15,0 3-4 16,-1 4-4-16,-1 3 0 16,0 1 7-16,0 1-7 15,0 2 0-15,-1 1 0 16,1 3-2-16,3 2 1 15,0 2 1-15,1 0 0 0,5 3 1 16,0 1 1-16,0 4-2 16,8-1 0-16,7 1 1 15,4 0 5-15,3-4-5 16,1-1-1-16,1-6 23 16,4-2-22-16,1-5 10 15,-1-2-11-15,0-5 8 16,-1-5 2-16,3 0-4 15,-3-7 5-15,-1-11 16 16,-1-8-26-16,-3-3-1 16,-3-4 0-16,-5-5 9 15,-7 0-2-15,-3 1-6 16,-4 1 18-16,-2 2 51 0,-13 2-18 16,-6 2 18-1,-6 3-17-15,-1 0-19 0,-5 5 27 16,3 3-21-16,0 5-10 15,-1 4-6-15,5 5-23 16,-4 5-1-16,1 0 0 16,-3 12-19-16,0 7 18 15,5 8-32-15,7 2-65 16,14 17-43-16,6-7-172 16,0-8-437-16</inkml:trace>
  <inkml:trace contextRef="#ctx0" brushRef="#br0" timeOffset="2785.33">9947 3489 506 0,'0'0'138'0,"0"0"-100"15,0 0-1-15,0 0 131 16,0 0-15-16,88 13-39 16,-55-12-31-16,4-1 37 15,0 0-71-15,1 0-11 16,-4 0-22-16,-4-3-7 15,-3 1 2-15,-5-1-11 16,-4 3-6-16,-8 0-17 0,-7 0-179 16,-3 3-290-1,0 5-232-15</inkml:trace>
  <inkml:trace contextRef="#ctx0" brushRef="#br0" timeOffset="3055.97">9935 3791 725 0,'0'0'224'0,"0"0"-171"0,0 0-14 16,0 0 5-16,0 0 74 15,96 0-13-15,-49 2-55 16,4 1 62-16,0-1-42 15,-1 0-28-15,-4-2 3 16,-5 0-43-16,-8 0 3 16,-7 0-5-16,-2 0-1 15,-1-9-11-15,-4 1-148 16,-5-1-706-16</inkml:trace>
  <inkml:trace contextRef="#ctx0" brushRef="#br0" timeOffset="7311.8">11438 3643 494 0,'0'0'294'0,"0"0"-96"16,0 0-43-16,0 0-1 15,0 0-40-15,0 0 50 0,0 0-47 16,0 0-57-16,0-8 26 16,0-9-45-16,2-5-21 15,7-4 5-15,0-7-23 16,4-4-2-16,-1-4 0 16,3-5-3-16,-3-3-9 15,0 2 5-15,-3-1-33 16,-3 6 5-16,0 3-28 15,-4 10 30-15,-2 4-1 16,0 9-5-16,0 7 37 16,0 4 2-16,0 5-6 15,0 0 6-15,0 12-37 16,0 14 28-16,-2 24 8 16,2 29-8-16,0 34 9 15,5 16 0-15,8 6 0 0,-3-9 21 16,-2-22-14-16,-1-23-1 15,-2-23-6-15,-2-21 7 16,0-9-6-16,0-1 0 16,1 1-1-16,1-5 4 15,0-9-4-15,4-14-100 16,1-1-234-16,-3-18-586 0</inkml:trace>
  <inkml:trace contextRef="#ctx0" brushRef="#br0" timeOffset="7598.06">11791 3348 1145 0,'0'0'189'0,"0"0"-147"15,0 0-41-15,0 0 22 16,80-21 11-16,-47 17 37 16,3 2 22-16,4-3-65 15,-1 2-8-15,0 0-20 16,-5 2 9-16,-1-1-11 16,-6 1 2-16,-8 1-68 15,-10 0-72-15,-3 0-215 0,-6 0-195 16</inkml:trace>
  <inkml:trace contextRef="#ctx0" brushRef="#br0" timeOffset="8085.42">11926 3304 454 0,'0'0'488'16,"0"0"-419"-16,0 0-22 15,0 0-23-15,-86 48 33 16,72-30 1-16,1 1-22 15,1 4 6-15,2 4-29 16,2 1-3-16,4 0 0 0,2-1-3 16,2-3-7-16,0-6 0 15,3-2 1-15,9-4 0 16,4-3 0-16,5-4 0 16,3-2 15-16,6-3-8 15,7 0-8-15,1 0 0 16,2 0-2-16,6 0 1 15,-1 0 1-15,-2 9 0 16,-3 8 0-16,-2 7-3 16,-4 2 3-16,-6 6 0 15,-5 3 0-15,-7 1 5 16,-9 3-4-16,-7 0-1 16,0 1 27-16,-4-4-26 15,-14-2 28-15,-4-6 3 0,-5-4-23 16,-3-5 24-16,-4-7-11 15,-3-4 29-15,-4-8 42 16,0 0-42-16,2-5 6 16,3-12-25-16,8 2-32 15,4-1 22-15,10 2-22 16,4 3-1-16,7 3-41 16,3 5-133-16,6 0-72 15,6 3-353-15</inkml:trace>
  <inkml:trace contextRef="#ctx0" brushRef="#br0" timeOffset="8303.94">12523 4127 1681 0,'0'0'232'15,"0"0"-163"-15,0 0-63 16,0 0 25-16,0 0-19 16,0 0-12-16,0 0 0 15,7 0-22-15,2-4-180 16,2-5-954-16</inkml:trace>
  <inkml:trace contextRef="#ctx0" brushRef="#br0" timeOffset="10149.04">12750 3540 472 0,'0'0'96'0,"0"0"-73"16,0 0-2-16,0 0-8 0,0 0 2 16,0 0 58-1,0 0 34-15,16 62-32 16,-1-50-10-16,4-2-36 0,2-5 28 15,3-5 0-15,3 0 6 16,0-3 54-16,1-11-55 16,0-6-17-16,-2-2 5 15,-7-3-30-15,-4-3 25 16,-4 0-16-16,-10 1-7 16,-1-1 48-16,0 3-16 15,-15 0-22-15,-6 3 13 16,-4 4-45-16,0 2 12 15,-2 5-12-15,1 4 1 0,2 6-1 16,1 1 0 0,2 1 0-16,4 12-7 0,1 7 2 15,2 1 5-15,4 7-7 16,4 0-2-16,3 3 7 16,3-1 2-16,0-2 0 15,6-3-1-15,9-3-6 16,2-7 1-16,3-4-9 15,4-5-9-15,1-5 23 16,1-1-11-16,-5 0 12 16,1-1 1-16,-3-3-1 15,-2 4 0-15,-1 0-9 16,-1 12-6-16,0 17 15 16,-3 9 0-16,-4 12 1 15,-5 5 26-15,-2 5-26 0,-1-2-1 16,0-7 0-16,0-10 2 15,0-11 1-15,0-10-3 16,9-14-31-16,-2-5-210 16,1-1-518-16</inkml:trace>
  <inkml:trace contextRef="#ctx0" brushRef="#br0" timeOffset="10756.74">13251 3388 1107 0,'0'0'187'0,"0"0"-154"0,0 0-22 16,0 0 15-16,0 0-25 15,9 90 30-15,3-56-11 16,7-1-13-16,6-3 28 15,5-7-29-15,3-5 7 16,0-8 12-16,0-7-24 16,-2-3 8-16,-1-8 1 15,-5-12-10-15,-5-4 33 16,-7-7-27-16,-7-2 9 16,-6-2 7-16,0-4-6 0,-14 3 36 15,-9 3-21 1,-6 4-24-16,-4 7 29 0,-1 9-35 15,0 9 1-15,-2 4 2 16,3 11-2-16,4 14-3 16,3 9 1-16,8 6 0 15,5 1-13-15,7-3 13 16,6-6 0-16,0-7-2 16,15-6-1-16,4-8 3 15,7-7 0-15,2-4 0 16,2 0-7-16,1-14 4 15,-3-3-17-15,-1 0 14 16,-5 3-12-16,-3 4 18 16,-5 6 0-16,0 4 0 15,-1 8 6-15,-1 21-6 0,0 10 31 16,-2 13 14-16,-5 4-39 16,1 3 14-16,-4-1-13 15,-2-7-5-15,0-6 6 16,0-10-8-16,1-10 0 15,4-10-16-15,-1-9-205 16,-1-6-467-16</inkml:trace>
  <inkml:trace contextRef="#ctx0" brushRef="#br0" timeOffset="11454.82">14006 3338 163 0,'0'0'341'0,"0"0"-183"15,0 0-26-15,-3 72-27 16,13-46-12-16,8-3 11 16,7-6-15-16,4-2-44 0,2-6-1 15,-1-7-18-15,0-2-26 16,-4-2 48-16,0-13 27 16,-7-4-5-16,-1-5 8 15,-7 1-35-15,-8-1 12 16,-3 1 3-16,0 1-10 15,-12-1 21-15,-9 3-43 16,-7 4-20-16,-7 0 16 16,-4 10-21-16,-3 6-1 15,-4 0 0-15,4 13-11 16,1 12 3-16,8 6 8 16,5 6 0-16,6 2-1 15,9 1 1-15,10-2 0 16,3-5-1-16,8-7-12 15,16-7-2-15,5-8-4 0,6-7-10 16,5-4-13-16,-1-4-105 16,0-13 27-16,-5-5 36 15,-3-3 12-15,-2 0 70 16,-7 1-5-16,-3 3 7 16,-7 4 59-16,-3 9-2 15,-4 8 0-15,-1 1-56 16,-1 26 11-16,0 25 91 15,3 30 11-15,2 26-33 16,-1 8 3-16,2-19-65 16,-3-29 19-16,-3-29-10 15,0-16-27-15,0-1 19 16,-2-5-19-16,1-6-1 0,8-12 0 16,-2-15-97-16,-1-10-287 15</inkml:trace>
  <inkml:trace contextRef="#ctx0" brushRef="#br0" timeOffset="12026.47">14689 3180 1003 0,'0'0'259'16,"0"0"-163"-16,0 0-96 16,0 0 14-16,0 0 21 0,-14 114 7 15,4-64 51-15,-1 4-37 16,1 2-26-16,3-4-2 15,4-3-17-15,1-9-9 16,2-7-2-16,0-9 0 16,3-8 5-16,10-7-5 15,5-6 16-15,11-3 28 16,5 0-41-16,9-12 3 16,5-1-6-16,4 1 1 15,2 3-1-15,2 1 0 16,1 6 0-16,0 2 5 15,-2 0-5-15,-4 0 0 16,-11 4 0-16,-2 3-56 0,-12-1-155 16,-10-5-495-16</inkml:trace>
  <inkml:trace contextRef="#ctx0" brushRef="#br0" timeOffset="12251.06">15033 3137 1588 0,'0'0'212'0,"0"0"-171"16,-3 143-35-16,3-17 23 0,0 24 31 15,0 7 7-15,0-7-27 16,-1-18-30-16,-8-13-20 15,1-34-47-15,1-22-697 0</inkml:trace>
  <inkml:trace contextRef="#ctx0" brushRef="#br0" timeOffset="13910.75">15953 3832 717 0,'0'0'258'0,"0"0"-152"0,0 0 40 15,0 0-59-15,0 0 33 16,0 0-21-16,0 0 4 16,-22-51-36-16,12 49-42 15,-1 2-23-15,-2 0 5 16,-5 0-7-16,-6 6-7 16,-3 9 5-16,0 2-7 15,-1 5 1-15,1-2 8 16,5 1-8-16,3-1 7 15,5-2-17-15,5 1 8 16,2 0-13-16,4 1-3 16,3 3 24-16,0-2-4 15,0 1 6-15,13-2-2 0,4-4-5 16,2-6 6 0,2-2-8-16,0-6 9 0,2-2 7 15,0 0-6-15,-4-10 5 16,2-4 5-16,-2-1-1 15,0-2-5-15,-3 0-5 16,-3 2 1-16,2 3 0 16,-4 3-1-16,0 8-10 15,0 1 9-15,3 12-27 16,5 18 27-16,5 24 1 16,4 30 0-16,-1 32-9 15,-8 12 9-15,-9-2-35 0,-10-16-30 16,0-21-83-1,-13-20-43-15,-3-15 37 0,-1-16 45 16,-2-6 87-16,-4-3 8 16,-5 3 14-1,-3-6 52-15,1-11 55 0,0-13 54 16,2-2-44-16,1-24-40 16,2-15 0-16,4-23-42 15,12-23 19-15,9 4 26 16,0 9-50-16,15 8-2 15,7 13-28-15,8-4 9 16,12-5-20-16,3 2 11 16,35-20-87-16,-11 16-57 15,-5 6-448-15</inkml:trace>
  <inkml:trace contextRef="#ctx0" brushRef="#br0" timeOffset="14226.53">16485 3123 922 0,'0'0'39'0,"0"0"-39"0,0 0 0 16,20 103 14-16,-2-8 128 16,6 37-22-16,-5 20 2 15,-3 0-63-15,-8-20-31 16,-3-37 1-16,-1-25-29 16,1-25 0-16,-1-10 0 15,7 11-51-15,-1-5-272 16,-1-9-332-16</inkml:trace>
  <inkml:trace contextRef="#ctx0" brushRef="#br0" timeOffset="15398.17">16817 3696 185 0,'0'0'773'0,"0"0"-696"16,0 0-77-16,0 0 10 16,0 0 5-16,87 71 58 15,-64-22 39-15,-3 5-11 16,-2 4-70-16,-6-5-4 16,-4-6-22-16,-6-7 2 15,-2-9 10-15,0-10-9 16,0-7-1-16,0-8 23 15,0-6-30-15,0 0 64 16,0-8 83-16,0-18-109 0,0-9-12 16,0-13-26-1,0-11 0-15,11 0-1 0,2-4-52 16,8 9-40-16,3 7 13 16,-1 16 7-16,0 14 72 15,-1 17-15-15,-2 9 16 16,-4 27-8-16,4 24 14 15,-7 1-6-15,-1 5 12 16,-6-2-11-16,-3-18 20 16,0-2-20-16,0-13 1 15,2-11 14-15,-1-9-14 16,-1-9-2-16,3-2 22 16,1-6 25-16,4-19 8 15,5-11-55-15,-1-8-27 16,1-1-4-16,2-3-21 0,-4 9 14 15,0 12-1-15,-3 13 1 16,-3 14 38-16,-2 8-22 16,-3 22 22-16,1 11 7 15,-1 2-1-15,3 1 0 16,4-7-5-16,10-11 124 16,2-7-40-16,4-12-56 15,5-7 0-15,1-1 10 16,1-19-38-16,-3-6 14 15,-4-6-15-15,-5 0-28 16,-7 2 28-16,-6 10 0 16,-4 9 1-16,-2 11-1 0,-2 3-51 15,0 22 38-15,0 5 4 16,1 2 5-16,9 0 4 16,6-8 0-16,4-6 45 15,5-7 0-15,0-8-29 16,2-3 6-16,-2-6-6 15,-1-13-16-15,-6-9 24 16,-5-8-22-16,-10-6 4 16,-3-5 3-16,-10-3-8 15,-19 4-1-15,-8-2 0 16,-3 9 2-16,-1 10-11 16,2 12 9-16,6 14-16 15,7 3 6-15,8 28 2 0,8 13 7 16,7 10 1-16,3 6-9 15,22 1 8 1,11-7 1-16,10-12 0 0,4-10 3 16,2-15 5-16,0-10-8 15,2-4 0-15,-5-20-1 16,-3-14 1-16,-1-22 0 16,-2-24 0-16,-7-28 11 15,-11-12 0-15,-14-5-7 16,-8 3-4-16,0 15 9 15,-12 19-10-15,3 26 1 16,1 23 0-16,2 18 27 16,-2 5-25-16,2 6 18 15,-3 10-20-15,-5 20-36 16,2 51 35-16,9 48 1 0,3 27 0 16,15 11 19-16,18-9-13 15,1-28-6-15,-1-25 0 16,-3-29 6-16,-3-23-7 15,-2-10 1-15,8 4 0 16,12 14 0-16,-5-7-158 16,-8-11-461-16</inkml:trace>
  <inkml:trace contextRef="#ctx0" brushRef="#br1" timeOffset="28011.87">13342 2597 563 0,'0'0'175'15,"0"0"-81"-15,0 0 18 16,0 0 24-16,0 0 19 16,0 0-46-16,0 0-24 15,0 0-29-15,0 0-42 16,0 0 28-16,0 0-23 15,0 0-10-15,0 0 16 16,0-4-24-16,7-1-1 0,2 4 0 16,3-2-6-1,3 3-1-15,4 0 7 0,1 0 0 16,2 0 7-16,2 0-7 16,3 3 0-16,3 3 0 15,1 4-13-15,3 1 13 16,1 2 0-16,-4 0 6 15,-3 1-8-15,-7 0 2 16,-1-2-1-16,-6 2 1 16,-3-1-3-16,-5-1 2 15,-1-1 1-15,-5 2 0 16,0-1 7-16,0 2-5 16,-11 2-2-16,-3-1 0 15,-2 1 2-15,1 0 2 16,-1-2-4-16,2-1 0 0,-2 2 4 15,5-1-3 1,-3-2-1-16,2 2 0 0,-2 0 1 16,4 0-3-16,1-1 2 15,3-1 0-15,0 1 0 16,5-1-1-16,1 0 1 16,0-2 0-16,0-1-4 15,0 2 3-15,0-2 1 16,8 0 0-16,1-1 2 15,3 2-1-15,2-1-2 16,-1 2 1-16,3 0-3 16,0 1 3-16,3 3 0 15,-3-1 0-15,2 0 3 16,-3 1-2-16,0-1-1 16,-3-1 0-16,1-2-1 0,-2 1 0 15,-2-1 2-15,0 1-1 16,-2 0 3-16,-2 1-2 15,-2 0-1-15,0-1 0 16,-2 3 0-16,-1 0 0 16,0 2 0-16,0 0 0 15,-3 3 7-15,-7 0-7 16,-1 1 0-16,-2 2 0 16,-1 1 0-16,0 1-1 15,1-2 2-15,0 3-1 16,4-3 4-16,2-1-3 15,2-1-1-15,2-2 0 16,3-1-3-16,0 1 1 0,0-4 2 16,8 1 0-1,2 1 2-15,3-3-1 0,1 1-1 16,1 0 0-16,0-2 1 16,1 3-2-16,1-1 1 15,0 1 0-15,0 0 3 16,-1 0-1-16,-4-3-2 15,1 3 11-15,-3 1-11 16,-4 0 22-16,-2-1-20 16,-2 2 11-16,-2 1 15 15,0 0-27-15,0 1 10 16,-5 2-8-16,-4 0 4 0,0 0 8 16,-4 2-15-1,1-1 0-15,-1 3 3 0,0 0 6 16,3-1-10-16,0 0 1 15,4-3 0-15,1 0-1 16,4-3 1-16,1-2 0 16,0-2-1-16,1-1 4 15,8 0-3-15,3-1 0 16,1-1 0-16,1-1 6 16,1 2-6-16,-2-4 0 15,2 2 0-15,-3 1 0 16,1 0 0-16,-2 2 0 15,0 1 0-15,-3 5 3 16,0 0-3-16,-2 3 0 16,-3 1 0-16,-2 1 6 0,-1 1-6 15,0 0 1-15,0 1-1 16,0 0 12-16,-4-1-12 16,-1 1 0-16,2 0-1 15,0 1 1-15,0-2-1 16,2 2 1-16,1-4 0 15,0 2 5-15,0-3-5 16,0 0 0-16,0-4 0 16,0-4-2-16,0-3 2 15,1-6 0-15,4 0 0 16,1-1 4-16,1-2-3 16,3 2-1-16,0-3 0 15,-1 3-2-15,1 0 2 0,-1 3 0 16,0 0 0-16,0 5 2 15,1 4-2-15,-1 4 0 16,-1 4 0-16,0 6 1 16,-3 3-2-16,1 2 1 15,-3 3 0-15,0 0 3 16,-3-1-1-16,2-1-2 16,-2 1 0-16,0-1-3 15,0 0 2-15,0 2 1 16,0 3 0-16,0 3-1 15,-5 5-38-15,-13 32-129 16,3-13-137-16,-2-2-527 0</inkml:trace>
  <inkml:trace contextRef="#ctx0" brushRef="#br1" timeOffset="48930.66">14314 4374 348 0,'0'0'184'0,"0"0"-56"15,0 0-34-15,0 0 18 16,0 0-39-16,0 0-8 0,0 0-5 16,0 0-49-1,0 0 20-15,0 0-20 0,0 5-10 16,0 8 43-16,0 4-6 15,0 5-2-15,0 1-8 16,0 4-21-16,0 3 9 16,0 1-6-16,0 1-9 15,-2 1 10-15,-3 0-11 16,0-2 0-16,-2 0 0 16,-1-3 2-16,-2 0-1 15,0-3-1-15,-1 2 1 16,-2-1 9-16,1 1-10 15,-1-3 0-15,-1 2 0 16,2-6 0-16,-3 0 1 16,1-2-1-16,0-3 2 0,-1-1 5 15,0-5-7-15,1-1 0 16,-2 0 0-16,1-4 7 16,-1-1-4-16,-3-3-3 15,0 0 0-15,-1-3 18 16,-3-11-16-16,1-5 17 15,-4-2 4-15,1-3-22 16,-2-2 46-16,1-4-37 16,-1-1-3-16,1-2 12 15,2-2-12-15,2-2-2 16,1-2-4-16,3-2 9 16,-1-1-1-16,1-2-8 15,0 1-1-15,3 0 9 0,5 0-8 16,2 3-1-16,2 2 0 15,0 4-9-15,2 4 2 16,1 4 14-16,-2 1-7 16,2 4 4-16,2 3-4 15,-2 2 0-15,1 4-1 16,-1 0-30-16,2 5 30 16,-1 2 1-16,2 2 0 15,-1 1-1-15,1 2-6 16,0 0-14-16,0 0-8 15,-3 0-36-15,3 0-5 16,-1 0-17-16,-2 5 8 0,1 2 38 16,1-2-22-16,1 0-11 15,0 2 2-15,0-4-11 16,-2 2 16-16,2-1-50 16,-1 1-18-16,-4-2 56 15,5-3 37-15,-3 2 35 16,0-1 7-16,1 1 0 15,-2 1 13-15,0-1 7 16,-1 2 18-16,1 4 1 16,-2 3-25-16,0 6 11 15,-3 8 6-15,4 6-10 16,-1 6 48-16,0 8-37 16,2 4-2-16,2-1 9 0,1 2-32 15,1-5 8 1,0-4-15-16,0-6 8 0,0-10-5 15,3-6-3-15,0-8 0 16,-2-7 11-16,1-4-10 16,-1 0 98-16,2-5 21 15,0-12-64-15,0-9-11 16,-1-5-32-16,1-6 14 16,-3-6-3-16,0-3-23 15,0-5 19-15,0 0-20 16,0 2-1-16,0 1 1 15,0 5 1-15,0 6-1 16,-2 3 6-16,-1 6 3 0,0 6-9 16,0 5 0-1,0 4 0-15,2 6 6 0,-1 2-4 16,2 2 9-16,0 1 10 16,0 2-21-16,0 0 0 15,0 0-16-15,0 0-3 16,0 10 18-16,11 5 1 15,5 2 0-15,4 4-2 16,7 2 4-16,2 5-2 16,6 0 0-16,-1-2 1 15,-3 1-2-15,-1-4 1 16,-7-1 0-16,-6-2 0 16,-3-4-3-16,-6-2 3 15,-3 1 0-15,-5-1 7 16,0-3-6-16,0 1-1 0,-1-3 0 15,-10 2 21 1,1-1-21-16,-2-2 11 0,-3-1-1 16,3 0-8-16,-1 0 5 15,-4 2-7-15,2-1-23 16,3 0-297-16</inkml:trace>
  <inkml:trace contextRef="#ctx0" brushRef="#br1" timeOffset="55304.31">11480 7336 178 0,'0'0'753'16,"0"0"-598"-16,0 0-112 16,0 0 5-16,0 0 55 15,0 0-21-15,0-74-14 16,0 47-52-16,0-5 16 15,0-1 8-15,3-8-40 16,2 1 19-16,4-2-19 0,-2-1 0 16,2 1 15-16,1 1-15 15,-1 3 0-15,1 1-4 16,-3 4 14-16,2 3-16 16,-3 4 6-16,0 6 0 15,-3 4-4-15,0 5 4 16,-2 4 0-16,1 3 1 15,-2 1 6-15,0 3-14 16,0 0 0-16,4 0 4 16,-4 9-13-16,3 11 17 15,2 5-1-15,-1 9 3 16,2 7 9-16,2 6-19 16,2 6 7-16,-3 8 0 15,0 3-2-15,-1 1 3 16,-2-3-1-16,0-6 0 0,-1-7 5 15,0-12-5-15,2-11 0 16,-2-7 8-16,0-8-8 16,1-3 0-16,2-5-1 15,5-3-31-15,-2-3-135 16,2-6-411-16</inkml:trace>
  <inkml:trace contextRef="#ctx0" brushRef="#br1" timeOffset="55862.17">12052 6693 825 0,'0'0'145'15,"0"0"-107"-15,0 0-35 16,0 0 16-16,0 0-18 16,0 0-1-16,0 0 6 15,-54 77 3-15,45-45 8 16,0 4 25-16,-1 4 20 16,2 4 47-16,2 8-57 15,3 2-10-15,3 3-5 16,0 2-36-16,8-1 24 0,9-4-15 15,3-6-10 1,5-9 13-16,1-8-3 0,-1-7-8 16,0-9 19-16,-2-8-21 15,-1-7 28-15,0 0-17 16,-2-10-5-16,-1-11 35 16,-4-7-41-16,-6-5 15 15,-4-1-15-15,-5-2 17 16,0 2-12-16,-2 0-4 15,-10 7 1-15,-3 5 21 16,2 5-17-16,-4 6 18 16,2 4 6-16,-1 7-23 0,2 0 0 15,-2 7-7 1,1 12 0-16,0 8-7 0,5 4 0 16,1 0 5-16,8 1-34 15,1 0-66-15,0 1-68 16,11-6-331-16,1-8-370 0</inkml:trace>
  <inkml:trace contextRef="#ctx0" brushRef="#br1" timeOffset="56057.33">12562 7260 1277 0,'0'0'245'0,"0"0"-206"0,0 0-20 16,0 0-6-16,0 0-1 16,0 0-2-16,0 0-1 15,52 45-9-15,-37-45-16 16,-2-10-327-16</inkml:trace>
  <inkml:trace contextRef="#ctx0" brushRef="#br1" timeOffset="56618.66">12802 6699 816 0,'0'0'238'0,"0"0"-186"15,0 0-44-15,0 0-8 16,0 0 8-16,0 0-8 16,0 0 15-16,-35 101 18 15,31-65 35-15,1 6 0 16,2 9-4-16,1 4-15 16,0 3-20-16,1 3 32 15,12-1-29-15,6-5-16 16,3-8 3-16,5-4-18 0,4-11-1 15,0-8 0-15,4-10 13 16,-1-9-10 0,0-5-1-16,2-8 5 0,-5-15 21 15,-3-10-27-15,-5-9 14 16,-2-8-10-16,-3-6 6 16,-8-2 0-16,-4 2-9 15,-4-1 9-15,-2 5 29 16,-5 4-27-16,-10 4 22 15,-6 6-4-15,-5 3-24 16,-4 4 47-16,-3 6-28 16,-3 3-25-16,3 8 24 15,0 5-24-15,3 6-1 16,4 3 0-16,0 11-9 16,4 14 2-16,4 9 7 0,0 7-15 15,5 5-8-15,6 4-126 16,7 20-20-16,10-15-136 15,5-5-293-15</inkml:trace>
  <inkml:trace contextRef="#ctx0" brushRef="#br1" timeOffset="57205.85">13396 6774 540 0,'0'0'560'15,"0"0"-498"-15,0 0-35 16,0 0-22-16,0 0 3 15,0 0 52-15,-35 75 22 16,34-41-31-16,-1 5 14 16,2 6-59-16,0 3 7 15,0 4-13-15,9 1 12 16,6-2-8-16,7-3-4 16,1-5 0-16,7-9 4 0,1-8-2 15,6-9-2 1,0-11 0-16,2-6 1 0,2-5 9 15,0-17 60-15,-2-11-31 16,-4-12 4-16,-9-5-32 16,-5-8 10-16,-9-2-8 15,-7 2 12-15,-5 3 59 16,0 8-25-16,-11 7 7 16,-7 6 33-16,-3 8-50 15,-6 0 2-15,-4 6-36 16,-5 1-6-16,-2 5 15 15,-4 4-24-15,-3 3 0 0,0 7 0 16,2 0 0-16,1 12 0 16,5 7-12-16,9 5-50 15,5 5 27-15,8 0-44 16,8 3-50-16,7 10-95 16,3-7-277-16,9-6-354 0</inkml:trace>
  <inkml:trace contextRef="#ctx0" brushRef="#br1" timeOffset="57835.42">14351 6803 1128 0,'0'0'157'0,"0"0"-68"15,0 0-5-15,0 0 3 16,0 0 47-16,0 0-65 16,-102-17-14-16,79 17-53 15,-1 7 12-15,-1 12-14 16,1 4 0-16,1 7 0 15,4 5-1-15,2 4 1 16,6 3 0-16,5-3 0 16,4-2-6-16,2-4-1 15,2-6 7-15,15-7-12 16,5-8-14-16,3-8-83 0,2-4 40 16,1-4 10-16,1-13-37 15,-4-5 48-15,-2-3-19 16,-3-3 43-16,-6 2 15 15,-1 4 18-15,-7 4 22 16,-1 6 62-16,-4 5-26 16,1 5 16-16,-2 2-45 15,0 0-22-15,0 5-16 16,0 15-6-16,1 13 6 16,2 23 0-16,4 28 2 0,-2 27-2 15,-2 10 0 1,-3 0 0-16,0-13 12 15,-6-12-5-15,-10-4-7 0,2-17 21 16,-1-17-8-16,5-16 32 16,4-6-27-16,-1 0-16 15,1 1 13-15,3-2-14 16,1-11-2-16,2-11-7 16,0-13-157-16,8-10-96 15,0-12-526-15</inkml:trace>
  <inkml:trace contextRef="#ctx0" brushRef="#br1" timeOffset="58248.87">14734 6414 580 0,'0'0'102'0,"0"74"77"0,0-2 44 15,0 28-38-15,7 7-10 16,-6 1-55-16,-1-11-13 16,0-15 0-16,0-12-65 15,-1-15 4-15,-5-14-24 16,3-8-14-16,-1 2 10 16,-1-2-17-16,3-4-1 15,1-8 0-15,1-9-29 16,0-6-98-16,0-6-115 15,0-6-272-15,0-6-135 0</inkml:trace>
  <inkml:trace contextRef="#ctx0" brushRef="#br1" timeOffset="59585.83">14817 7024 998 0,'0'0'147'0,"0"0"-114"0,0 0-32 15,0 0 11-15,64-86-12 16,-46 73 22-16,-3 4 52 16,1 2-54-16,-1 5 28 15,3 2-3-15,-1 0-19 16,0 15 44-16,1 11-15 16,-3 7 31-16,0 7 9 15,-3 7-79-15,-1 0 10 16,-3-2 40-16,-3-5-56 15,-4-2 19-15,-1-11-23 0,0-4 4 16,0-9 2-16,0-8-12 16,0-3 0-16,0-3 9 15,0-3-8-15,0-16 33 16,0-10-34-16,3-12-15 16,5-7 5-16,0-3-41 15,3-1-11-15,1 4-19 16,3 6-10-16,0 8 78 15,3 10 3-15,-3 11 10 16,3 10-3-16,-3 3 7 16,1 12-4-16,-1 13 57 15,0 11-38-15,-3 4 35 16,-2 2-6-16,-4 2-33 0,-3-8 5 16,-1-9-11-1,-2-5-9-15,0-10 0 0,0-5 0 16,0-7 6-16,0 0 3 15,1-8 17-15,1-14-5 16,2-11-21-16,2-7-1 16,4-5-18-16,0 0-41 15,0 3 2-15,5 6-15 16,2 7 52-16,0 12 11 16,-1 10-2-16,1 7 10 15,-1 16-5-15,-2 16 7 16,1 11 53-16,-3 6 21 15,0 2-42-15,1-2-4 0,-2-9-19 16,0-5 7 0,1-12-16-16,0-6 7 0,2-10 1 15,-1-7-7-15,2-2 9 16,0-20-10-16,1-7-8 16,-2-7-46-16,-1-5-81 15,-2 0 40-15,-2 7 60 16,-1 5 0-16,-2 12 31 15,0 10-8-15,1 7-5 16,-3 10 17-16,-1 16 0 16,3 8 1-16,-2 4 44 15,2-1-27-15,5-4-7 16,5-8 18-16,1-5-29 16,5-12 10-16,0-7-7 15,2-1 6-15,-3-9-4 0,1-13-5 16,-4-5 0-16,-3-2-1 15,-4-3-15-15,-5 0 16 16,-6-2 0-16,0 3 0 16,-8 2 13-16,-8 3 28 15,-8 6 38-15,-3 8-14 16,-1 5-59-16,-2 7 3 16,2 3-9-16,4 14-3 15,4 7-8-15,8 2 11 16,5 4 0-16,7 1 0 15,0 0-1-15,15-3 1 16,9-5 0-16,5-8-16 0,6-6 3 16,-1-9 11-16,2 0-27 15,-3-14 16-15,-2-6-45 16,-1-7 33-16,-2-7 6 16,1-6 12-16,-4-4 7 15,-3-7 1-15,-5-7 6 16,-7-16 11-16,-8-20-8 15,-2-15-6-15,-8 11 24 16,-7 19-25-16,1 32 25 16,1 17-18-16,0 2-4 15,0 3 10-15,-2 2-10 16,4 10-6-16,2 7 0 16,3 6 8-16,-1 0-19 15,1 17 11-15,0 9 0 16,1 13 5-16,5 25-5 0,2 30 0 15,26 32 0-15,10 13-4 16,4-3 4-16,1-14 0 16,-8-24 1-16,3-9 21 15,-5-18-15-15,-5-20-7 16,-4-16 0-16,-2-7 0 16,14 12-16-16,-5-6-67 15,-1-5-217-15</inkml:trace>
  <inkml:trace contextRef="#ctx0" brushRef="#br1" timeOffset="61117.06">10693 6437 584 0,'0'0'96'15,"0"0"-54"-15,0 0-42 16,0 0 24-16,0 0 40 16,0 0 22-16,0 0 17 15,-20 80 2-15,20-51-18 16,0 10 31-16,0 26-43 15,5 37-10-15,7 45 65 16,1 24-63-16,-1 0-3 16,-3-9-34-16,-3-29-15 15,1-15 4-15,-1-12-18 0,-1-25-1 16,3-22 0-16,-4-19 12 16,2-8-18-16,1-4 6 15,1 3 0-15,1-6-6 16,7-17-75-16,-4-7-119 15,1-1-422-15</inkml:trace>
  <inkml:trace contextRef="#ctx0" brushRef="#br1" timeOffset="63377.66">11046 6509 487 0,'0'0'101'16,"0"0"-39"-16,99 0-11 16,-49 0 43-16,7 2-44 15,4 2-50-15,5-4 21 0,13 0-5 16,16 0 91-16,14-9-30 16,5-4-63-16,-8 4 2 15,-7-3 20-15,-9 1-36 16,2 0 31-16,8-6-17 15,9 0 76-15,6-2 43 16,3 0-111-16,0-1-9 16,-2 0-10-16,-1-2 7 15,1-2-10-15,-1 3 6 16,0 1-6-16,-3 1 10 16,-5 3-9-16,4 0-1 15,0 2 0-15,-3-1 1 16,-2 1 18-16,-6 2-18 0,-2 4 9 15,3 0 2-15,1 6-6 16,0 0-6-16,0 2 0 16,0 0 4-16,1 0-4 15,3 0 0-15,-2 0 2 16,-1 0-4-16,-3-1 4 16,-3-2-2-16,-2 2 0 15,0 1-4-15,-2 0 4 16,-2 0 6-16,-1 8-5 15,-2 2-1-15,1-2 1 16,-2 0-1-16,-1-5 0 0,-2 1-7 16,-14-4 7-1,-13 0 0-15,-15 0 3 0,-3 0-3 16,5 0 0 0,5 0 0-16,4-4 0 0,-6-1-21 15,-7 2 1-15,-7 2-22 16,-7-1-13-16,-10 2-22 15,-6 0-48-15,-4 0 63 16,-3 0 30-16,-3-1 16 16,0 1 16-16,0-2 2 15,0 1-1-15,0 0 35 16,0 0-28-16,0 1 10 16,0 0-18-16,0 0-2 15,0 3 2-15,0 11 0 16,6 0 0-16,2 3 5 0,1 7-5 15,0 1 0-15,1 4 0 16,1 5-2-16,-4 4 2 16,3 5 0-16,-4 4 0 15,0 3 3-15,0 4-3 16,-3 2 0-16,2 4-1 16,-5-1 2-16,0 1-7 15,0 1 6-15,0 0 0 16,0-2-1-16,3-1-3 15,4-3-5-15,4-1 9 16,3 1-11-16,3-5 9 16,1 0 2-16,0-2 0 0,1-3-10 15,2 0 0-15,-4-1 4 16,2-4-17-16,-2 0-58 16,-1-7 57-16,-2 1-2 15,-3-8 5-15,0-2 19 16,-1-5-58-16,-4-5 5 15,-2-1-7-15,-1-5 12 16,-1-1 22-16,-2 1-2 16,0-4-15-16,0 3 24 15,0 1-2-15,-2-1 22 16,-4 1 1-16,0 0 0 16,-2 0 2-16,0-1 6 15,0-1 11-15,1-1 43 16,-3-1-24-16,-1 1-17 15,-2-1-21-15,1-3 12 0,-6 2-8 16,1-2-3-16,-3-1-1 16,-6 0 49-16,1 0-3 15,-9 3 2-15,-2-3-9 16,-6 3-24-16,-6 1 7 16,-4 2-21-16,-8 1-1 15,-5 2 20-15,-4 1-20 16,-14 1 0-16,-13 2 19 15,-13 0 43-15,-4 3 64 16,8-4-48-16,9-1-37 16,8-2 13-16,2-3-53 15,-2 0 19-15,0 0 29 16,1-2-19-16,-1 0 2 0,0-1-24 16,-2-2-7-16,-1 2 12 15,-1-2-12-15,-4 1-1 16,4 1 0-16,-2-1 1 15,0 0 3-15,-3-1 2 16,-3 3-6-16,1-2 0 16,4-1 0-16,5-1 0 15,2 0 0-15,-1 0 13 16,-2 0 31-16,2 0-35 16,-4 0-9-16,4 0 11 15,1-3-2-15,0-1-9 16,1 1 0-16,-1-2-2 15,-2 0 2-15,2 1 0 0,0 2 0 16,0 0-1-16,-1 2-9 16,-4 0 8-16,-4 0 1 15,-8 2-32-15,-3 3 33 16,-1 3-15-16,2-3-9 16,1-1 23-16,3 0-17 15,-1 0 17-15,2 1-6 16,-1 2-22-16,-4 3 23 15,2 2-23-15,-5 0-18 16,0 6-16-16,1 0-40 16,2 2 46-16,-1 3-68 15,2 1-5-15,2 1 105 0,4 1 9 16,18-5 16 0,16-2 13-16,17-5-13 0,3 0 13 15,1 4 0-15,-7-1-13 16,-1 1 24-16,3 7-24 15,14-8-5-15,11-1-112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1-05-07T20:32:04.999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7811 8554 415 0,'0'0'134'16,"0"0"-33"-16,0 0-33 16,0 0 43-16,0 0-1 15,0 0-60-15,-9-3 14 16,6 2 15-16,3-2 20 16,0 1-6-16,-3 2-62 15,3-2 17-15,-3 2-3 16,3-3-21-16,0 3 18 15,-3-2-25-15,3 1 9 16,-2 0 22-16,1-1-39 0,-3-1 20 16,2 0-3-16,-1 1-25 15,0-1 28-15,2-2-14 16,-2 1-8-16,0 1 10 16,0-2-15-16,0-1-2 15,0 1 0-15,-1-1 9 16,2 0-8-16,-1 0-1 15,3-1 0-15,0-2 5 16,0 1-4-16,0-1-2 16,0-2-1-16,0 0 1 15,7 0-8-15,1-2 9 16,-2 1 0-16,3-1 0 0,1 1 0 16,2 0 0-1,0-1 0-15,3 2-2 0,0 3 0 16,1 2 2-16,2 3 0 15,-1 1-1-15,0 2-3 16,0 0 4-16,2 0 0 16,-2 0-4-16,-1 1 3 15,-1 5 1-15,0-1 0 16,-3 0 4-16,3 4-3 16,-2-3-1-16,-1 1 0 15,0 0-1-15,-3-1 1 16,1 1 0-16,-2 0 0 15,-2-3 1-15,0 2-1 0,1 0 0 16,-1-2 0 0,-1 1-2-16,-1 1 1 0,-1-1 1 15,0 2 0-15,-1 2 7 16,-2 0-6-16,0 5-1 16,0 0 0-16,0 3 0 15,0 2-1-15,-3 2 2 16,-5 4-1-16,-1-1 0 15,-1 2 0-15,-1 3 0 16,-1 0 0-16,-4 2-18 16,4-1 17-16,-6-1-8 15,3 1 4-15,-1 0 4 16,-2-3-24-16,0 2 24 16,3-6-18-16,0 0-7 15,-1-1 25-15,5-3-8 0,-1-4 9 16,1-2-1-1,0-2-7-15,6-2 8 0,-2-4-1 16,3 1 1-16,1-5-6 16,1 1 6-16,2-2 0 15,0 0 0-15,0 0-28 16,0 0 12-16,2-8 15 16,5 2-14-16,2-5 8 15,3 0 8-15,1 2-1 16,1 0 0-16,-2 1 11 15,7 4-11-15,-1 1 0 16,0 3 0-16,1 0 19 0,-2 2-18 16,5 6-1-16,-4 2 0 15,0-1 13-15,1-1-13 16,-5-1 0-16,4-1 0 16,-3-1 19-16,-2-3-13 15,-2-2-4-15,0 1 9 16,-3-1 5-16,1 0-11 15,-3 0-5-15,6 0 1 16,-3 0-2-16,0 0-5 16,1 0-48-16,2 0-97 15,1 0-213-15,-5 0-24 0</inkml:trace>
  <inkml:trace contextRef="#ctx0" brushRef="#br0" timeOffset="627.66">8430 8947 595 0,'0'0'180'0,"0"0"-145"15,0 0 34-15,0 0 32 0,0 0 48 16,0 0-29-16,0 0-92 16,30 78-5-16,-18-74 0 15,-2-1-11-15,4-3 18 16,-4 0 2-16,0-6-22 15,-1-6 41-15,-4 0-50 16,1-4 10-16,-6 0-11 16,0 2 11-16,0 2-8 15,0-1 4-15,-3 4 1 16,-3 2-8-16,0 6 10 16,-1 1-10-16,2 0 0 15,1 9-12-15,2 8 10 16,1 4 2-16,1-1 0 0,0 1 1 15,0-4-1 1,6-5 0-16,2-3-1 0,0-4-14 16,-2-4 5-16,0-1 10 15,0 0 0-15,0-1 4 16,-5-8 4-16,1-3-1 16,-2-1-7-16,0 4 10 15,-2-1 2-15,-6 2-12 16,-3 5 0-16,2 0 27 15,-1 3-19-15,-1 0-8 16,2 6 0-16,-1 8-28 16,2 2 11-16,4 4-78 15,1-5-124-15,3-2-277 0</inkml:trace>
  <inkml:trace contextRef="#ctx0" brushRef="#br0" timeOffset="1774.17">9067 8345 345 0,'0'0'261'15,"0"0"-111"-15,0 0 8 16,0 0 2-16,0 0 31 0,0 0-50 15,0 0-34-15,0-27-49 16,-3 23 6-16,-1-2 17 16,-1 1-51-16,2 1 26 15,-1 1-14-15,-1 1-35 16,-1 2-4-16,-3 0 3 16,0 0-6-16,-1 3 0 15,-5 8 5-15,1 3-16 16,-2 5 10-16,-2 4-21 15,5 1 20-15,-2 2-28 16,0 2 18-16,6 3 11 16,0 2-11-16,2-1 12 15,4 2 0-15,3 1 0 0,0 1 3 16,5-1-3 0,7 0 0-16,2 0-2 0,7-3 4 15,-2-3-2-15,4 1 1 16,-1-3-1-16,0-3 22 15,0-3-13-15,1-1-9 16,1-2 11-16,0-3 2 16,-1-5 9-16,1-3 3 15,-3-2-7-15,3-5 13 16,0 0-23-16,-2 0-8 16,-1-10 0-16,0-5 9 15,-2-6 4-15,-2-2-4 16,-2-3-7-16,-3-2 15 15,-5-2-11-15,-2-1-6 16,-5 3 0-16,0 0 2 0,0 1 8 16,-11 3-10-16,-2 2 0 15,-8 3 23-15,3 4-22 16,-3 2-1-16,-3 5 0 16,-1 2 6-16,1 4 0 15,-4 2-6-15,1 0 1 16,-1 12 8-16,-2 5-8 15,6 4-1-15,0 4 0 16,6 3-7-16,5 2 5 16,5 2 2-16,4 2-15 15,4 1 3-15,0 1-57 16,30 6-50-16,-2-8-161 16,2-7-400-16</inkml:trace>
  <inkml:trace contextRef="#ctx0" brushRef="#br0" timeOffset="2883.7">9956 8669 1028 0,'0'0'210'16,"0"0"-122"-16,0 0 12 15,0 0-4-15,0 0-36 0,0 0 18 16,0 0-14-16,-90-43-48 15,78 40 12-15,-4 3-27 16,-1 0 6-16,-2 0-5 16,0 1-2-16,1 11-47 15,0 1 3-15,6 6-2 16,0 3 34-16,5 4-7 16,2 2 19-16,5 2-9 15,0 1 4-15,0-3 5 16,12-4-11-16,6-6-25 15,1-3 27-15,1-7-15 16,4-6-17-16,-2-2 34 16,-2-2-9-16,0-12 16 0,0-3 0 15,-5-2-12-15,-4-1 12 16,-3 0 0-16,-3 1 1 16,-2 1 24-16,-3 1-19 15,0 3 14-15,0 3-7 16,0 4-13-16,0 3 34 15,0 2-21-15,0 2 0 16,0 0-13-16,4 2-14 16,4 10 14-16,5 8 0 15,2 4 1-15,6 7 4 16,4 4-5-16,5 8 0 16,3 5 6-16,1 5-5 0,2 6-1 15,4 5 0 1,-3 13-1-16,2 12 0 0,-4 11 2 15,-6-8-1-15,-11-18 1 16,-9-20 0-16,-6-13-1 16,-3 7 0-16,0 6 3 15,0 6-2-15,-3-7-1 16,-10-5 0-16,-4-6 2 16,1-9 4-16,-5-6-6 15,0-9 33-15,-1-7 21 16,1-5 28-16,-3-6-46 15,-1 0-5-15,-2-13-2 16,0-7-29-16,3-4 42 16,-1-6-42-16,1-3 12 15,3-3-11-15,3-4-1 0,5-4 0 16,2 0-1-16,4 0 9 16,4-1 5-16,3 2 4 15,0-1-2-15,9-1 30 16,13 0-44-16,5 0 33 15,9 0-12-15,4 2-21 16,5 2 26-16,1 2-22 16,-1 0-4-16,-2 3-2 15,11-11 1-15,-14 9-113 16,-6 6-246-16</inkml:trace>
  <inkml:trace contextRef="#ctx0" brushRef="#br0" timeOffset="3928.17">10925 8286 652 0,'0'0'185'0,"0"0"-101"0,0 0-2 16,0 0-2-16,0 0-41 15,0 0-7-15,0 0-11 16,5-12-21-16,1 29 67 16,3 9-16-16,1 8-28 15,-1 10 13-15,0 8-17 16,0 7-6-16,0 6 0 16,-3 1-6-16,-1-1-5 15,-1-4-2-15,-1-6 0 16,0-7 2-16,0-8-2 15,0-10 1-15,0-7 11 0,0-8-11 16,-3-6-1 0,3-5 9-16,-3-4-8 0,3 0 45 15,3 0-30-15,-3-9 19 16,1-8 16-16,1-5-14 16,1-9 0-16,1-5-17 15,3-8-19-15,1-4 31 16,5-6-32-16,1-3 0 15,5 3 18-15,2 1-6 16,3 5-12-16,-3 6 0 16,6 6 0-16,-3 7 4 15,-1 4-4-15,1 4 0 16,-5 7 0-16,-2 2-13 0,-1 9-11 16,-5 3-35-16,-4 4-72 15,-4 13-41-15,-4 3-361 16</inkml:trace>
  <inkml:trace contextRef="#ctx0" brushRef="#br0" timeOffset="4199.67">11188 8757 155 0,'0'0'991'0,"0"0"-837"16,0 0-112-16,0 0 4 0,0 0 59 16,48 90-8-1,-23-62 34-15,6 0-52 0,1 0-35 16,-1-6 6-16,-3-2-38 16,-2-4-12-16,-4-5 0 15,-2-4-25-15,-3-6-47 16,3-2-99-16,-2-12-151 15,-6-3-265-15</inkml:trace>
  <inkml:trace contextRef="#ctx0" brushRef="#br0" timeOffset="4439.99">11633 8497 910 0,'0'0'145'0,"0"0"-118"0,0 0 17 15,0 0-44-15,0 0 34 16,0 0 120-16,0 0-34 16,28 82-27-16,-19-29-48 15,4 8-33-15,1 0 13 16,0-1-24-16,0-8 6 16,-2-10-7-16,-3-11-39 15,-3-11-43-15,-5-18-115 16,-1-2-171-16,0-8 81 0</inkml:trace>
  <inkml:trace contextRef="#ctx0" brushRef="#br0" timeOffset="5038.1">11574 8545 424 0,'0'0'534'15,"0"0"-471"-15,0 0-37 16,0 0 60-16,0 0-6 15,2-80-5-15,16 66 6 16,5-1-49-16,6 4-4 16,5 5 1-16,3 4-29 15,4 2 25-15,-1 5-18 16,-3 9-1-16,-4 3 38 0,-5 5-25 16,-5 2 43-1,-10 3-2-15,-7 3-25 0,-6 0 16 16,0 2-32-16,-9-1-7 15,-13-1 5-15,2-2-11 16,-5-5-6-16,-2-5 0 16,2-8 1-16,6-3 13 15,4-7-12-15,4 0-2 16,7-4-6-16,4-8-120 16,0-2 26-16,4-2 18 15,13 2 24-15,3-1 44 16,6 6-7-16,2 2 21 15,3 6-7-15,2 1 6 16,3 1 1-16,-2 11 27 16,1 4 10-16,-2 3 38 15,-7 0 31-15,-2 4-21 0,-7 1-6 16,-7 3-51-16,-7-1 4 16,-3 3-20-16,-5 0-5 15,-14 0 27-15,-8-4-27 16,-7-4 12-16,-3-4 15 15,-6-5-34-15,1-7 38 16,4-5-14-16,4 0-24 16,7 0 25-16,8-5-24 15,7-4-2-15,6-1 1 16,3-1-58-16,3 0-38 16,16-6-87-16,7 1-94 15,-1 3-216-15</inkml:trace>
  <inkml:trace contextRef="#ctx0" brushRef="#br0" timeOffset="5459.94">12289 8732 1423 0,'0'0'263'0,"0"0"-217"16,0 0-46-16,0 0 7 15,7 72 13-15,-2-45 7 16,1 3 9-16,1 0 21 0,-1-1-55 16,-3-2 11-1,2-2-13-15,-4-7 1 0,-1-2 5 16,0-7 0-16,0-2-4 16,-6-7 18-16,-3 0-7 15,-1-5-12-15,-1-15-1 16,-1-7-9-16,2-6 9 15,2-1 0-15,7 0 0 16,1 3 0-16,0 4 12 16,12 5-12-16,7 5 30 15,5 6-22-15,3 3 31 16,1 4-18-16,2 4-5 16,0 0 9-16,-5 0-17 15,-2 0-7-15,-3 4-1 16,-4 1-8-16,-3 2-5 0,0-2-85 15,-5-1-239-15,2-1-862 16</inkml:trace>
  <inkml:trace contextRef="#ctx0" brushRef="#br0" timeOffset="6030.14">13342 8724 1277 0,'0'0'217'0,"0"0"-153"15,0 0-36-15,0 0 16 16,0 0 61-16,0 0 16 15,0 0-46-15,3 0-55 16,10 0 14-16,8-3-8 0,7 0-10 16,7 0 25-16,4 1-22 15,5 1-18-15,3-1 15 16,2 2-5-16,-1-3-7 16,-2 3-4-16,-3-2 0 15,-2 0 12-15,-6 1-12 16,-5 1 6-16,-8 0 22 15,-4 0-27-15,-3 0 23 16,-8 0-16-16,-2 0-7 16,-4 0 26-16,-1 0-21 15,0 0 0-15,0 0-2 16,0 0-4-16,0-1-13 0,0-2-111 16,0-2-595-16</inkml:trace>
  <inkml:trace contextRef="#ctx0" brushRef="#br0" timeOffset="7125.78">14698 8492 811 0,'0'0'275'0,"0"0"-152"15,0 0 33-15,0 0-89 16,0 0-3-16,0 0 10 16,0 0 18-16,61-68-41 15,-36 55-35-15,5 5 17 16,4 3-20-16,4 5 6 15,3 0 20-15,-2 16-38 16,-3 3 9-16,-5 5-10 16,-8 0 7-16,-10 2-1 15,-7 4-6-15,-6 0 6 16,-7-1 10-16,-15 1-10 16,-7-2-6-16,-4-4 0 15,-4-4-25-15,1-6 25 16,5-5-9-16,4-6-7 0,9-3 15 15,5 0-19-15,6 0-18 16,7-6-64-16,0-5-24 16,8 0 102-16,13 1 10 15,6 3 14-15,7 4 1 16,5 1 5-16,5 2-6 16,1 0 0-16,0 4 7 15,-5 8 12-15,-4 3-1 16,-6 4 6-16,-8 5 19 15,-7-1-14-15,-3 3 20 16,-10 2-24-16,-2-1-18 16,-2 1 23-16,-16-2-22 15,-7 0-2-15,-6-2 7 0,-7-4-4 16,-5-3-4-16,-8-6-5 16,1-4 1-16,2-6 33 15,2-1 7-15,5 0 10 16,8-9 0-16,8-2-49 15,6-3 8-15,8 3-10 16,7 1-13-16,4 2-6 16,0-1-18-16,31-1-26 15,0 0-134-15,1 3-338 0</inkml:trace>
  <inkml:trace contextRef="#ctx0" brushRef="#br0" timeOffset="7635.84">15448 8599 690 0,'0'0'130'16,"0"0"-62"-16,0 0-12 16,-41 89 46-16,36-56 74 0,5 2-50 15,0 3 0 1,5 4-30-16,15-1-30 0,7 0-2 16,6-5-48-16,4-3 23 15,3-8-10-15,1-5-28 16,-1-9 45-16,1-8-21 15,0-3-11-15,-2-6 20 16,-2-13-32-16,-4-7 23 16,-7-5-17-16,-7-3 0 15,-6-7 12-15,-10-2-1 16,-3-2 17-16,-3-2 32 16,-18 3-50-16,-3 2 23 15,-6 6 15-15,-3 5-25 16,-1 5 24-16,-3 8-18 15,-2 6-22-15,-1 5 17 0,-4 7-32 16,-3 2-1 0,-2 19-9-16,2 6-63 0,3 5 7 15,5 19-62-15,12-9-132 16,10-2-628-16</inkml:trace>
  <inkml:trace contextRef="#ctx0" brushRef="#br0" timeOffset="9274.73">16579 8757 954 0,'0'0'157'15,"0"0"-121"-15,0 0 60 16,0 0-60-16,0 0 42 15,0 0 21-15,0 0-55 16,0-28-7-16,0 28-32 0,0 0 2 16,0 0 5-16,3 0-11 15,5 12 7-15,3 7 20 16,-1 8-26-16,2 4 20 16,0 4-22-16,-3 2 8 15,1 0 1-15,-4-5-9 16,-1-5 0-16,-2-6 15 15,-1-7-9-15,-2-6-6 16,0-3 13-16,0-5 31 16,0 0 52-16,0-2-17 15,0-13-44-15,0-7-6 16,-3-4-28-16,1-7-1 16,2-3 0-16,0-1 2 15,0 2-14-15,5 4 12 0,5 2 0 16,5 9-7-1,3 5 8-15,-2 6-2 0,5 9 1 16,-1 0-5-16,3 16 5 16,1 12 0-16,-2 6 1 15,0 6 16-15,-3 1-9 16,-5-1-8-16,-1-4 0 16,-6-8 6-16,-2-7 6 15,-2-7-12-15,-1-7 1 16,0-4 11-16,-2-3-2 15,0 0-3-15,0-11 5 16,0-10 1-16,0-7-10 16,0-8-3-16,0 0-2 0,4-1 1 15,5 2-60-15,2 8 49 16,4 6 4-16,-2 9 5 16,4 5-11-16,-1 7 14 15,5 2 0-15,0 17 14 16,-2 4-13-16,2 8 42 15,-3 2-9-15,-3 1-22 16,-2-1 22-16,-4-2-32 16,-1-5-2-16,-2-8 0 15,-3-4-20-15,2-7-1 16,0-7-100-16,-2 0-149 16,0-13-280-16</inkml:trace>
  <inkml:trace contextRef="#ctx0" brushRef="#br0" timeOffset="9724.35">17254 8485 1187 0,'0'0'226'16,"0"0"-119"-16,0 0 93 16,0 0-140-16,0 0 16 15,0 0-34-15,0 0-31 16,14-36-17-16,-7 46 12 15,5 10-1-15,1 5 26 16,0 9-25-16,0 5 4 16,-3 8-10-16,-2 5 1 15,-1 1 8-15,-4 0-9 0,2 0 1 16,-2-7 11-16,1-5-11 16,-1-7-1-16,2-7 0 15,-1-6 1-15,3-6 0 16,-1-6-1-16,3-5 0 15,5-4 25-15,2 0-19 16,7-1-3-16,3-11-3 16,3 1 9-16,2 1 6 15,0 5-6-15,2 2 0 16,-1 3 28-16,0 0-37 16,-2 0 25-16,-2 3-7 15,-4 2-18-15,-6-1 31 16,-1-3-31-16,-4-1 1 0,2 0-1 15,0 0-41-15,18-17-107 16,-3-2-162-16,1-1-624 0</inkml:trace>
  <inkml:trace contextRef="#ctx0" brushRef="#br0" timeOffset="10820.64">18530 8693 838 0,'0'0'250'16,"0"0"-148"-16,0 0 72 15,0 0-87-15,0 0 5 16,0 0-21-16,0 0-16 0,-83-19 7 16,63 21-62-16,-1 12 0 15,1 6-1-15,-1 8 3 16,4 2-2-16,5 4 0 15,6 3 0-15,6-2 8 16,0 1-8-16,12-6 0 16,8-4 0-16,7-8 1 15,0-8 31-15,1-7-14 16,1-3-7-16,-5-11 7 16,-2-14-5-16,-1-13-7 15,-8-5-6-15,-2-11 1 16,-8-7 5-16,-3-2-6 15,0-4 1-15,-15-3-1 0,0 4-29 16,-4 3 8 0,2 9 4-16,4 11 4 0,5 14 12 15,2 12 1-15,5 15 0 16,1 5-43-16,0 35 12 16,0 28 31-16,13 33 0 15,13 7 6-15,0-14 22 16,0-24-14-16,-7-29 16 15,4-6 34-15,3-2-45 16,6-3 13-16,2-3-12 16,0-12-19-16,-1-10 22 15,-3-3-12-15,-3-17-5 0,-3-12 15 16,-8-8-20 0,-1-7 4-16,-7-4-5 0,-8-2-23 15,0 0 17-15,-3 2-3 16,-11 8-10-16,1 8 18 15,2 13-30-15,5 14 25 16,5 5-28-16,1 32 6 16,4 32 28-16,11 3 0 15,4 0 16-15,4-6 14 16,-2-20-24-16,6 2-2 16,4-4-4-16,0-13 1 15,-1-12 4-15,-1-10-5 16,-4-9-78-16,-6-14-199 15,-8-6-671-15</inkml:trace>
  <inkml:trace contextRef="#ctx0" brushRef="#br0" timeOffset="10973.18">18963 8499 1322 0,'0'0'171'16,"0"0"-122"-16,0 0-49 15,0 0-30-15,0 0 2 16,0 0-97-16,0 0-377 0</inkml:trace>
  <inkml:trace contextRef="#ctx0" brushRef="#br0" timeOffset="11420.65">19433 8620 707 0,'0'0'771'16,"0"0"-640"-16,0 0 2 16,0 0-66-16,0 0-14 15,0 0-9-15,-95 4-12 16,71 4-31-16,0 6 7 16,2 3 3-16,-2 1-11 15,2 3 0-15,4-2 0 16,4-2 4-16,5-4-4 15,8-1 0-15,1-3-6 16,3 1-7-16,19-4-22 16,6 3 20-16,10 1 14 15,4 2 2-15,2 2-1 0,1 3 1 16,0 2 0-16,-8 1 43 16,-4-1-43-16,-8 1 27 15,-7-1 59-15,-8-5-86 16,-10-1 34-16,0-1-13 15,-22-4 3-15,-14-2 20 16,-11-4-44-16,-7-2-1 16,2 0 0-16,1-4 1 15,11-4 2-15,7 1-3 16,11 2-10-16,8-1 10 0,10 0-83 16,7-6-72-1,13 2-347-15,6-1-119 0</inkml:trace>
  <inkml:trace contextRef="#ctx0" brushRef="#br0" timeOffset="13405.02">19648 8785 1030 0,'0'0'263'0,"0"0"-186"15,0 0-76-15,0 82 22 16,3-51 47-16,7-1 23 15,4-5 13-15,7-5-55 16,3-6 0-16,1-8 5 16,4-6-42-16,1-3 23 15,-4-14-30-15,-2-9 9 0,-6-4-1 16,-11-4-8-16,-7-3-8 16,-1 0 1-16,-21 0-10 15,-8 1 2-15,-5 5 8 16,-4 5-12-16,1 8 11 15,4 11-42-15,2 7-2 16,6 0 16-16,6 22-1 16,7 5 29-16,7 8 1 15,6 1 0-15,0 1 12 16,17-4-5-16,10-5 0 16,6-9 5-16,4-7-12 15,4-9 34-15,3-3-24 16,0-11-10-16,-1-10 0 15,-4-11-30-15,-7-5-70 0,-3-5 11 16,-8-5 2-16,-8-3 70 16,-7-1 6-16,-6 1 11 15,0-1 7-15,-6 7 1 16,-10 4-8-16,2 8 0 16,4 12 0-16,1 15 14 15,5 5 12-15,1 12-18 16,3 15 12-16,0 12-14 15,0 9 59-15,0 6 36 16,14 5-47-16,6 3 6 16,4 2-18-16,6-5-8 15,1-6 4-15,2-8-17 0,3-10-2 16,2-12-18-16,-2-9 13 16,0-11-14-16,-2-3 23 15,-4-13-12-15,-3-14 8 16,-5-10-19-16,-5-8-2 15,-7-2-20-15,-7-3-25 16,-3 4 34-16,0 5-43 16,-2 9 7-16,-6 10 27 15,2 15-12-15,1 7 27 16,1 10-43-16,2 23 50 16,2 9 28-16,0 9 21 15,0 1 3-15,8-1 5 16,9-7-45-16,3-10 29 15,5-5-15-15,1-12-12 16,2-9 19-16,0-8-33 0,-1-2 0 16,0-21-1-16,-8-8-27 15,-1-9-4-15,-7-2-25 16,-7-3-8-16,-4 3 59 16,0 5-43-16,0 8 34 15,0 12-1-15,-3 15-18 16,0 2 28-16,3 26-2 15,0 11 8-15,0 11 86 16,6 5-47-16,11-1 8 16,5-5 6-16,4-10-43 15,3-8 41-15,4-12-17 16,3-10-18-16,-2-7 11 16,-3-5-21-16,-1-20-12 0,-5-9-1 15,-5-9-51-15,-7-7 35 16,-8-2-14-16,-5 0 27 15,0 3-2-15,-6 10 11 16,-4 10-5-16,4 13 6 16,3 15-7-16,1 2 7 15,2 27 1-15,0 11 33 16,0 7 18-16,5 3-41 16,9-3 8-16,3-8 0 15,7-6-18-15,-1-10 18 16,4-9-19-16,1-10 3 15,-2-3 9-15,1-11-11 16,-3-14-2-16,-5-9 1 0,-2-9-58 16,-6-3 29-1,-2-2-12-15,-4 4 3 0,-2 7 28 16,-1 12-50-16,1 14 30 16,0 11-2-16,0 9 9 15,1 24 23-15,2 11 38 16,1 5 12-16,5 0 7 15,6-4-48-15,4-6 55 16,4-9-38-16,2-11-20 16,3-11 16-16,2-8-22 15,-1 0 1-15,-1-20-1 16,-3-10 0-16,-5-8-34 0,-5-6-23 16,-5-3-8-1,-6-1 48-15,-4 6-4 0,-3 7 21 16,0 9 2-16,0 14-1 15,0 10-1-15,-3 5 0 16,-1 22 0-16,1 12 12 16,3 7 19-16,0 2 23 15,3-3 3-15,10-2-51 16,7-9 7-16,-1-9-13 16,4-7 7-16,-1-9 2 15,1-7 12-15,0 0-5 16,1-10-1-16,-2-4-14 15,-2-6-1-15,-7-2 0 16,-5 0-3-16,-8-4 2 0,0-2 1 16,-11 1-1-16,-14 4 0 15,-5 1-20-15,-4 6 21 16,-4 7-1-16,-2 4-5 16,3 4-5-16,3 1 11 15,7 0 0-15,9 0-6 16,9 0 9-16,9 0-11 15,0 0 5-15,9-7-28 16,13-3 21-16,8-1 10 16,3 0 0-16,3 2 0 15,2 4 6-15,0 2-6 16,1 3 0-16,2 1 0 16,-2 16 43-16,0 4-31 15,-5 7 1-15,-2 3 11 0,-7 0-15 16,-4 0 2-16,-8-4-11 15,-4-4 8-15,-3-6-4 16,-3-8-4-16,0-4 0 16,0-5-1-16,2-3-12 15,-1-16 4-15,6-8-1 16,-1-6-29-16,3-2 38 16,2 0-40-16,1 5 22 15,2 8 19-15,2 13-6 16,4 9 6-16,1 2 20 0,1 17 17 15,1 10 35 1,-5 3-44-16,0 0 20 0,-7-1-35 16,-2-7-3-16,-7-5 0 15,-3-4-10 1,-2-6-68-16,-14-9 19 0,-7 0-207 16,-1-10-775-16</inkml:trace>
  <inkml:trace contextRef="#ctx0" brushRef="#br0" timeOffset="13562.55">21824 8215 1557 0,'0'0'239'16,"2"-77"-150"-16,12 32-58 16,2-3-16-16,1 6 12 0,-1 6-25 15,-2 5-2 1,-5 9-53-16,-4 5-344 0</inkml:trace>
  <inkml:trace contextRef="#ctx0" brushRef="#br0" timeOffset="13766.11">21144 8115 1600 0,'0'0'533'16,"0"0"-461"-16,0 0-45 16,0 0-20-16,0 0-7 15,0 0-6-15,0 0-31 0,-12-11-137 16,12 11-726-16</inkml:trace>
  <inkml:trace contextRef="#ctx0" brushRef="#br0" timeOffset="15138.52">3949 8890 514 0,'0'0'799'0,"0"0"-694"16,0 0-78-16,0 0 5 15,0 0-24-15,0 0 93 16,32 3 0-16,4-3 1 16,25 0 3-16,27-7-61 15,31 1-8-15,11 0 7 16,2 1-42-16,-11-1 17 15,-15 0-18-15,-5-5 7 16,-7-2-6-16,-6-1-1 0,-16 2 0 16,-15 2 2-16,-15 2-2 15,5-4-35-15,-8 3-181 16,-6-1-328-16</inkml:trace>
  <inkml:trace contextRef="#ctx0" brushRef="#br0" timeOffset="15873.84">5541 8647 10 0,'0'0'1394'16,"0"0"-1245"-16,0 0-102 0,-23 102-16 15,22-57-29-15,1 3 64 16,0 0-1-16,1-5-53 15,7-6 10-15,-2-10-21 16,3-10 10-16,-5-9 2 16,-1-8-12-16,-3 0 58 15,0-15-42-15,0-11 5 16,0-11 6-16,-6-4-21 16,-7-5 1-16,2 0 6 15,-5 0-13-15,1-1-1 16,-4 2 1-16,2 2 7 15,-2 5-1-15,3 6-7 0,4 5 0 16,1 5 7 0,2 8-1-16,5 7-6 0,2 4 0 15,1 3-21-15,1 0 20 16,0 5-12-16,3 10 13 16,10 6 2-16,7 4 0 15,5 1-2-15,5 2 0 16,7 1 0-16,5 0-2 15,1 2 2-15,5 2 0 16,-3-1 0-16,-1 1 13 16,-5 1-13-16,-3-1 0 15,-6-1 0-15,-8-3 5 16,-4-2-5-16,-6-2 0 16,-9-2-1-16,-3-1 7 15,0-1-6-15,-19 1 15 0,-8-2-14 16,-9 2 45-16,-6-2-24 15,-10 0 9-15,-3 0 17 16,-8-2-27-16,-1-1 29 16,3-1-2-16,1-1-17 15,7-1 31-15,3 2-50 16,10-3-2-16,6-1 14 16,7-1-11-16,10-2 11 15,8-3-23-15,4-1 0 16,5-2 2-16,0 0-3 15,1-1-19-15,12 3 11 16,1-1-30-16,7-1 36 16,1-3-35-16,12 0-43 0,-4 0-25 15,-5 0-368-15</inkml:trace>
  <inkml:trace contextRef="#ctx0" brushRef="#br0" timeOffset="17577.84">13619 10202 540 0,'0'0'348'0,"0"0"-219"15,0 0-53-15,0 0-44 0,0 0 23 16,0 0 58 0,0 0 28-16,47-4 6 0,-18-4-53 15,4 1-24-15,6 0-29 16,0 2-25-16,-1 0 13 15,1 1-5-15,-2 2-14 16,-2-1 28-16,-7 2-37 16,-1 1-1-16,-8 0 0 15,-5 0 13-15,-5 0-13 16,-5 0 6-16,-2 0-6 16,-2 0 16-16,0 0-16 15,0 0 0-15,0 0-1 16,1 0-21-16,2 0-117 15,2 0-244-15,-1 0-801 0</inkml:trace>
  <inkml:trace contextRef="#ctx0" brushRef="#br0" timeOffset="18658.32">14982 9965 431 0,'0'0'156'16,"0"0"-104"-16,0 0 16 15,0 0 28-15,0 0 62 16,0 0 1-16,0 0-40 16,-4 88-46-16,4-66-13 15,2 2-31-15,5 3 9 16,-3 1-11-16,1 1-21 16,-2 4 29-16,-2 0-25 15,3-1 0-15,-3-2-4 0,1-1 4 16,-1-2-11-1,1-5 1-15,-2-6 0 0,2-3 2 16,-2-4-1-16,0-4-1 16,0-2 7-16,0-2-7 15,0 0 0-15,0-1-14 16,3 0-95-16,3 0-153 16,-1 0-4-16,1-1 4 0</inkml:trace>
  <inkml:trace contextRef="#ctx0" brushRef="#br0" timeOffset="19238.99">15250 10082 510 0,'0'0'145'15,"0"0"-105"-15,0 0-17 16,0 0 52-16,0 0 21 16,0 0 3-16,0 83-9 15,0-58-31-15,0 6 1 16,0-1-11-16,8-1-10 15,7 1 7-15,6-2-24 0,4-3 26 16,4-4 3-16,2-2-37 16,2-7 5-16,-2-5-13 15,-1-7 0-15,-5 0 13 16,-2-7 1-16,-4-12 34 16,-5-8 48-16,-2-2-50 15,-6-4-9-15,-5-4-24 16,-1 0-18-16,0-1 33 15,-12 2-34-15,-6 2 9 16,-2 2-3-16,-2 4 6 16,-1 3-4-16,0 5-5 15,0 4 5-15,1 6 0 0,2 2-8 16,-1 5 0 0,4 3 0-16,-2 0-13 0,4 11 7 15,-1 9-13-15,2 2-40 16,2 4 13-16,3 2-48 15,6 0 11-15,3 1 19 16,0-2-77-16,11 4-38 16,7-5-109-16,0-6-45 0</inkml:trace>
  <inkml:trace contextRef="#ctx0" brushRef="#br0" timeOffset="19710">15739 9982 867 0,'0'0'201'0,"0"0"-188"16,0 0 13-16,0 0-18 15,0 0 9-15,-9 72 60 16,9-39-14-16,0 7 17 15,0 6 9-15,9 3-62 16,10 1 25-16,5 3-28 16,6-6-11-16,1-6 0 15,3-10-12-15,-2-11-1 16,1-11 55-16,-4-9-43 0,-2-4 59 16,-1-21 10-16,-4-9-8 15,-6-10-16-15,-2-6-47 16,-7-1 15-16,-5-1-7 15,-2 3-17-15,0 3 56 16,-15 7-17-16,-2 3-11 16,-6 7 21-16,-3 2-43 15,-2 8 19-15,-2 4-19 16,-1 9 2-16,0 4-2 16,1 2-7-16,-2 6 1 15,4 12-2-15,0 5-31 16,5 4-30-16,5-1-47 15,11 8-93-15,4-7-30 0,3-6-366 16</inkml:trace>
  <inkml:trace contextRef="#ctx0" brushRef="#br0" timeOffset="20527.97">16566 10123 1235 0,'0'0'181'16,"0"0"-95"-16,0 0-58 16,0 0-5-16,0 0-1 15,0 0-15-15,0 0 40 16,20-13-27-16,-8 29-5 16,0 7 31-16,3 4-9 15,-3 9 33-15,-2 3-13 16,0 2-44-16,-4-3 21 15,-1-4-24-15,-2-9 8 16,-1-6-2-16,-1-9-9 0,-1-6-5 16,2-4-2-16,-2 0 7 15,0-11 34-15,0-11-28 16,0-7-12-16,0-5 8 16,1-4-9-16,5-1 0 15,-2 0-15-15,5 5-22 16,2 4 35-16,2 7-7 15,2 6 9-15,1 9-4 16,3 8 4-16,0 0-2 16,0 15 1-16,2 14 1 15,2 5 3-15,-1 3-3 16,-4 1 10-16,0-2 17 16,-6-7-20-16,-2-6-4 0,-4-7-3 15,-3-8-2 1,-3-7 2-16,2-1 8 0,-2 0 14 15,0-16 21-15,0-7-41 16,0-8-3-16,0-6 1 16,0-1-14-16,0 0 3 15,4 6 2-15,5 3 9 16,0 10-14-16,1 5 6 16,4 9 8-16,-1 5-1 15,2 4-7-15,2 16 8 16,2 9 0-16,-3 10 0 15,2 3 27-15,-3 3-26 16,-2-2 12-16,-2-5-13 16,-2-8 9-16,0-6-9 15,-2-10 0-15,1-10-6 0,0-4-33 16,5-17-159-16,-1-8-101 16,-1-5-368-16</inkml:trace>
  <inkml:trace contextRef="#ctx0" brushRef="#br0" timeOffset="20851.78">17327 9869 1104 0,'0'0'172'0,"0"0"-69"16,0 0 2-16,0 0-50 16,0 0 32-16,0 0 17 15,0 0-43-15,0-28-36 16,0 51 6-16,0 10 14 0,3 6-38 15,2 7 11-15,1 3-11 16,2 4-7-16,2-2 27 16,0-1-17-16,3-8 7 15,1-8 23-15,4-8-30 16,-2-9 15-16,7-7-9 16,3-6-16-16,4-4 30 15,5 0-2-15,2 0-9 16,2-7-10-16,5-2-9 15,1-1 0-15,4 3-25 16,22-4-126-16,-13 5-117 16,-6-1-496-16</inkml:trace>
  <inkml:trace contextRef="#ctx0" brushRef="#br0" timeOffset="21528.42">18330 10193 1425 0,'0'0'221'16,"0"0"-119"-16,0 0-46 16,0 0-31-16,-15-78 70 15,-2 61-35-15,-7 3-3 16,-1 5-53-16,-3 8 9 16,0 1-16-16,2 10 3 15,4 13 0-15,4 12-1 0,6 5-3 16,7 7 4-1,5 1 0-15,0-1 9 0,18-5-4 16,8-10-5-16,3-10 0 16,1-9 0-16,2-11 8 15,-3-2-1-15,0-17-7 16,-4-12 9-16,-5-12 0 16,-3-5-2-16,-6-5-7 15,-4-7 0-15,-7-5 15 16,0 0-15-16,-5 3 0 15,-9 6 1-15,-1 12 4 16,3 14-5-16,3 16 0 16,3 12-9-16,2 7 12 15,1 34-3-15,3 27 0 16,4 22 0-16,14-1 18 0,3-16-18 16,-3-24 0-16,-2-18-1 15,5-3-2-15,0-3 3 16,6-4 0-16,0-13 0 15,-2-8 27-15,0-8-26 16,-3-19-1-16,-5-9 0 16,-3-7 10-16,-4-5-7 15,-9-1-2-15,-1 1-1 16,0 5 8-16,-6 9-8 16,-2 12 0-16,3 17-1 15,4 5-11-15,1 27 12 16,0 17 0-16,6 11 1 0,10 5 26 15,6 1-27-15,3-8 0 16,3-10 0 0,2-13 7-16,-1-11-7 0,1-14 0 15,-1-5-13-15,-6-16 6 16,-3-37-137-16,-7 3-236 16,-8-1-612-16</inkml:trace>
  <inkml:trace contextRef="#ctx0" brushRef="#br0" timeOffset="21663.49">18704 9900 1003 0,'0'0'875'16,"0"0"-717"-16,0 0-91 15,0 0-50-15,0 0-17 0,0 0-5 16,0 0-21 0,-6 58-68-16,36-33-216 0,0-4-500 0</inkml:trace>
  <inkml:trace contextRef="#ctx0" brushRef="#br0" timeOffset="22046.92">19113 10057 697 0,'0'0'1044'16,"0"0"-842"-16,0 0-81 16,0 0-90-16,0 0 19 15,0 0-34-15,-82-7-5 16,49 17 12-16,0 7-17 15,3 4-12-15,5-1 3 16,7-1 2-16,9-2-11 0,8-3 12 16,1-3-3-16,9-4-4 15,16 0-45-15,8-5 26 16,7-1 7-16,3 2-17 16,2 3 30-16,-2 2-11 15,-4 3 17-15,-5 4 8 16,-5 0 3-16,-10 1 21 15,-8 2 21-15,-10 1-1 16,-1 0 29-16,-12-1-29 16,-13-1-23-16,-5-1 2 15,-5-7-23-15,0-2-8 16,2-7 0-16,6 0-56 16,8-2 5-16,13-22-55 0,6 3-95 15,0-3-409-15</inkml:trace>
  <inkml:trace contextRef="#ctx0" brushRef="#br0" timeOffset="22638.95">19308 10216 1343 0,'0'0'233'0,"0"0"-134"16,0 0-16-16,38 91-48 15,-21-74 25-15,1-10 26 16,6-7 9-16,1 0-70 15,2-17-17-15,0-9-8 0,-3-8 0 16,-6-5-8 0,-8-3 7-16,-10-1-29 0,0 2-3 15,-25 3 9-15,-8 6 24 16,-5 7 5-16,-3 12 14 16,4 9-6-16,2 4-3 15,7 15-9-15,6 12-1 16,8 7 0-16,7 5 1 15,7 1 0-15,3 1 1 16,19-7 15-16,7-4-1 16,5-9-16-16,3-8-2 15,3-10-5-15,-2-3-3 16,-4-9-2-16,-1-16-4 16,-5-5 15-16,-4-6-14 15,-3-6 25-15,-6-4-10 16,-3-3 26-16,-8-3-8 0,-4-3 22 15,0-1-23-15,-11 1 14 16,-8 5 22-16,0 12-42 16,1 8 15-16,6 11-7 15,3 13-18-15,3 6 16 16,1 13-17-16,0 17 0 16,2 14 8-16,3 21 2 15,3 19-10-15,16-2 0 16,3-9 2-16,4-11-2 15,0-17 0-15,3 2 0 16,6-3-1-16,0-8 0 16,-1-11 0-16,2-11-13 15,0-8-61-15,15-6 10 0,-11-6-96 16,-5-8-500-16</inkml:trace>
  <inkml:trace contextRef="#ctx0" brushRef="#br0" timeOffset="22820.77">20127 10149 108 0,'0'0'1705'0,"0"0"-1503"15,0 0-46-15,0 0-90 16,0 0 23-16,0 0-9 16,0 0-59-16,-6 70-11 0,6-67-10 15,-3-1-55-15,-15-2-74 16,2-2-132-1,-10-10-1397-15</inkml:trace>
  <inkml:trace contextRef="#ctx0" brushRef="#br0" timeOffset="23540.29">12772 10092 1179 0,'0'0'230'0,"0"0"-146"16,0 0-50 0,0 0-28-16,0 0 17 0,0 0 15 15,0 0 138-15,56 69-41 16,-14-28-81-16,6 5 12 15,0 0-39-15,1 3-16 16,-4-3 14-16,-5-5-25 16,-7-7 0-16,-6-3-1 15,-6-4-7-15,-5-7-2 16,-4-4-27-16,-6-6-69 16,-3-10-115-16,-3 0-63 15,0 0-270-15</inkml:trace>
  <inkml:trace contextRef="#ctx0" brushRef="#br0" timeOffset="23826.85">13103 10103 1039 0,'0'0'284'0,"0"0"-152"16,0 0 73-16,0 0-128 15,0 0-47-15,0 0 6 16,0 0-17-16,-100 96 22 16,71-55-7-16,-4 4-34 15,-3 1 43-15,-2 3-31 16,-1-2-2-16,3-5 2 0,4-6-11 16,8-6-1-16,6-9 0 15,6-7-17-15,5-6-13 16,6-8-99-16,1 0-138 15,0-6-305-15</inkml:trace>
  <inkml:trace contextRef="#ctx0" brushRef="#br0" timeOffset="24172.77">12238 10384 816 0,'0'0'231'0,"0"0"-164"15,0 0-4-15,0 0-19 16,0 0 56-16,0 0 56 15,0 0-54-15,104-7 10 16,-65 2-43-16,2-3-60 16,0 2 24-16,-4 1-27 15,-7 0-5-15,-6 4 11 0,-4 0-12 16,-7 1-9 0,-7 0-115-16,-6 0-87 15,0 2-117-15,-3 5-349 0</inkml:trace>
  <inkml:trace contextRef="#ctx0" brushRef="#br0" timeOffset="24420.62">12241 10539 598 0,'0'0'130'0,"0"0"55"0,0 0 92 16,0 0-120-16,110 3-37 15,-75-3-63-15,-2 0-16 16,-2 0-37-16,-3 0 8 16,-1-3-24-16,-5-2 12 15,-8 2-289-15</inkml:trace>
  <inkml:trace contextRef="#ctx0" brushRef="#br0" timeOffset="35203.25">8269 10376 479 0,'0'0'139'0,"0"0"-14"16,0 0 18-1,0 0-19-15,0 0-5 16,0 0-10-16,-12-24 11 0,12 20-23 16,-3 3-58-16,3-2 15 15,-3 2 19-15,3 0-54 16,-2 1 23-16,1-2-42 16,1 2 16-16,0 0 18 15,0 0-21-15,0 0-11 16,0 0-2-16,0 0-25 15,0 4 18-15,0 9 6 16,0 2 1-16,3 4 8 16,6 0-7-16,7-2-2 15,1-4-8-15,2-3 8 16,3-3 1-16,1-7 0 0,1 0 7 16,0-4 7-16,-4-13-1 15,-3-2-13-15,-1-7 0 16,-7-1 1-16,-3-2 20 15,-4 1-21-15,-2 1 10 16,0 3 21-16,-12 1-22 16,-3 3-2-16,-2 3-7 15,-3 4 1-15,-1 4-2 16,1 4 1-16,-2 5 0 16,3 4-1-16,1 13-5 15,0 9-3-15,4 7-4 16,8 5-66-16,6 21-35 15,0-8-240-15,11-6-399 0</inkml:trace>
  <inkml:trace contextRef="#ctx0" brushRef="#br0" timeOffset="35622.33">8332 10553 905 0,'0'0'151'16,"0"0"-114"-16,-42 75 4 15,31-39 91-15,7 1-37 16,4 3-19-16,0 1 9 16,18-1-61-16,9-2 15 15,4-5-3-15,3-6-14 0,4-8 23 16,0-10-29-16,0-7 6 15,-4-2 25-15,-4-15-47 16,-3-11 26-16,-8-5-7 16,-7-5-19-16,-9-3 37 15,-3 0-24-15,-3 3 10 16,-15 1 13-16,-10 6-35 16,1 3 8-16,-9 6-9 15,2 8 9-15,-2 7 11 16,0 5-19-16,3 6 5 15,3 13 1-15,5 7-6 16,4 4-2-16,9 1-23 0,9 2-103 16,3 4-63-1,17-7-328-15,4-7-477 0</inkml:trace>
  <inkml:trace contextRef="#ctx0" brushRef="#br0" timeOffset="35790.96">8889 10847 1252 0,'0'0'373'0,"0"0"-275"15,0 0-65-15,0 0-1 16,0 0-31-16,0 0 11 16,0 0-12-16,11 4-61 0,-5-22-261 15</inkml:trace>
  <inkml:trace contextRef="#ctx0" brushRef="#br0" timeOffset="36187.96">8933 10218 1083 0,'0'0'111'15,"0"0"-69"-15,0 0-30 16,82 62-4-16,-42-45 87 0,6-4-8 16,2-9 0-1,1-2-6-15,-3-2-72 0,-5-2 20 16,-10-10-22-16,-4 0 1 16,-12-4 18-16,-5 2-17 15,-10 0 2-15,0-1 7 16,-4 2-6-16,-11 1-8 15,-3 4-4-15,1 8 0 16,0 0 8-16,0 14-8 16,2 18 1-16,3 21-1 15,6 26 11-15,6 17-11 16,0-7 2-16,3-19 8 16,6-24 6-16,-1-17-16 15,4 0 0-15,3 7 0 16,-2-5-87-16,-6-11-451 0</inkml:trace>
  <inkml:trace contextRef="#ctx0" brushRef="#br0" timeOffset="36377.68">9126 10735 1273 0,'0'0'272'16,"0"0"-204"-16,0 0-48 15,0 0-20-15,0 0 89 16,102-46-49-16,-57 31-23 16,10-2-17-16,21 0-39 0,-12 5-174 15,-9 2-438-15</inkml:trace>
  <inkml:trace contextRef="#ctx0" brushRef="#br0" timeOffset="36952.18">9765 10568 1054 0,'0'0'239'16,"0"0"-114"-16,0 0-51 16,0 0-20-16,0 0 55 15,0 0-36-15,0 0-56 16,-101-64 20-16,74 64-37 16,6 8 6-16,-3 9 1 15,3 3-6-15,6 3-2 16,5-1 1-16,7 2-13 15,3 1 12-15,0-4 1 0,18-3 0 16,4-4-1-16,5-4-5 16,0-8-39-16,3-2 1 15,-2 0-16-15,-3-9 54 16,-2-5-3-16,-6-2 9 16,0 1 5-16,-2 4 6 15,0 3-12-15,1 8 1 16,1 2-13-16,3 23 13 15,4 14 7-15,4 24 12 16,8 26 35-16,3 20-46 16,-1 10 59-16,-9-8-56 15,-9-17 0-15,-10-13 0 16,-5-5-11-16,-5-13 0 0,0-11 0 16,-2-12-4-16,-10-8-27 15,-7-1 5-15,-5-3 14 16,-7-7 12-16,-8-13 12 15,-3-8 29-15,-4-22-8 16,1-17-24-16,8-12 42 16,5-8-4-16,10-5-39 15,14-1 49-15,8 3-37 16,0 2 3-16,17 3-6 16,10 3-10-16,6 5-8 15,6 3 1-15,5-1-30 16,4 2-13-16,22-18-109 0,-10 10-187 15,-11 5-834-15</inkml:trace>
  <inkml:trace contextRef="#ctx0" brushRef="#br0" timeOffset="37363.08">10351 10198 1181 0,'0'0'191'16,"0"0"-156"-16,0 0-35 16,0 0 0-16,0 0 45 15,0 0 56-15,52 87-19 0,-38-42 7 16,-1 18-48-16,-1 17 10 16,-4-4-45-16,-5-8 5 15,-3-13 3-15,0-20-14 16,0-1 1-16,0-2 9 15,0-12-9-15,0-10-1 16,0-10 1-16,0 0-1 16,0-20 50-16,0-11-39 15,3-13-2-15,8-17 29 16,2-1-36-16,3-1 6 16,3-2-7-16,4 11-1 15,5-2 38-15,0 8-24 16,2 6-5-16,-2 7 3 15,1 8-11-15,-4 6-2 16,-5 7 1-16,-4 8-55 0,-10 8-55 16,-3 11-192-16,-3 8-373 15</inkml:trace>
  <inkml:trace contextRef="#ctx0" brushRef="#br0" timeOffset="37569.44">10526 10621 1098 0,'0'0'192'16,"0"0"-79"-16,0 0-20 15,31 73 69-15,-11-53-53 16,3-4-30-16,3 0-51 16,-1-5-27-16,-1-4 20 0,-3-7-21 15,1 0-28-15,6-4-160 16,-4-10-329-16,-4-4-530 0</inkml:trace>
  <inkml:trace contextRef="#ctx0" brushRef="#br0" timeOffset="37823.51">10925 10314 1136 0,'0'0'269'0,"0"0"-209"0,0 0-38 16,0 75 81-16,0-29 35 15,5 8-18-15,6 5-50 16,0-1-48-16,3-4 24 16,-1-7-45-16,-2-10 0 15,-4-8-1-15,-2-9-2 16,-5-17-87-16,0-3-213 15,0 0-418-15</inkml:trace>
  <inkml:trace contextRef="#ctx0" brushRef="#br0" timeOffset="38333.21">10860 10314 1185 0,'0'0'224'0,"0"0"-165"0,0 0-15 16,40-88 21-16,-10 68 37 15,3 7 5-15,6 5-61 16,5 8 0-16,0 0-17 16,0 17-11-16,-3 7 26 15,-7 4-21-15,-6 3-23 16,-12 3 85-16,-11 2-75 16,-5 2-1-16,-13-1 13 15,-10-6-13-15,-5-2-9 16,-2-8 0-16,2-7 0 15,-1-7 7-15,6-7-7 16,6 0 1-16,4-6-1 16,7-10 0-16,6-2-43 0,0-4 17 15,12 2-18-15,12 3 43 16,5 6-8-16,6 4 9 16,5 7-8-16,0 0 8 15,2 17-1-15,-2 6-6 16,-6 3 7-16,-2 4 16 15,-11 2 24-15,0 1 10 16,-12-2 32-16,-8-1-81 16,-1-3 13-16,-13-4-14 15,-14-3 0-15,-9-4 5 16,-4-4-4-16,-3-6 5 16,4-3 8-16,6-3-13 0,8 0-1 15,8 0 0-15,10 0-49 16,5-9-7-16,8-12-104 15,15 1-147-15,3 0-402 0</inkml:trace>
  <inkml:trace contextRef="#ctx0" brushRef="#br0" timeOffset="38693.83">11526 10437 1443 0,'0'0'298'16,"0"0"-175"-16,0 0-98 15,0 0 13-15,0 0 46 16,0 105-67-16,0-67 12 16,5-3-29-16,-2-3 14 15,3-7-13-15,-1-7 0 0,-2-7 0 16,-2-5 12-16,2-6 0 16,-3 0-13-16,1-15 0 15,-1-10 10-15,3-8-5 16,0-7-5-16,5-3 0 15,4 2-6-15,4 4-31 16,5 6 37-16,3 8-1 16,4 10 1-16,4 10 3 15,3 3 19-15,1 8 9 16,-2 11 34-16,-2 0-36 16,-5 1 4-16,-5-2-33 15,-9-2 7-15,-5-4-24 16,-8-2-17-16,-11-3-120 0,-9-4-595 15</inkml:trace>
  <inkml:trace contextRef="#ctx0" brushRef="#br0" timeOffset="39400.64">7878 9785 895 0,'0'0'193'0,"0"0"-167"16,0 0-15-16,0 0 40 0,0 0 59 15,20 112 51 1,-7-22-59-16,0 38-37 0,-2 25 14 16,1 7-30-16,-9-9-2 15,-3-22 35-15,0-11-57 16,0-18 6-16,0-20-8 15,0-21-14-15,1-14 16 16,1-12-25-16,-1 4 9 16,1 1-3-16,-2-3-5 15,1-9-2-15,-1-11-11 16,2-15-100-16,-1-5-107 16,-1-15-378-16</inkml:trace>
  <inkml:trace contextRef="#ctx0" brushRef="#br0" timeOffset="40203.94">8030 9736 552 0,'0'0'369'0,"0"0"-243"0,0 0-64 15,0 0 48-15,94-25-5 16,-58 21-43-16,7-1 61 15,8 2-51-15,7 0-7 16,5-2 34-16,19-1-39 16,18-2 72-16,25-6-69 15,8-3-61-15,-2-2 55 16,-7 2-34-16,-18 2-5 16,6 3 22-16,1 3-34 15,1 2 11-15,2 1-17 16,2-2 11-16,2 2 12 15,1-1-15-15,2 0 2 16,-7 0 25-16,-3-4-21 0,-7 4-10 16,1 0 1-16,-5 0 9 15,4 2 6-15,-8 5-20 16,-1 0 11-16,0 0 5 16,-1 0-7-16,3 0-9 15,-3 0 0-15,-2 2 0 16,-3 1-2-16,-2-1 3 15,-1 0-1-15,0-1 10 16,2 1-4-16,-3-2-6 16,-1 2 0-16,1 1-4 15,-4-1-2-15,3 1 6 16,-2 0 0-16,3 1 2 16,-1 0-1-16,-13-1-1 0,-9-2 0 15,-16-1 1 1,12 0-1-16,-2 0 1 0,12 0-1 15,24-4 15-15,-21-7-8 16,12-4-7-16,-3-2 0 16,-13 2-7-16,4-2 0 15,-7-2 13-15,-11 2-6 16,-11 3 0-16,-17 2 6 16,-12 5-12-16,-12 4 1 15,-3 0-51-15,-10 0-3 16,-16 3-69-16,-18 0-94 15,5 4-314-15,3 5-19 0</inkml:trace>
  <inkml:trace contextRef="#ctx0" brushRef="#br0" timeOffset="41441.8">13349 9343 937 0,'0'0'178'0,"0"0"-110"0,0 0-38 16,0 0 24-1,0 0 85-15,0 0-71 0,0 0-16 16,12 85 37-16,1-48-32 15,-2 6 4-15,7 6-27 16,-3 8-34-16,6 14 37 16,0 18-36-16,6 22 8 15,-2 5 30-15,-3-4-39 16,-7-4 22-16,-2-10-15 16,-3 5 5-16,-3 3 4 15,3-3-1-15,2-4-5 16,0-2 19-16,5-10-29 15,-5-15 0-15,1-16 0 16,-4-17 6-16,0-6-6 16,3 4 0-16,0 2 1 0,1 1 9 15,-1-4-9-15,-1-6-1 16,-1-4 0-16,-1-1-2 16,-3-5 1-16,-1-4 1 15,-1-2 0-15,-4-3 6 16,0-2-6-16,0-4-1 15,0 0-25-15,0-4-59 16,-6-1 76-16,0 0-16 16,-3 0 6-16,-3 0 18 15,0-1-55-15,-3-7-17 16,-6 0-8-16,-4-3-18 16,0 1 44-16,-8-1 10 15,-3 0 43-15,-1-1-9 0,-6 0 21 16,-2 3-10-1,-4-4 0-15,-8 2-2 0,0 0 2 16,-5 0 0-16,-4 4 1 16,-3 0 25-16,-3 1-26 15,-2 0 17-15,-1-2-2 16,3 2 5-16,0-3 56 16,3-1-21-16,-1 2 8 15,2 0-1-15,-1 0-60 16,-4 0 37-16,4 3-17 15,-16 1-22-15,-13 2 22 16,8 2-21-16,8 0-1 0,11 0 18 16,11 0-5-1,-7 0-13-15,-11 5 0 0,1 0 7 16,-13 0 6-16,-17 4-12 16,-8 1 14-16,-9 2 17 15,11 1-20-15,7-2-12 16,12 0 0-16,3-3-2 15,-3 2 2-15,8-2 0 16,-1 2 7-16,15-1 18 16,11-1-13-16,-11 1-13 15,-11 5 1-15,-13 0-5 16,-11 1 4-16,12 0 2 16,23-6 5-16,11 1 3 15,-10 0-1-15,11-2-9 16,2 2 1-16,-11 0-12 0,14 0 12 15,-6 3 0-15,-14 2 1 16,1-1-1-16,-12 0-10 16,-12 4 10-16,7-4-8 15,12 1 5-15,8-5 3 16,11-2 1-16,-6 1 0 16,-9-1 12-16,3 0-12 15,1-1-2-15,3-2 1 16,2 3-3-16,3-3-6 15,5 1 11-15,3-1-2 16,9 1 4-16,7 1 11 16,6-2-15-16,6 1 0 15,7-2 7-15,3-1 2 0,9 0-8 16,1-3 23 0,4 0-2-16,3 0-20 0,0 0-4 15,0 0-14-15,10 2-92 16,4 1 19-16,1 0-267 0</inkml:trace>
  <inkml:trace contextRef="#ctx0" brushRef="#br0" timeOffset="47431.67">11637 12438 765 0,'0'0'163'16,"0"0"-59"-16,0 0 86 16,0 0-77-16,0 0-5 15,0 0-6-15,-4 0-26 16,4 0 10-16,0 0-58 16,0 0-2-16,0 0-9 15,0 0-11-15,13 0-6 0,5 0 0 16,10 0 0-1,7 0 41-15,9 0-25 0,3 0-6 16,5 0 15-16,1-4-13 16,-2 1-12-16,0 1 0 15,-5-2-1-15,-6 1 1 16,-5 0 0-16,-9 1 0 16,-6 1-1-16,-10 1-114 15,-10 0-99-15,0 5-156 16,-1 4-429-16</inkml:trace>
  <inkml:trace contextRef="#ctx0" brushRef="#br0" timeOffset="47769.98">11783 12684 920 0,'0'0'219'0,"0"0"-140"16,0 0-31-16,0 0-41 15,0 0 43-15,0 0 16 16,0 0 62-16,43-7 25 16,-16 3-86-16,7-1 2 15,4 3-15-15,2-1-29 16,-1 0 30-16,1 2-34 0,-1 1-8 15,-5 0-1-15,-1 0-5 16,-5 0-8-16,-2 0 1 16,-6 0-32-16,-3 0 7 15,-2 0-104-15,-2-2-125 16,-2-1-147-16,-5-2-324 0</inkml:trace>
  <inkml:trace contextRef="#ctx0" brushRef="#br0" timeOffset="48519.9">12243 12228 937 0,'0'0'173'15,"0"0"-95"-15,0 0-18 16,0 0-39-16,0 0 3 15,0 0 25-15,0 0 57 16,7 89-2-16,8-30-53 16,6 23 22-16,1 19-51 15,-1-6 4-15,-3-20 5 16,-9-22-24-16,-3-19-7 16,0 0 0-16,1-4 0 15,-2-2 7-15,-4-11-6 16,1-8 10-16,-2-7 59 15,0-2 5-15,0-8 12 16,0-12-69-16,-5-12-4 16,-5-7-3-16,2-9-11 0,-1-6 1 15,0-5 10-15,-4-2-10 16,2-3-2-16,-2 2 1 16,3 1-6-16,1 4 0 15,3 5 7-15,-2 9-1 16,5 7 6-16,2 9-4 15,-1 8-4-15,2 9-5 16,0 3 7-16,0 6-15 16,0 1 15-16,0 0-3 15,0 11-4-15,8 9-8 16,7 6 15-16,3 5 0 16,6 2-1-16,4 3-8 0,6 0 9 15,6 4 0-15,5 1 8 16,4 1-6-16,2 2-2 15,0-1 0-15,-4-4-2 16,-6-3 1-16,-7-5 1 16,-7-4 0-16,-6-3 14 15,-9-2-14-15,-6-5 0 16,-6 2 0-16,0-2 0 16,-17 0 1-16,-8 0-1 15,-6-1 1-15,-7-1 17 16,-3 0-5-16,0-3 6 15,2-1-7-15,4-3-4 0,9 0 7 16,5-2-15 0,7-3 0-16,6-1 6 0,4-2-6 15,4 0-1-15,7 0-79 16,11-2-214-16,3-6-187 0</inkml:trace>
  <inkml:trace contextRef="#ctx0" brushRef="#br0" timeOffset="49226.55">13588 12110 834 0,'0'0'163'0,"0"0"-108"16,0 0 44-16,0 0-20 15,0 0-22-15,0 0 14 16,0 0-4-16,-23 40-44 16,23-23 35-16,2 3-3 15,12 0-20-15,5 3 38 16,5-2-38-16,7-6 0 16,2-3-4-16,3-7-24 0,0-5-3 15,-2-1-4 1,-3-16 1-16,-4-8 27 0,-5-4-9 15,-6-3 2-15,-5 0 23 16,-5 2-35-16,-6 3 29 16,0 3 5-16,-1 4-33 15,-13 3 37-15,-7 5-22 16,-4 3-12-16,-3 6 34 16,-5 3-34-16,-3 0 3 15,2 6-16-15,2 9-6 16,5 5-9-16,7 2 8 15,6 4-38-15,5 1-19 16,9 14-107-16,3-9-79 0,11-2-435 16</inkml:trace>
  <inkml:trace contextRef="#ctx0" brushRef="#br0" timeOffset="49661.15">13755 12293 687 0,'0'0'154'0,"0"0"-81"15,0 0 113-15,-63 96-47 16,53-57-6-16,4 3-34 16,6 2 7-16,0 2-30 15,10 2-40-15,11-5 30 16,9-1-41-16,4-9 14 0,2-7 12 15,3-10-45 1,-3-9 13-16,1-7 9 0,-4-4-16 16,-5-21 26-16,-2-6-9 15,-6-7-1-15,-5-5 4 16,-9 0-32-16,-6 0 17 16,0 3-6-16,-10 2-10 15,-11 6 25-15,-4 2-13 16,-5 5 2-16,-3 8 22 15,-3 5-37-15,-1 4 13 16,1 6-13-16,2 2 0 16,1 0-9-16,5 4 9 15,4 7-19-15,7 2-25 0,6 1-49 16,5 2-14 0,6 5-141-16,0-3-281 0,4-1-468 15</inkml:trace>
  <inkml:trace contextRef="#ctx0" brushRef="#br0" timeOffset="49942.48">14428 12709 1162 0,'0'0'399'16,"0"0"-233"-16,0 0-17 15,0 0-78-15,0 0 9 16,0 0-40-16,0 0-20 16,0 0-20-16,1 0-6 15,5-5-75-15,3-17-72 16,-1 0-333-16,-2-1-463 0</inkml:trace>
  <inkml:trace contextRef="#ctx0" brushRef="#br0" timeOffset="50404.78">14441 11956 1202 0,'0'0'98'0,"0"0"-85"16,0 0-13-16,0 0 0 15,0 0 89-15,0 0 26 16,0 0-31-16,100 81-1 16,-58-62-77-16,5-4 20 15,1-6-17-15,2-4 1 16,-4-5-6-16,-5 0 21 15,-2-3-13-15,-4-8 29 0,-5-2-35 16,-10-1 0 0,-5-1-6-16,-6 3 19 0,-7 0 0 15,-2 1 17-15,0 4-15 16,-11 1 24-16,-5 5-36 16,-5 1-5-16,1 3-4 15,-3 19 5-15,2 8-13 16,3 13 9-16,2 19-1 15,8 19 12-15,8 20 2 16,0-7-14-16,3-19 0 16,8-23 0-16,0-19 3 15,0 1-3-15,2-1 0 16,1-3 0-16,-7-15-70 16,-4-7-228-16,-3-8-745 0</inkml:trace>
  <inkml:trace contextRef="#ctx0" brushRef="#br0" timeOffset="50639.99">14590 12509 1151 0,'0'0'287'0,"0"0"-241"15,0 0 15-15,0 0 8 16,0 0 78-16,88-20 27 15,-48 6-101-15,4 1-3 16,2 1-32-16,-3 1-37 0,-1 0 25 16,-8 2-26-16,-4 2-9 15,-2 3-18-15,-8 1-119 16,-5 3-400-16</inkml:trace>
  <inkml:trace contextRef="#ctx0" brushRef="#br0" timeOffset="53882.51">15587 12007 546 0,'0'0'217'15,"0"0"-145"-15,0 0 47 16,0 0 41-16,0 0-8 16,0 0-33-16,0 0-97 15,-17 30-3-15,17-23-19 16,3 0 0-16,11 1 22 16,4 1-5-16,7 1 44 15,2-3 51-15,2-2-83 16,1-5 9-16,-1 0-10 0,-3 0-18 15,-4-12 53-15,-2-5-15 16,-6-3-11-16,-2-3 23 16,-6-1-44-16,-5 0 21 15,-1 1-30-15,0 2 10 16,-10 3 7-16,-8 3-12 16,1 3-2-16,-4 3 2 15,-2 6-3-15,-1 3-15 16,1 3 6-16,-2 12-12 15,1 7 5-15,3 5 8 16,6 3-1-16,4-2 0 16,5 0-25-16,4-4-23 0,2 3-77 15,3-7-175 1,9-8-371-16</inkml:trace>
  <inkml:trace contextRef="#ctx0" brushRef="#br0" timeOffset="54211.7">16261 11693 922 0,'0'0'202'15,"0"0"-138"-15,0 0-37 0,0 0 30 16,0 0 95-1,-18 71-12-15,3-33-28 0,-7 10-17 16,-11 18-63-16,-16 25 6 16,-11 20-9-16,-4 6-28 15,6-10 28-15,16-23-10 16,15-28-6-16,9-13 13 16,6-6-24-16,1-1-3 15,1 0 1-15,4-6 0 16,5-9-17-16,1-10-10 15,10-11-169-15,10-11-64 16,-1-6-268-16</inkml:trace>
  <inkml:trace contextRef="#ctx0" brushRef="#br0" timeOffset="54602.78">16216 12316 948 0,'0'0'272'0,"0"0"-173"15,0 0-30-15,0 0-35 16,0 0 73-16,-53 106 20 16,37-66-70-16,6 2 1 15,4 1-33-15,6-3-3 16,0-2 1-16,19-6-11 16,7-4-11-16,7-8-1 15,2-9 6-15,4-9 9 16,1-2-15-16,-2-14 14 15,-4-11 8-15,-6-7-14 16,-2-3-6-16,-10-1-2 0,-6-2 6 16,-7 1 27-16,-3 6-8 15,-3 2 9-15,-14 5 20 16,-4 8-35-16,-3 4 18 16,-8 8-19-16,-6 4-17 15,-2 1 11-15,-2 16-12 16,0 6 0-16,6 2-1 15,8 2-9-15,11 0-24 16,14 8-76-16,3-8-109 16,2-4-452-16</inkml:trace>
  <inkml:trace contextRef="#ctx0" brushRef="#br0" timeOffset="55569.84">17202 12333 1033 0,'0'0'200'0,"0"0"-109"16,0 0 5-16,0 0-67 16,0 0 39-16,0 0 48 15,0 0-69-15,17-57 13 16,-4 54-37-16,0 2-21 16,3 1 34-16,1 1-28 0,4 12 12 15,0 4 2-15,-3 6-6 16,1 5 5-16,-4 1-13 15,-2 5 0-15,-7 2 6 16,-4-2-14-16,-2 0 0 16,0-7 0-16,0-5 16 15,0-6-16-15,-3-6 0 16,0-6 1-16,0-4 53 16,-3 0-37-16,2-2 9 15,-1-10-26-15,1-8 22 16,-1-6-21-16,5-5-1 15,0-3 0-15,0-2-6 0,2-1 1 16,10 4-4 0,4 3 7-16,5 8-18 0,-2 5 20 15,5 8 0-15,0 4 0 16,0 5-6-16,-2 2 6 16,4 13-2-16,-1 9 1 15,-1 7 1-15,-3 4 6 16,-3 3-5-16,-6 1 7 15,-4-5 6-15,-5-5-13 16,-3-5-1-16,0-8 0 16,0-6 2-16,0-7 2 15,0-3 9-15,0 0 14 16,-4-16-12-16,1-7-15 16,3-9-8-16,0-5-1 15,0-2-41-15,0 0 49 0,9 3-26 16,4 7 27-1,2 4-11-15,0 11 9 0,3 7 1 16,-1 7 1-16,2 0 0 16,0 19 48-16,-1 9-21 15,1 5-10-15,-5 4 40 16,-1 1-56-16,-2-4 13 16,-4-4-14-16,1-8 0 15,-2-5-27-15,0-10 11 16,1-7-125-16,2-6-243 15,-2-10-1133-15</inkml:trace>
  <inkml:trace contextRef="#ctx0" brushRef="#br0" timeOffset="56044.93">18248 11622 1141 0,'0'0'221'0,"0"0"-116"15,0 0-94-15,0 0-10 16,0 0 57-16,0 0 41 16,4 74 6-16,-1-30-44 15,4 24-4-15,-1 32 31 16,-3 40-51-16,-3 25 28 15,0 5-23-15,-13-2-41 16,-5-23 40-16,-3-11-39 0,2-17-1 16,-1-18 22-1,4-24-15-15,9-22-9 0,1-19 1 16,6-13-11-16,0-6 0 16,3-15-36-16,7-8-225 15,5-20-501-15</inkml:trace>
  <inkml:trace contextRef="#ctx0" brushRef="#br0" timeOffset="56360.25">18497 12157 914 0,'0'0'726'0,"0"0"-632"15,0 0 1-15,0 0-68 16,0 0-5-16,0 0 37 16,0 0-59-16,22 44 72 15,-3-8-24-15,7 12-24 16,1 6 26-16,4 9-15 16,5 2 5-16,-4-2 4 15,-2-2-35-15,-3-6-3 16,-4-8-6-16,-4-9 1 15,-5-10-22-15,-1-12 6 16,-4-11-54-16,3-17-11 16,-5-13-169-16,1-11-570 0</inkml:trace>
  <inkml:trace contextRef="#ctx0" brushRef="#br0" timeOffset="56630.74">18931 12093 228 0,'0'0'679'0,"0"0"-475"16,0 0 31-16,0 0-48 15,0 0-57-15,0 0-47 16,0 0-20-16,-26 94 29 16,23-15 2-16,0 27-43 15,2 9 25-15,-3-9-8 0,1-22-36 16,-2-28 25-1,2-17-43-15,-2-10 4 0,2 0-6 16,-1-2-11 0,1-6-2-16,-3-8-26 0,2-13-86 15,-1 0-114-15,-1-8-1100 0</inkml:trace>
  <inkml:trace contextRef="#ctx0" brushRef="#br0" timeOffset="58109.99">20130 11869 848 0,'0'0'266'0,"0"0"-77"16,0 0 6-16,0 0-9 15,0 0-55-15,0 0-52 16,0 0 15-16,-1-18-43 15,1 17-7-15,0 1 17 16,-2 0-55-16,2 0-3 16,0 0-3-16,0 8-28 0,0 10 28 15,0 11 0-15,0 10 10 16,0 8 2 0,0 7-2-16,0 1-10 0,2 0 0 15,1-3-6-15,-2-7 0 16,1-8 8-16,-2-9-2 15,0-6 11-15,0-8-3 16,0-6-9-16,0-3 1 16,0-2-4-16,0-3-3 15,0 0 7-15,0 0 0 16,0 0 0-16,0 0 4 16,1-5-7-16,1-9 3 15,2-3-15-15,0-4 5 0,2-3 10 16,2-4 0-1,-1-4 0-15,7-5-22 0,-1-2 21 16,3-4 0-16,4-2-14 16,1-4 5-16,1 0 16 15,0-1-6-15,0-2 4 16,1 0 4-16,0 5-10 16,-1 7 2-16,-4 8-6 15,0 7 5-15,-5 11 1 16,-1 8 0-16,-3 6-1 15,-1 0-8-15,-2 6 8 16,-2 9-39-16,-4 18-132 16,0-5-321-16,-10 0-818 0</inkml:trace>
  <inkml:trace contextRef="#ctx0" brushRef="#br0" timeOffset="58349.8">20226 12143 1209 0,'0'0'223'15,"0"0"-129"-15,0 0 36 16,62 92-18-16,-29-65-23 16,6 0-21-16,-2-6 21 15,0-2-50-15,-1-6 3 0,-3-1-19 16,-3-7-15-1,-3-1-16-15,-5-4-14 0,3 0-88 16,-7-10-168-16,-1-4-760 0</inkml:trace>
  <inkml:trace contextRef="#ctx0" brushRef="#br0" timeOffset="58627.83">21059 11849 1139 0,'0'0'498'0,"0"0"-498"16,0 0-11-16,0 0 11 16,0 81 78-16,0-31 63 15,6 18-11-15,2-1-89 16,2 2-6-16,0-2-35 15,-2-13 10-15,0 2-13 16,-1-9 3-16,-4-11-37 16,-2-12-49-16,-1-17-185 15,0-7-101-15,-7 0-511 0</inkml:trace>
  <inkml:trace contextRef="#ctx0" brushRef="#br0" timeOffset="59211.89">20905 11879 750 0,'0'0'400'15,"0"0"-281"-15,0 0-94 16,0 0 98-16,51-85-35 16,-21 69 43-16,6 6-11 15,4 2-78-15,4 6 23 16,2 2-24-16,-1 6-11 15,-4 15 22-15,-8 4-36 16,-8 6-7-16,-10 7 17 16,-7 2-19-16,-8 3-5 15,0 0-2-15,-15-3 8 16,-6-3 2-16,-3-5-9 16,-3-5 0-16,2-8 2 0,-1-7-3 15,4-7-1-15,7-5-9 16,3 0-28-16,6-7-3 15,6-11-29-15,0-4-49 16,3-4-21-16,15 0-48 16,5-1-5-16,4 8-12 15,4 5 120-15,3 7 85 16,2 7 7-16,1 0 64 16,-1 15 79-16,-2 10-6 15,-2 3 36-15,-2 5 6 16,-7 5-63-16,-4-1-8 15,-6 0-53-15,-9 0 7 16,-4-2-4-16,-4-1-65 0,-19-3 19 16,-8-4-19-16,-8-6 1 15,-7-5 11-15,-2-10-12 16,-1-4 21-16,4-2 17 16,7-7-36-16,6-7 1 15,10-5-3-15,7 1-52 16,10-3 9-16,5 0-54 15,13-4-105-15,10 3-196 16,4 5-525-16</inkml:trace>
  <inkml:trace contextRef="#ctx0" brushRef="#br0" timeOffset="59669.62">21638 12068 113 0,'0'0'1281'16,"0"0"-1039"-16,0 0-186 16,0 0-50-16,0 0 74 15,1 80-4-15,4-39 0 16,1 5-13-16,0 1-57 16,3-3 24-16,-3-6-18 15,-2-9-12-15,1-8 25 16,-4-7-23-16,-1-8-2 15,0-6 6-15,0 0 4 0,0-11 30 16,0-12-27 0,0-11-7-16,0-3 3 0,0-9-9 15,0 0-15-15,0-1 13 16,3 4-42-16,12 5 44 16,3 7-28-16,4 8 28 15,4 9-27-15,1 8 27 16,2 6 0-16,3 0 13 15,-2 13-7-15,-1 7 37 16,0 0 10-16,-6 2 2 16,-4-3 27-16,-5-5-48 15,-3-3 1-15,-7-5-34 16,-1-3 20-16,-3-1-42 16,0-2-6-16,0 0-76 15,-9 0-76-15,-3-7-1051 0</inkml:trace>
</inkml:ink>
</file>

<file path=ppt/media/image1.png>
</file>

<file path=ppt/media/image27.png>
</file>

<file path=ppt/media/image2826.png>
</file>

<file path=ppt/media/image3.png>
</file>

<file path=ppt/media/image30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image" Target="../media/image14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.xml"/><Relationship Id="rId5" Type="http://schemas.openxmlformats.org/officeDocument/2006/relationships/image" Target="../media/image12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emf"/><Relationship Id="rId4" Type="http://schemas.openxmlformats.org/officeDocument/2006/relationships/customXml" Target="../ink/ink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emf"/><Relationship Id="rId4" Type="http://schemas.openxmlformats.org/officeDocument/2006/relationships/customXml" Target="../ink/ink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png"/><Relationship Id="rId21" Type="http://schemas.openxmlformats.org/officeDocument/2006/relationships/image" Target="../media/image1.emf"/><Relationship Id="rId2" Type="http://schemas.openxmlformats.org/officeDocument/2006/relationships/customXml" Target="../ink/ink1.xml"/><Relationship Id="rId20" Type="http://schemas.openxmlformats.org/officeDocument/2006/relationships/customXml" Target="../ink/ink3.xml"/><Relationship Id="rId1" Type="http://schemas.openxmlformats.org/officeDocument/2006/relationships/slideLayout" Target="../slideLayouts/slideLayout7.xml"/><Relationship Id="rId19" Type="http://schemas.openxmlformats.org/officeDocument/2006/relationships/image" Target="../media/image3.emf"/><Relationship Id="rId14" Type="http://schemas.openxmlformats.org/officeDocument/2006/relationships/customXml" Target="../ink/ink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4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3.xml"/><Relationship Id="rId5" Type="http://schemas.openxmlformats.org/officeDocument/2006/relationships/image" Target="../media/image130.emf"/><Relationship Id="rId4" Type="http://schemas.openxmlformats.org/officeDocument/2006/relationships/customXml" Target="../ink/ink3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customXml" Target="../ink/ink3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7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emf"/><Relationship Id="rId5" Type="http://schemas.openxmlformats.org/officeDocument/2006/relationships/customXml" Target="../ink/ink38.xml"/><Relationship Id="rId4" Type="http://schemas.openxmlformats.org/officeDocument/2006/relationships/image" Target="../media/image19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customXml" Target="../ink/ink4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41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0.emf"/><Relationship Id="rId5" Type="http://schemas.openxmlformats.org/officeDocument/2006/relationships/customXml" Target="../ink/ink42.xml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2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.xml"/><Relationship Id="rId5" Type="http://schemas.openxmlformats.org/officeDocument/2006/relationships/image" Target="../media/image5.emf"/><Relationship Id="rId4" Type="http://schemas.openxmlformats.org/officeDocument/2006/relationships/customXml" Target="../ink/ink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emf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7.xml"/><Relationship Id="rId261" Type="http://schemas.openxmlformats.org/officeDocument/2006/relationships/image" Target="../media/image28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7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.xml"/><Relationship Id="rId5" Type="http://schemas.openxmlformats.org/officeDocument/2006/relationships/image" Target="../media/image9.emf"/><Relationship Id="rId4" Type="http://schemas.openxmlformats.org/officeDocument/2006/relationships/customXml" Target="../ink/ink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emf"/><Relationship Id="rId4" Type="http://schemas.openxmlformats.org/officeDocument/2006/relationships/customXml" Target="../ink/ink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.xml"/><Relationship Id="rId5" Type="http://schemas.openxmlformats.org/officeDocument/2006/relationships/image" Target="../media/image12.emf"/><Relationship Id="rId4" Type="http://schemas.openxmlformats.org/officeDocument/2006/relationships/customXml" Target="../ink/ink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E1C9F-1996-4466-A168-A86661FE48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L" dirty="0"/>
              <a:t>Unidades de Concentración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A0A2AB-E6A2-441F-8510-352FBD305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L" dirty="0"/>
              <a:t>Dra. Carla Muñoz</a:t>
            </a:r>
          </a:p>
        </p:txBody>
      </p:sp>
    </p:spTree>
    <p:extLst>
      <p:ext uri="{BB962C8B-B14F-4D97-AF65-F5344CB8AC3E}">
        <p14:creationId xmlns:p14="http://schemas.microsoft.com/office/powerpoint/2010/main" val="1435591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D648FD-ABF5-48E4-8234-FAEE5F29B271}"/>
              </a:ext>
            </a:extLst>
          </p:cNvPr>
          <p:cNvSpPr txBox="1"/>
          <p:nvPr/>
        </p:nvSpPr>
        <p:spPr>
          <a:xfrm>
            <a:off x="239151" y="312523"/>
            <a:ext cx="11563643" cy="584775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X fracción molar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886926-4FB3-4B91-B3A3-B87C9D3B92C3}"/>
              </a:ext>
            </a:extLst>
          </p:cNvPr>
          <p:cNvSpPr txBox="1"/>
          <p:nvPr/>
        </p:nvSpPr>
        <p:spPr>
          <a:xfrm>
            <a:off x="337625" y="1392702"/>
            <a:ext cx="11394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Ejercicio: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Una disolución contiene 6.75 g de NaOH mezclados con 45.0 g de agua. ¿Cuál es la fracción molar del NaOH en esta disolución?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D40F5D8-27E0-43C5-90F2-EC5C51B6A91C}"/>
                  </a:ext>
                </a:extLst>
              </p14:cNvPr>
              <p14:cNvContentPartPr/>
              <p14:nvPr/>
            </p14:nvContentPartPr>
            <p14:xfrm>
              <a:off x="1974240" y="328716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D40F5D8-27E0-43C5-90F2-EC5C51B6A91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5640" y="2061360"/>
                <a:ext cx="11534040" cy="47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C2301FD-1946-43DE-B5C8-44E9EEE2EDB0}"/>
                  </a:ext>
                </a:extLst>
              </p14:cNvPr>
              <p14:cNvContentPartPr/>
              <p14:nvPr/>
            </p14:nvContentPartPr>
            <p14:xfrm>
              <a:off x="842400" y="1233720"/>
              <a:ext cx="11123640" cy="50641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C2301FD-1946-43DE-B5C8-44E9EEE2EDB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3040" y="1224360"/>
                <a:ext cx="11142360" cy="508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0065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0DB6CA-4A1C-449F-ADE3-581C35B64813}"/>
              </a:ext>
            </a:extLst>
          </p:cNvPr>
          <p:cNvSpPr txBox="1"/>
          <p:nvPr/>
        </p:nvSpPr>
        <p:spPr>
          <a:xfrm>
            <a:off x="196948" y="340658"/>
            <a:ext cx="11760590" cy="584775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2">
                  <a:lumMod val="60000"/>
                  <a:lumOff val="4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Molaridad (M)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4875A3-FEA6-426B-95FF-C5924A262B9D}"/>
              </a:ext>
            </a:extLst>
          </p:cNvPr>
          <p:cNvSpPr txBox="1"/>
          <p:nvPr/>
        </p:nvSpPr>
        <p:spPr>
          <a:xfrm>
            <a:off x="450166" y="1463040"/>
            <a:ext cx="115073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Definición: moles de soluto contenidos en 1.00 L o 1000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disolución.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Ejemplo: disolución 1.76 M en HNO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Esta disolución contiene 1.76 moles de HNO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en 1000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disolución.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E92E5C6-D821-4521-B5DC-397469B2DF8A}"/>
                  </a:ext>
                </a:extLst>
              </p14:cNvPr>
              <p14:cNvContentPartPr/>
              <p14:nvPr/>
            </p14:nvContentPartPr>
            <p14:xfrm>
              <a:off x="7538760" y="403200"/>
              <a:ext cx="1620720" cy="5727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E92E5C6-D821-4521-B5DC-397469B2DF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29400" y="393840"/>
                <a:ext cx="1639440" cy="59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7083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245DBF-69F4-4566-B2D6-7CA8D54E1E26}"/>
              </a:ext>
            </a:extLst>
          </p:cNvPr>
          <p:cNvSpPr txBox="1"/>
          <p:nvPr/>
        </p:nvSpPr>
        <p:spPr>
          <a:xfrm>
            <a:off x="196948" y="340658"/>
            <a:ext cx="11760590" cy="584775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2">
                  <a:lumMod val="60000"/>
                  <a:lumOff val="4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Molaridad (M)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44B282-9FE2-4679-95BA-F8A2F96C5A8E}"/>
              </a:ext>
            </a:extLst>
          </p:cNvPr>
          <p:cNvSpPr txBox="1"/>
          <p:nvPr/>
        </p:nvSpPr>
        <p:spPr>
          <a:xfrm>
            <a:off x="196948" y="1167618"/>
            <a:ext cx="1176059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Ejercicio: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Calcule la molaridad de una disolución que contiene15.4 g de sacarosa en 74.0 ml de disolución.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3CBDA94-A20D-4ECC-87FD-9951D5596803}"/>
                  </a:ext>
                </a:extLst>
              </p14:cNvPr>
              <p14:cNvContentPartPr/>
              <p14:nvPr/>
            </p14:nvContentPartPr>
            <p14:xfrm>
              <a:off x="2149920" y="2829600"/>
              <a:ext cx="720" cy="54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3CBDA94-A20D-4ECC-87FD-9951D559680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9880" y="1935360"/>
                <a:ext cx="10697760" cy="46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B654B54C-3E8F-4766-8779-BB26BC72363D}"/>
                  </a:ext>
                </a:extLst>
              </p14:cNvPr>
              <p14:cNvContentPartPr/>
              <p14:nvPr/>
            </p14:nvContentPartPr>
            <p14:xfrm>
              <a:off x="659880" y="376200"/>
              <a:ext cx="10832400" cy="53074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B654B54C-3E8F-4766-8779-BB26BC7236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0520" y="366840"/>
                <a:ext cx="10851120" cy="532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5860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5A80E6-D970-4561-BEBB-6FA5C3442F7F}"/>
              </a:ext>
            </a:extLst>
          </p:cNvPr>
          <p:cNvSpPr txBox="1"/>
          <p:nvPr/>
        </p:nvSpPr>
        <p:spPr>
          <a:xfrm>
            <a:off x="365761" y="337625"/>
            <a:ext cx="11366694" cy="584775"/>
          </a:xfrm>
          <a:prstGeom prst="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Molalidad (m)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F72901-F63E-4630-83FC-5E2B56E4849D}"/>
              </a:ext>
            </a:extLst>
          </p:cNvPr>
          <p:cNvSpPr txBox="1"/>
          <p:nvPr/>
        </p:nvSpPr>
        <p:spPr>
          <a:xfrm>
            <a:off x="506437" y="1322363"/>
            <a:ext cx="112260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Definición: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moles de soluto presentes por cada 1.00 kg o 1000 g de solvente.</a:t>
            </a:r>
          </a:p>
          <a:p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Ejemplo: 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disolución 1.87 m en KNO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Esta disolución contiene 1.87 moles de KNO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por cada 1000 g de solvente.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1D13EFA-315C-4C1A-B109-60936BC1C33C}"/>
                  </a:ext>
                </a:extLst>
              </p14:cNvPr>
              <p14:cNvContentPartPr/>
              <p14:nvPr/>
            </p14:nvContentPartPr>
            <p14:xfrm>
              <a:off x="7595280" y="395280"/>
              <a:ext cx="1929600" cy="6073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1D13EFA-315C-4C1A-B109-60936BC1C33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85920" y="385920"/>
                <a:ext cx="1948320" cy="62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25850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845A1F-8323-4301-A890-A5803CBE38BF}"/>
              </a:ext>
            </a:extLst>
          </p:cNvPr>
          <p:cNvSpPr txBox="1"/>
          <p:nvPr/>
        </p:nvSpPr>
        <p:spPr>
          <a:xfrm>
            <a:off x="365761" y="337625"/>
            <a:ext cx="11366694" cy="584775"/>
          </a:xfrm>
          <a:prstGeom prst="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Molalidad (m)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B88DD8-5540-464A-B5D0-83E61409E0BD}"/>
              </a:ext>
            </a:extLst>
          </p:cNvPr>
          <p:cNvSpPr txBox="1"/>
          <p:nvPr/>
        </p:nvSpPr>
        <p:spPr>
          <a:xfrm>
            <a:off x="403274" y="1364566"/>
            <a:ext cx="112166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Ejercicio: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Calcule la molalidad de una disolución que se genera mezclando 14.3 g de etilenglicol (C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) con 676 g de agua.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E4EC5C9-4080-42E2-B255-67881DA89CAC}"/>
                  </a:ext>
                </a:extLst>
              </p14:cNvPr>
              <p14:cNvContentPartPr/>
              <p14:nvPr/>
            </p14:nvContentPartPr>
            <p14:xfrm>
              <a:off x="8286840" y="3086640"/>
              <a:ext cx="1839600" cy="11440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E4EC5C9-4080-42E2-B255-67881DA89CA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1320" y="2552760"/>
                <a:ext cx="10996560" cy="27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1E31616-8B28-47DC-AAC7-DDAF4D345D61}"/>
                  </a:ext>
                </a:extLst>
              </p14:cNvPr>
              <p14:cNvContentPartPr/>
              <p14:nvPr/>
            </p14:nvContentPartPr>
            <p14:xfrm>
              <a:off x="455040" y="451800"/>
              <a:ext cx="8829720" cy="52189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1E31616-8B28-47DC-AAC7-DDAF4D345D6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5680" y="442440"/>
                <a:ext cx="8848440" cy="523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1033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40E6BA-6FE2-4696-96DA-DBF053AF3C1E}"/>
              </a:ext>
            </a:extLst>
          </p:cNvPr>
          <p:cNvSpPr txBox="1"/>
          <p:nvPr/>
        </p:nvSpPr>
        <p:spPr>
          <a:xfrm>
            <a:off x="478302" y="365760"/>
            <a:ext cx="11071273" cy="584775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g/L  gramos por litro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54AC3E-6D10-47AC-9021-EC76E758129F}"/>
              </a:ext>
            </a:extLst>
          </p:cNvPr>
          <p:cNvSpPr txBox="1"/>
          <p:nvPr/>
        </p:nvSpPr>
        <p:spPr>
          <a:xfrm>
            <a:off x="478302" y="1505243"/>
            <a:ext cx="11324492" cy="2597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Definición: gramos de soluto presentes por cada litro (1000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) de disolución.</a:t>
            </a:r>
          </a:p>
          <a:p>
            <a:pPr>
              <a:lnSpc>
                <a:spcPct val="150000"/>
              </a:lnSpc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Ejemplo:  disolución 24.3 g/L de CaCl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Esta disolución contiene 24.3 g de CaCl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por cada litro de disolución.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35E5E7D-3492-47A8-944E-254D62777D95}"/>
                  </a:ext>
                </a:extLst>
              </p14:cNvPr>
              <p14:cNvContentPartPr/>
              <p14:nvPr/>
            </p14:nvContentPartPr>
            <p14:xfrm>
              <a:off x="3997080" y="260640"/>
              <a:ext cx="6179400" cy="23148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35E5E7D-3492-47A8-944E-254D62777D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87720" y="251280"/>
                <a:ext cx="6198120" cy="233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5741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075E62-2BF8-408C-AF6F-92F67631BB8C}"/>
              </a:ext>
            </a:extLst>
          </p:cNvPr>
          <p:cNvSpPr txBox="1"/>
          <p:nvPr/>
        </p:nvSpPr>
        <p:spPr>
          <a:xfrm>
            <a:off x="478302" y="365760"/>
            <a:ext cx="11071273" cy="584775"/>
          </a:xfrm>
          <a:prstGeom prst="rect">
            <a:avLst/>
          </a:prstGeom>
          <a:gradFill flip="none" rotWithShape="1">
            <a:gsLst>
              <a:gs pos="0">
                <a:srgbClr val="FFFF00">
                  <a:shade val="30000"/>
                  <a:satMod val="115000"/>
                </a:srgbClr>
              </a:gs>
              <a:gs pos="50000">
                <a:srgbClr val="FFFF00">
                  <a:shade val="67500"/>
                  <a:satMod val="115000"/>
                </a:srgbClr>
              </a:gs>
              <a:gs pos="100000">
                <a:srgbClr val="FFFF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g/L  gramos por litro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C85FCA-72C7-45FE-81E3-B2C20F01D3CF}"/>
              </a:ext>
            </a:extLst>
          </p:cNvPr>
          <p:cNvSpPr txBox="1"/>
          <p:nvPr/>
        </p:nvSpPr>
        <p:spPr>
          <a:xfrm>
            <a:off x="562708" y="1420837"/>
            <a:ext cx="109587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Ejercicio: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Si se disuelven 30.0 g de Na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en agua hasta generar 150.0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disolución. ¿Cuál será la concentración de esta disolución en g/L?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1E6EE3D-89CB-4033-9004-667736AAD33A}"/>
                  </a:ext>
                </a:extLst>
              </p14:cNvPr>
              <p14:cNvContentPartPr/>
              <p14:nvPr/>
            </p14:nvContentPartPr>
            <p14:xfrm>
              <a:off x="3498840" y="2781000"/>
              <a:ext cx="6985800" cy="20484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1E6EE3D-89CB-4033-9004-667736AAD33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89480" y="2771640"/>
                <a:ext cx="7004520" cy="206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8918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C288D5-9191-4F77-813E-D912A2ACF6E9}"/>
              </a:ext>
            </a:extLst>
          </p:cNvPr>
          <p:cNvSpPr txBox="1"/>
          <p:nvPr/>
        </p:nvSpPr>
        <p:spPr>
          <a:xfrm>
            <a:off x="576775" y="368794"/>
            <a:ext cx="11141613" cy="584775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ppm  partes por millón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55492F-E02C-4570-919B-A23A07BF186A}"/>
              </a:ext>
            </a:extLst>
          </p:cNvPr>
          <p:cNvSpPr txBox="1"/>
          <p:nvPr/>
        </p:nvSpPr>
        <p:spPr>
          <a:xfrm>
            <a:off x="576775" y="1434905"/>
            <a:ext cx="11141613" cy="1951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Definición: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mg de soluto presentes en cada litro de disolución.</a:t>
            </a:r>
          </a:p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Ejemplo: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disolución de H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S 45 ppm.</a:t>
            </a:r>
          </a:p>
          <a:p>
            <a:pPr>
              <a:lnSpc>
                <a:spcPct val="150000"/>
              </a:lnSpc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Esta disolución contiene 45 mg de H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S por cada litro de disolución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A83663B-EBE5-4250-BDC8-3893F9570BF8}"/>
                  </a:ext>
                </a:extLst>
              </p14:cNvPr>
              <p14:cNvContentPartPr/>
              <p14:nvPr/>
            </p14:nvContentPartPr>
            <p14:xfrm>
              <a:off x="2352960" y="1209600"/>
              <a:ext cx="467280" cy="6102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A83663B-EBE5-4250-BDC8-3893F9570BF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43600" y="1200240"/>
                <a:ext cx="486000" cy="62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9661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A8740-59BA-4A4F-A898-12155709C3F8}"/>
              </a:ext>
            </a:extLst>
          </p:cNvPr>
          <p:cNvSpPr txBox="1"/>
          <p:nvPr/>
        </p:nvSpPr>
        <p:spPr>
          <a:xfrm>
            <a:off x="412652" y="312523"/>
            <a:ext cx="11366695" cy="58477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5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5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 err="1">
                <a:latin typeface="Arial" panose="020B0604020202020204" pitchFamily="34" charset="0"/>
                <a:cs typeface="Arial" panose="020B0604020202020204" pitchFamily="34" charset="0"/>
              </a:rPr>
              <a:t>ppb</a:t>
            </a:r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 partes por billón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27F17F-6EA1-4456-AE50-B0E31C82BA17}"/>
              </a:ext>
            </a:extLst>
          </p:cNvPr>
          <p:cNvSpPr txBox="1"/>
          <p:nvPr/>
        </p:nvSpPr>
        <p:spPr>
          <a:xfrm>
            <a:off x="562708" y="1392702"/>
            <a:ext cx="11216639" cy="1951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Definición: </a:t>
            </a:r>
            <a:r>
              <a:rPr lang="el-GR" sz="2800" dirty="0"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g de soluto disuelto en 1.00 L de disolución.</a:t>
            </a:r>
          </a:p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Ejemplo: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disolución 23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ppb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HCN.</a:t>
            </a:r>
          </a:p>
          <a:p>
            <a:pPr>
              <a:lnSpc>
                <a:spcPct val="150000"/>
              </a:lnSpc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Esta disolución contiene 23 </a:t>
            </a:r>
            <a:r>
              <a:rPr lang="el-GR" sz="2800" dirty="0"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g de HCN por cada litro de disolución.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A53B31B-662E-406E-ACF4-EEAB9EDB6EB9}"/>
                  </a:ext>
                </a:extLst>
              </p14:cNvPr>
              <p14:cNvContentPartPr/>
              <p14:nvPr/>
            </p14:nvContentPartPr>
            <p14:xfrm>
              <a:off x="2332080" y="1188720"/>
              <a:ext cx="430200" cy="601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A53B31B-662E-406E-ACF4-EEAB9EDB6EB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22720" y="1179360"/>
                <a:ext cx="448920" cy="62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2006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65E211-DC28-42B2-931E-4D5EB1DA90EF}"/>
              </a:ext>
            </a:extLst>
          </p:cNvPr>
          <p:cNvSpPr txBox="1"/>
          <p:nvPr/>
        </p:nvSpPr>
        <p:spPr>
          <a:xfrm>
            <a:off x="351692" y="351692"/>
            <a:ext cx="11605846" cy="584775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Interconversión</a:t>
            </a:r>
            <a:r>
              <a:rPr lang="es-CL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unidades de concentración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BC8338-422D-4572-B16A-1445394CE148}"/>
              </a:ext>
            </a:extLst>
          </p:cNvPr>
          <p:cNvSpPr txBox="1"/>
          <p:nvPr/>
        </p:nvSpPr>
        <p:spPr>
          <a:xfrm>
            <a:off x="520505" y="1448972"/>
            <a:ext cx="10789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Fórmulas utilizadas: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EA7A083-B9CB-4AD8-B404-A363ABE1C8E6}"/>
                  </a:ext>
                </a:extLst>
              </p14:cNvPr>
              <p14:cNvContentPartPr/>
              <p14:nvPr/>
            </p14:nvContentPartPr>
            <p14:xfrm>
              <a:off x="848160" y="1066320"/>
              <a:ext cx="11057760" cy="55868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EA7A083-B9CB-4AD8-B404-A363ABE1C8E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8800" y="1056960"/>
                <a:ext cx="11076480" cy="560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3039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CE2B71-1193-4762-B166-B141A0CDA9AC}"/>
              </a:ext>
            </a:extLst>
          </p:cNvPr>
          <p:cNvSpPr txBox="1"/>
          <p:nvPr/>
        </p:nvSpPr>
        <p:spPr>
          <a:xfrm>
            <a:off x="356381" y="312522"/>
            <a:ext cx="11479237" cy="5847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% m/m porcentaje masa - masa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45FDE8-E476-4209-9FFA-3D7D1C895E8B}"/>
              </a:ext>
            </a:extLst>
          </p:cNvPr>
          <p:cNvSpPr txBox="1"/>
          <p:nvPr/>
        </p:nvSpPr>
        <p:spPr>
          <a:xfrm>
            <a:off x="534572" y="1434905"/>
            <a:ext cx="10874326" cy="1951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Definición: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gramos de soluto contenidos en 100 g de disolución.</a:t>
            </a:r>
          </a:p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Ejemplo: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disolución 21 %m/m de HCl</a:t>
            </a:r>
          </a:p>
          <a:p>
            <a:pPr>
              <a:lnSpc>
                <a:spcPct val="150000"/>
              </a:lnSpc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Contiene 21 g de HCl en 100 g de disolución.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B4709EC-B947-4233-9AE8-457D0D009AAB}"/>
                  </a:ext>
                </a:extLst>
              </p14:cNvPr>
              <p14:cNvContentPartPr/>
              <p14:nvPr/>
            </p14:nvContentPartPr>
            <p14:xfrm>
              <a:off x="444074" y="3520828"/>
              <a:ext cx="4680" cy="3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B4709EC-B947-4233-9AE8-457D0D009AAB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6074" y="3503188"/>
                <a:ext cx="4032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C1486AE-ABA3-43E6-B5FE-A7411F32CB4E}"/>
                  </a:ext>
                </a:extLst>
              </p14:cNvPr>
              <p14:cNvContentPartPr/>
              <p14:nvPr/>
            </p14:nvContentPartPr>
            <p14:xfrm>
              <a:off x="10726920" y="1771920"/>
              <a:ext cx="28800" cy="2829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C1486AE-ABA3-43E6-B5FE-A7411F32CB4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355840" y="1762560"/>
                <a:ext cx="8412840" cy="48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4FCB2786-2CDA-4F25-AC01-3FE6B6247AB0}"/>
                  </a:ext>
                </a:extLst>
              </p14:cNvPr>
              <p14:cNvContentPartPr/>
              <p14:nvPr/>
            </p14:nvContentPartPr>
            <p14:xfrm>
              <a:off x="212040" y="311760"/>
              <a:ext cx="11504520" cy="57571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4FCB2786-2CDA-4F25-AC01-3FE6B6247AB0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02680" y="302400"/>
                <a:ext cx="11523240" cy="577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0807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A17A4C-71B7-4164-8646-418537710E02}"/>
              </a:ext>
            </a:extLst>
          </p:cNvPr>
          <p:cNvSpPr txBox="1"/>
          <p:nvPr/>
        </p:nvSpPr>
        <p:spPr>
          <a:xfrm>
            <a:off x="351692" y="351692"/>
            <a:ext cx="11605846" cy="584775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Interconversión</a:t>
            </a:r>
            <a:r>
              <a:rPr lang="es-CL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unidades de concentración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641952-5CE3-413F-BFCD-B551B4F098E4}"/>
              </a:ext>
            </a:extLst>
          </p:cNvPr>
          <p:cNvSpPr txBox="1"/>
          <p:nvPr/>
        </p:nvSpPr>
        <p:spPr>
          <a:xfrm>
            <a:off x="351692" y="1125415"/>
            <a:ext cx="116058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Ejemplo:</a:t>
            </a:r>
          </a:p>
          <a:p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El ácido sulfúrico concentrado, H</a:t>
            </a:r>
            <a:r>
              <a:rPr lang="es-CL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SO</a:t>
            </a:r>
            <a:r>
              <a:rPr lang="es-CL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, que se utiliza en el laboratorio tiene una concentración al 98% m/m. Calcule la molaridad y molalidad de esta disolución, considerando que su densidad es de 1.83 g/</a:t>
            </a:r>
            <a:r>
              <a:rPr lang="es-CL" sz="24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F555A7E-74C4-4EAB-BE00-A703FC2B0272}"/>
                  </a:ext>
                </a:extLst>
              </p14:cNvPr>
              <p14:cNvContentPartPr/>
              <p14:nvPr/>
            </p14:nvContentPartPr>
            <p14:xfrm>
              <a:off x="5795834" y="2655748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F555A7E-74C4-4EAB-BE00-A703FC2B027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77834" y="263774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30BE1DA-D5A3-411B-8B00-BA9A0CEFD3DC}"/>
                  </a:ext>
                </a:extLst>
              </p14:cNvPr>
              <p14:cNvContentPartPr/>
              <p14:nvPr/>
            </p14:nvContentPartPr>
            <p14:xfrm>
              <a:off x="1118520" y="3263400"/>
              <a:ext cx="9340920" cy="2367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30BE1DA-D5A3-411B-8B00-BA9A0CEFD3D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5560" y="1518120"/>
                <a:ext cx="11911320" cy="514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92A780C-AE1B-406D-AC11-9077C64B6851}"/>
                  </a:ext>
                </a:extLst>
              </p14:cNvPr>
              <p14:cNvContentPartPr/>
              <p14:nvPr/>
            </p14:nvContentPartPr>
            <p14:xfrm>
              <a:off x="450360" y="1789560"/>
              <a:ext cx="11694960" cy="49050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92A780C-AE1B-406D-AC11-9077C64B68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1000" y="1780200"/>
                <a:ext cx="11713680" cy="492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7159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35279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805863-40F8-4FEF-A03C-889C0A53F507}"/>
              </a:ext>
            </a:extLst>
          </p:cNvPr>
          <p:cNvSpPr txBox="1"/>
          <p:nvPr/>
        </p:nvSpPr>
        <p:spPr>
          <a:xfrm>
            <a:off x="351692" y="351692"/>
            <a:ext cx="11605846" cy="584775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Interconversión</a:t>
            </a:r>
            <a:r>
              <a:rPr lang="es-CL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unidades de concentración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7FDAF4-13ED-457E-B859-AEEED77476C9}"/>
              </a:ext>
            </a:extLst>
          </p:cNvPr>
          <p:cNvSpPr txBox="1"/>
          <p:nvPr/>
        </p:nvSpPr>
        <p:spPr>
          <a:xfrm>
            <a:off x="365760" y="1181686"/>
            <a:ext cx="115214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Ejercicio: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La densidad de una disolución acuosa que contiene 10.0 % en masa de etanol (C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OH) es 0.984 g/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. Calcule la concentración de esta disolución en % m/v, M, m, g/L y X.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8DAB7D8-5EFB-44F4-9F9C-8B9FDF38CCDE}"/>
                  </a:ext>
                </a:extLst>
              </p14:cNvPr>
              <p14:cNvContentPartPr/>
              <p14:nvPr/>
            </p14:nvContentPartPr>
            <p14:xfrm>
              <a:off x="1270440" y="2489040"/>
              <a:ext cx="9897120" cy="31798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8DAB7D8-5EFB-44F4-9F9C-8B9FDF38CCD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240" y="1247400"/>
                <a:ext cx="11798640" cy="55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45A5310-C567-4681-9E5C-63DAD8B80FE3}"/>
                  </a:ext>
                </a:extLst>
              </p14:cNvPr>
              <p14:cNvContentPartPr/>
              <p14:nvPr/>
            </p14:nvContentPartPr>
            <p14:xfrm>
              <a:off x="649080" y="2441520"/>
              <a:ext cx="11075400" cy="41655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45A5310-C567-4681-9E5C-63DAD8B80FE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9720" y="2432160"/>
                <a:ext cx="11094120" cy="418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93354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7D9F8A8-FFB5-4FDE-90F0-BF895C86117A}"/>
                  </a:ext>
                </a:extLst>
              </p14:cNvPr>
              <p14:cNvContentPartPr/>
              <p14:nvPr/>
            </p14:nvContentPartPr>
            <p14:xfrm>
              <a:off x="1325160" y="212400"/>
              <a:ext cx="10749960" cy="65822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7D9F8A8-FFB5-4FDE-90F0-BF895C86117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5800" y="203040"/>
                <a:ext cx="10768680" cy="660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6364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B7EFD05-5F12-420E-8AEF-74D5EF9D5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6B6786B7-9BA0-488B-8C6B-1C5BB4E2A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ACF6C842-D596-43D3-B584-5672E0D33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6DF84F3E-35FA-497B-B6FA-F453E82F3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2846D7FA-E05C-448E-B156-F77C205A1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E269AD3A-E6B6-4322-A013-276CBC1B0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CEFB9F00-6239-4BF6-B439-D16231B24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74D1DDDB-FC85-40C5-9225-06312C451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E9217709-40C1-4F4A-AB69-8A693608A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ACCD26D6-BC97-43F5-B803-5838985FC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8136022F-2988-42E2-90E1-617D189F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03859925-85FA-4D69-A0AB-6F827E3B5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BAE65FC7-970A-4DCC-9FB4-CF0F7496A9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64F33C7-E158-4057-87E7-6F42AA6D0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26714E66-FCC0-42F6-B127-0F91203BC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7E0BD3C9-F0D9-4A53-87DF-71D17D328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29">
              <a:extLst>
                <a:ext uri="{FF2B5EF4-FFF2-40B4-BE49-F238E27FC236}">
                  <a16:creationId xmlns:a16="http://schemas.microsoft.com/office/drawing/2014/main" id="{DFA9FE4C-FCED-4A9A-9E43-358EB7501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0">
              <a:extLst>
                <a:ext uri="{FF2B5EF4-FFF2-40B4-BE49-F238E27FC236}">
                  <a16:creationId xmlns:a16="http://schemas.microsoft.com/office/drawing/2014/main" id="{E5D5BB28-15EC-4D32-9C05-C2206AF9E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06210E9D-4080-4566-B32A-3A8BE356F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2">
              <a:extLst>
                <a:ext uri="{FF2B5EF4-FFF2-40B4-BE49-F238E27FC236}">
                  <a16:creationId xmlns:a16="http://schemas.microsoft.com/office/drawing/2014/main" id="{894D3505-0982-40B2-8131-1B6BFF273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3">
              <a:extLst>
                <a:ext uri="{FF2B5EF4-FFF2-40B4-BE49-F238E27FC236}">
                  <a16:creationId xmlns:a16="http://schemas.microsoft.com/office/drawing/2014/main" id="{11598CAB-0965-48D6-999C-91450C50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4">
              <a:extLst>
                <a:ext uri="{FF2B5EF4-FFF2-40B4-BE49-F238E27FC236}">
                  <a16:creationId xmlns:a16="http://schemas.microsoft.com/office/drawing/2014/main" id="{29E94126-468A-4060-BCBC-DC3806A4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438F3422-C112-405B-B955-7B1690721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C99C65FC-23C1-4B1D-A385-29B46619D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7">
              <a:extLst>
                <a:ext uri="{FF2B5EF4-FFF2-40B4-BE49-F238E27FC236}">
                  <a16:creationId xmlns:a16="http://schemas.microsoft.com/office/drawing/2014/main" id="{53D192C3-5E79-4B85-98D0-8F6C681CDC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8">
              <a:extLst>
                <a:ext uri="{FF2B5EF4-FFF2-40B4-BE49-F238E27FC236}">
                  <a16:creationId xmlns:a16="http://schemas.microsoft.com/office/drawing/2014/main" id="{8709C0CF-D42A-4EE0-9C30-B0B72C69A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B8FE8EF1-7AF2-4864-A8DE-7EE3481D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Freeform 6">
            <a:extLst>
              <a:ext uri="{FF2B5EF4-FFF2-40B4-BE49-F238E27FC236}">
                <a16:creationId xmlns:a16="http://schemas.microsoft.com/office/drawing/2014/main" id="{76CB6AE4-A444-41E5-A744-47F048A15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25F129D9-8F3D-4302-AB5D-DE987A6B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F4A57F6-BEF1-4CA6-A0F1-3A01F6AB4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rgbClr val="5CB69C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E9DE70-F60F-4F26-AAAF-B523331C3E1C}"/>
              </a:ext>
            </a:extLst>
          </p:cNvPr>
          <p:cNvSpPr txBox="1"/>
          <p:nvPr/>
        </p:nvSpPr>
        <p:spPr>
          <a:xfrm>
            <a:off x="540279" y="967417"/>
            <a:ext cx="3778870" cy="3943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>
                <a:solidFill>
                  <a:srgbClr val="FEFFFF"/>
                </a:solidFill>
                <a:latin typeface="+mj-lt"/>
                <a:ea typeface="+mj-ea"/>
                <a:cs typeface="+mj-cs"/>
              </a:rPr>
              <a:t>Diluciones</a:t>
            </a:r>
          </a:p>
        </p:txBody>
      </p:sp>
      <p:sp>
        <p:nvSpPr>
          <p:cNvPr id="44" name="Freeform 5">
            <a:extLst>
              <a:ext uri="{FF2B5EF4-FFF2-40B4-BE49-F238E27FC236}">
                <a16:creationId xmlns:a16="http://schemas.microsoft.com/office/drawing/2014/main" id="{E3336A73-1C9B-4BAA-A893-AD3C79E66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915E64-73A4-49F2-ACEB-8DF3977A7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278" y="640083"/>
            <a:ext cx="6847082" cy="548069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33D6213-43C6-456A-949C-1A483F567C16}"/>
                  </a:ext>
                </a:extLst>
              </p14:cNvPr>
              <p14:cNvContentPartPr/>
              <p14:nvPr/>
            </p14:nvContentPartPr>
            <p14:xfrm>
              <a:off x="5666040" y="1681560"/>
              <a:ext cx="956160" cy="2156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33D6213-43C6-456A-949C-1A483F567C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88520" y="1672200"/>
                <a:ext cx="6276600" cy="516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E4A523F-62AA-4422-9218-56754E26C199}"/>
                  </a:ext>
                </a:extLst>
              </p14:cNvPr>
              <p14:cNvContentPartPr/>
              <p14:nvPr/>
            </p14:nvContentPartPr>
            <p14:xfrm>
              <a:off x="5025960" y="6115320"/>
              <a:ext cx="3382560" cy="5929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E4A523F-62AA-4422-9218-56754E26C19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16600" y="6105960"/>
                <a:ext cx="3401280" cy="61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33547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9689A2-7E9D-4E13-A89A-0CFB200828B2}"/>
              </a:ext>
            </a:extLst>
          </p:cNvPr>
          <p:cNvSpPr txBox="1"/>
          <p:nvPr/>
        </p:nvSpPr>
        <p:spPr>
          <a:xfrm>
            <a:off x="419686" y="214049"/>
            <a:ext cx="11352627" cy="584775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75000"/>
                  <a:shade val="30000"/>
                  <a:satMod val="115000"/>
                </a:schemeClr>
              </a:gs>
              <a:gs pos="50000">
                <a:schemeClr val="bg2">
                  <a:lumMod val="75000"/>
                  <a:shade val="67500"/>
                  <a:satMod val="115000"/>
                </a:schemeClr>
              </a:gs>
              <a:gs pos="100000">
                <a:schemeClr val="bg2">
                  <a:lumMod val="75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Diluciones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A466B5-AE78-4685-A021-5BEB797112D6}"/>
              </a:ext>
            </a:extLst>
          </p:cNvPr>
          <p:cNvSpPr txBox="1"/>
          <p:nvPr/>
        </p:nvSpPr>
        <p:spPr>
          <a:xfrm>
            <a:off x="548640" y="1125415"/>
            <a:ext cx="112236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Ejemplo: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Describa como prepararía 5.00 x 10</a:t>
            </a:r>
            <a:r>
              <a:rPr lang="es-CL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una disolución de H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SO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1.75 M a partir de esta disolución concentrada.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AB3D77B-EC30-4D69-B197-20DDABF0E200}"/>
                  </a:ext>
                </a:extLst>
              </p14:cNvPr>
              <p14:cNvContentPartPr/>
              <p14:nvPr/>
            </p14:nvContentPartPr>
            <p14:xfrm>
              <a:off x="1298160" y="2539440"/>
              <a:ext cx="5109840" cy="20674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AB3D77B-EC30-4D69-B197-20DDABF0E20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0200" y="2101680"/>
                <a:ext cx="10485720" cy="29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6E5BCA4-4943-4117-95F4-D2074A71CC15}"/>
                  </a:ext>
                </a:extLst>
              </p14:cNvPr>
              <p14:cNvContentPartPr/>
              <p14:nvPr/>
            </p14:nvContentPartPr>
            <p14:xfrm>
              <a:off x="873000" y="1491480"/>
              <a:ext cx="9712440" cy="36133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6E5BCA4-4943-4117-95F4-D2074A71CC1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3640" y="1482120"/>
                <a:ext cx="9731160" cy="363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6377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FE8E-1AA6-4D77-A6C1-04FE8FA624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CL" dirty="0"/>
              <a:t>Titulación:</a:t>
            </a:r>
            <a:br>
              <a:rPr lang="es-CL" dirty="0"/>
            </a:br>
            <a:r>
              <a:rPr lang="es-CL" dirty="0"/>
              <a:t>- Ácido- base</a:t>
            </a:r>
            <a:br>
              <a:rPr lang="es-CL" dirty="0"/>
            </a:br>
            <a:r>
              <a:rPr lang="es-CL" dirty="0"/>
              <a:t>- Redox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A91489-EA82-48B3-8E9E-164CF8380A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304164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6904CE-AFEA-469C-A2D6-14D856973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5763" y="1877889"/>
            <a:ext cx="3582803" cy="45301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4A1A31-A741-47D7-9CA3-A6A7D4A8D40E}"/>
              </a:ext>
            </a:extLst>
          </p:cNvPr>
          <p:cNvSpPr txBox="1"/>
          <p:nvPr/>
        </p:nvSpPr>
        <p:spPr>
          <a:xfrm>
            <a:off x="393895" y="449943"/>
            <a:ext cx="11493305" cy="584775"/>
          </a:xfrm>
          <a:prstGeom prst="rect">
            <a:avLst/>
          </a:prstGeom>
          <a:gradFill flip="none" rotWithShape="1">
            <a:gsLst>
              <a:gs pos="0">
                <a:srgbClr val="92D050">
                  <a:shade val="30000"/>
                  <a:satMod val="115000"/>
                </a:srgbClr>
              </a:gs>
              <a:gs pos="50000">
                <a:srgbClr val="92D050">
                  <a:shade val="67500"/>
                  <a:satMod val="115000"/>
                </a:srgbClr>
              </a:gs>
              <a:gs pos="100000">
                <a:srgbClr val="92D05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Titulación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C2F356-7890-453E-AFAF-7FE5CAE10AF9}"/>
              </a:ext>
            </a:extLst>
          </p:cNvPr>
          <p:cNvSpPr txBox="1"/>
          <p:nvPr/>
        </p:nvSpPr>
        <p:spPr>
          <a:xfrm>
            <a:off x="393895" y="1420837"/>
            <a:ext cx="624605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Objetivo: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determinar la concentración de una disolución desconocida (Sólo la concentración es desconocida, pero se sabe que soluto contiene).</a:t>
            </a:r>
          </a:p>
          <a:p>
            <a:pPr algn="just"/>
            <a:r>
              <a:rPr lang="es-CL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Procedimiento: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una disolución de concentración exactamente conocida, denominada </a:t>
            </a:r>
            <a:r>
              <a:rPr lang="es-CL" sz="2800" b="1" i="1" dirty="0">
                <a:latin typeface="Arial" panose="020B0604020202020204" pitchFamily="34" charset="0"/>
                <a:cs typeface="Arial" panose="020B0604020202020204" pitchFamily="34" charset="0"/>
              </a:rPr>
              <a:t>“disolución patrón”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, se agrega en forma gradual a otra disolución de concentración desconocida hasta que la reacción química se completa.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EF9842-46B6-47A5-B0AE-6058EF3DB930}"/>
              </a:ext>
            </a:extLst>
          </p:cNvPr>
          <p:cNvSpPr txBox="1"/>
          <p:nvPr/>
        </p:nvSpPr>
        <p:spPr>
          <a:xfrm>
            <a:off x="9805182" y="2672861"/>
            <a:ext cx="1730326" cy="83099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Disolución patrón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F9F0E2-7813-4D4C-9D88-C869B05D786A}"/>
              </a:ext>
            </a:extLst>
          </p:cNvPr>
          <p:cNvSpPr txBox="1"/>
          <p:nvPr/>
        </p:nvSpPr>
        <p:spPr>
          <a:xfrm>
            <a:off x="9805182" y="5052600"/>
            <a:ext cx="2278966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Disolución de concentración desconocida</a:t>
            </a:r>
          </a:p>
        </p:txBody>
      </p:sp>
    </p:spTree>
    <p:extLst>
      <p:ext uri="{BB962C8B-B14F-4D97-AF65-F5344CB8AC3E}">
        <p14:creationId xmlns:p14="http://schemas.microsoft.com/office/powerpoint/2010/main" val="14779265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2BE10D4-7867-4DDC-A92B-FCDB49F93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86" y="1322363"/>
            <a:ext cx="4445390" cy="53394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03A6A3-F528-412A-A086-519CA84D045F}"/>
              </a:ext>
            </a:extLst>
          </p:cNvPr>
          <p:cNvSpPr txBox="1"/>
          <p:nvPr/>
        </p:nvSpPr>
        <p:spPr>
          <a:xfrm>
            <a:off x="267286" y="326591"/>
            <a:ext cx="11563643" cy="584775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Titulación ácido - base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4B2B56-EC22-4352-AD71-E70961600D55}"/>
              </a:ext>
            </a:extLst>
          </p:cNvPr>
          <p:cNvSpPr txBox="1"/>
          <p:nvPr/>
        </p:nvSpPr>
        <p:spPr>
          <a:xfrm>
            <a:off x="4923692" y="1100314"/>
            <a:ext cx="70010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Ejemplo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Datos:</a:t>
            </a:r>
          </a:p>
          <a:p>
            <a:pPr marL="285750" indent="-285750">
              <a:buFontTx/>
              <a:buChar char="-"/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NaOH   25.0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(disolución de concentración desconocida.</a:t>
            </a:r>
          </a:p>
          <a:p>
            <a:pPr marL="285750" indent="-285750">
              <a:buFontTx/>
              <a:buChar char="-"/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HCl    0.10 M y volumen gastado hasta completar la titulación   32.4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Se utiliza un indicador que muestre cuando se completa la reacción “Punto de equivalencia”.</a:t>
            </a:r>
          </a:p>
          <a:p>
            <a:pPr marL="285750" indent="-285750">
              <a:buFontTx/>
              <a:buChar char="-"/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Reacción que ocurre:</a:t>
            </a:r>
          </a:p>
          <a:p>
            <a:endParaRPr lang="es-CL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HCl(ac) + NaOH(ac)       NaCl(ac) + H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O(l)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6C990FC-3C97-452F-A7EC-43BC9EEF0939}"/>
              </a:ext>
            </a:extLst>
          </p:cNvPr>
          <p:cNvCxnSpPr/>
          <p:nvPr/>
        </p:nvCxnSpPr>
        <p:spPr>
          <a:xfrm>
            <a:off x="8426548" y="6133514"/>
            <a:ext cx="478302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3920436-215F-437E-84F9-CAB2A6AE8C27}"/>
                  </a:ext>
                </a:extLst>
              </p14:cNvPr>
              <p14:cNvContentPartPr/>
              <p14:nvPr/>
            </p14:nvContentPartPr>
            <p14:xfrm>
              <a:off x="7252034" y="3861028"/>
              <a:ext cx="17280" cy="626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3920436-215F-437E-84F9-CAB2A6AE8C2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34034" y="3843028"/>
                <a:ext cx="529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3E80FEB-6F80-4D1A-8D90-B0C12F184676}"/>
                  </a:ext>
                </a:extLst>
              </p14:cNvPr>
              <p14:cNvContentPartPr/>
              <p14:nvPr/>
            </p14:nvContentPartPr>
            <p14:xfrm>
              <a:off x="7597440" y="1544040"/>
              <a:ext cx="405360" cy="13827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3E80FEB-6F80-4D1A-8D90-B0C12F18467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68120" y="1404000"/>
                <a:ext cx="7389360" cy="482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23722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91059A-540C-4A94-9770-17B957981560}"/>
              </a:ext>
            </a:extLst>
          </p:cNvPr>
          <p:cNvSpPr txBox="1"/>
          <p:nvPr/>
        </p:nvSpPr>
        <p:spPr>
          <a:xfrm>
            <a:off x="267286" y="326591"/>
            <a:ext cx="11563643" cy="584775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Titulación ácido - base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E1FC1-2329-4184-97B8-BA581967666D}"/>
              </a:ext>
            </a:extLst>
          </p:cNvPr>
          <p:cNvSpPr txBox="1"/>
          <p:nvPr/>
        </p:nvSpPr>
        <p:spPr>
          <a:xfrm>
            <a:off x="1026942" y="1364566"/>
            <a:ext cx="10339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HCl(ac)  +  NaOH(ac)             NaCl(ac) +  H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O(l)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38E1C5D-CFB6-4F1D-82CC-1C076A724A8B}"/>
              </a:ext>
            </a:extLst>
          </p:cNvPr>
          <p:cNvCxnSpPr/>
          <p:nvPr/>
        </p:nvCxnSpPr>
        <p:spPr>
          <a:xfrm>
            <a:off x="5978769" y="1617785"/>
            <a:ext cx="928468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399CB13-8FE2-407A-B72F-476FF07CD18C}"/>
              </a:ext>
            </a:extLst>
          </p:cNvPr>
          <p:cNvSpPr txBox="1"/>
          <p:nvPr/>
        </p:nvSpPr>
        <p:spPr>
          <a:xfrm>
            <a:off x="3582574" y="2312778"/>
            <a:ext cx="3671668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V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= M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V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72938D-79DC-4C37-8074-1953DE400941}"/>
              </a:ext>
            </a:extLst>
          </p:cNvPr>
          <p:cNvSpPr txBox="1"/>
          <p:nvPr/>
        </p:nvSpPr>
        <p:spPr>
          <a:xfrm>
            <a:off x="419686" y="478991"/>
            <a:ext cx="11563643" cy="584775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Titulación ácido - base</a:t>
            </a:r>
          </a:p>
        </p:txBody>
      </p:sp>
    </p:spTree>
    <p:extLst>
      <p:ext uri="{BB962C8B-B14F-4D97-AF65-F5344CB8AC3E}">
        <p14:creationId xmlns:p14="http://schemas.microsoft.com/office/powerpoint/2010/main" val="2275948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1D7D9FB-CCBE-48C8-9812-D9DF07DEA919}"/>
              </a:ext>
            </a:extLst>
          </p:cNvPr>
          <p:cNvSpPr/>
          <p:nvPr/>
        </p:nvSpPr>
        <p:spPr>
          <a:xfrm>
            <a:off x="787791" y="1241054"/>
            <a:ext cx="11183815" cy="1951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Ejercicios:</a:t>
            </a:r>
          </a:p>
          <a:p>
            <a:pPr>
              <a:lnSpc>
                <a:spcPct val="150000"/>
              </a:lnSpc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1.- Una muestra de 0.892 g de KCl se disuelve en 54.6 g de agua ¿Cuál es la concentración en %m/m de esta disolución?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F2F0BB-B3F2-426E-B4FC-6B9F7EC98F53}"/>
              </a:ext>
            </a:extLst>
          </p:cNvPr>
          <p:cNvSpPr txBox="1"/>
          <p:nvPr/>
        </p:nvSpPr>
        <p:spPr>
          <a:xfrm>
            <a:off x="356381" y="312522"/>
            <a:ext cx="11479237" cy="5847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% m/m porcentaje masa - masa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B110D8A-1385-4569-80E9-5FAFAC81AB5C}"/>
                  </a:ext>
                </a:extLst>
              </p14:cNvPr>
              <p14:cNvContentPartPr/>
              <p14:nvPr/>
            </p14:nvContentPartPr>
            <p14:xfrm>
              <a:off x="8283240" y="408672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B110D8A-1385-4569-80E9-5FAFAC81AB5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6720" y="2323800"/>
                <a:ext cx="11172240" cy="409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4E9DB89-F817-4791-A927-21FBCD91E06F}"/>
                  </a:ext>
                </a:extLst>
              </p14:cNvPr>
              <p14:cNvContentPartPr/>
              <p14:nvPr/>
            </p14:nvContentPartPr>
            <p14:xfrm>
              <a:off x="5223600" y="620316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4E9DB89-F817-4791-A927-21FBCD91E06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7120" y="3874680"/>
                <a:ext cx="10911600" cy="29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F14FD44-6838-43F1-8842-FC7C8D496DD2}"/>
                  </a:ext>
                </a:extLst>
              </p14:cNvPr>
              <p14:cNvContentPartPr/>
              <p14:nvPr/>
            </p14:nvContentPartPr>
            <p14:xfrm>
              <a:off x="1623600" y="1546560"/>
              <a:ext cx="10433880" cy="40561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F14FD44-6838-43F1-8842-FC7C8D496D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14240" y="1537200"/>
                <a:ext cx="10452600" cy="407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47946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E80F0F-1587-4A1C-979A-430A5A45E0EB}"/>
              </a:ext>
            </a:extLst>
          </p:cNvPr>
          <p:cNvSpPr txBox="1"/>
          <p:nvPr/>
        </p:nvSpPr>
        <p:spPr>
          <a:xfrm>
            <a:off x="267286" y="326591"/>
            <a:ext cx="11563643" cy="584775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Titulación ácido - base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FB7245-8C73-46EC-95BC-2F1ACAD3ABC2}"/>
              </a:ext>
            </a:extLst>
          </p:cNvPr>
          <p:cNvSpPr txBox="1"/>
          <p:nvPr/>
        </p:nvSpPr>
        <p:spPr>
          <a:xfrm>
            <a:off x="1026942" y="1364566"/>
            <a:ext cx="10339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HCl(ac)  +  NaOH(ac)             NaCl(ac) +  H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O(l)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BA6C674-A2B8-4FF1-A3B5-A7C279E674E7}"/>
              </a:ext>
            </a:extLst>
          </p:cNvPr>
          <p:cNvCxnSpPr/>
          <p:nvPr/>
        </p:nvCxnSpPr>
        <p:spPr>
          <a:xfrm>
            <a:off x="6096000" y="1631852"/>
            <a:ext cx="754966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4C74922-1FBE-45F0-8588-4AEFC89E9367}"/>
                  </a:ext>
                </a:extLst>
              </p14:cNvPr>
              <p14:cNvContentPartPr/>
              <p14:nvPr/>
            </p14:nvContentPartPr>
            <p14:xfrm>
              <a:off x="2865240" y="2815200"/>
              <a:ext cx="264600" cy="35787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4C74922-1FBE-45F0-8588-4AEFC89E936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1320" y="1280160"/>
                <a:ext cx="11177280" cy="513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62887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D6C548-BB62-4315-B128-9A48BC0A2D25}"/>
              </a:ext>
            </a:extLst>
          </p:cNvPr>
          <p:cNvSpPr txBox="1"/>
          <p:nvPr/>
        </p:nvSpPr>
        <p:spPr>
          <a:xfrm>
            <a:off x="267286" y="326591"/>
            <a:ext cx="11563643" cy="584775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Titulación ácido - base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380387-3342-4E26-BF2B-3C9C60FE8280}"/>
              </a:ext>
            </a:extLst>
          </p:cNvPr>
          <p:cNvSpPr txBox="1"/>
          <p:nvPr/>
        </p:nvSpPr>
        <p:spPr>
          <a:xfrm>
            <a:off x="576775" y="1477108"/>
            <a:ext cx="1125415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Ejercicio: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¿Cuál será la concentración de una disolución de NaOH, si para titular 15.8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esta disolución se utilizan 10.3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H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SO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0.64 M?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7A91D28-1FE3-488B-BAB2-BDDD256AB7C0}"/>
                  </a:ext>
                </a:extLst>
              </p14:cNvPr>
              <p14:cNvContentPartPr/>
              <p14:nvPr/>
            </p14:nvContentPartPr>
            <p14:xfrm>
              <a:off x="1741320" y="4518360"/>
              <a:ext cx="45000" cy="2174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7A91D28-1FE3-488B-BAB2-BDDD256AB7C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4040" y="1060920"/>
                <a:ext cx="10725120" cy="555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16013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2096B9-F5BC-424A-86BC-12E96F4D13CD}"/>
              </a:ext>
            </a:extLst>
          </p:cNvPr>
          <p:cNvSpPr txBox="1"/>
          <p:nvPr/>
        </p:nvSpPr>
        <p:spPr>
          <a:xfrm>
            <a:off x="377483" y="323556"/>
            <a:ext cx="11437033" cy="5847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Titulación redox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1CB477-3F49-427D-9FBC-B72BE9CEA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86" y="1322363"/>
            <a:ext cx="4445390" cy="53394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6FEAB2-B6D0-49CB-94BB-3E96006F0168}"/>
              </a:ext>
            </a:extLst>
          </p:cNvPr>
          <p:cNvSpPr txBox="1"/>
          <p:nvPr/>
        </p:nvSpPr>
        <p:spPr>
          <a:xfrm>
            <a:off x="3860800" y="5399314"/>
            <a:ext cx="1470855" cy="83099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MnO</a:t>
            </a:r>
            <a:r>
              <a:rPr lang="es-CL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s-CL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 (KMnO</a:t>
            </a:r>
            <a:r>
              <a:rPr lang="es-CL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338D15-8A72-4877-9F03-7B79B7A2083E}"/>
              </a:ext>
            </a:extLst>
          </p:cNvPr>
          <p:cNvSpPr txBox="1"/>
          <p:nvPr/>
        </p:nvSpPr>
        <p:spPr>
          <a:xfrm>
            <a:off x="3860800" y="2290245"/>
            <a:ext cx="1209822" cy="83099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Fe</a:t>
            </a:r>
            <a:r>
              <a:rPr lang="es-CL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</a:p>
          <a:p>
            <a:pPr algn="ctr"/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(FeCl</a:t>
            </a:r>
            <a:r>
              <a:rPr lang="es-CL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AB8B4C-9A64-427F-80B2-EE1918173484}"/>
              </a:ext>
            </a:extLst>
          </p:cNvPr>
          <p:cNvSpPr txBox="1"/>
          <p:nvPr/>
        </p:nvSpPr>
        <p:spPr>
          <a:xfrm>
            <a:off x="4586068" y="1322363"/>
            <a:ext cx="7605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Fe</a:t>
            </a:r>
            <a:r>
              <a:rPr lang="es-CL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(ac)  + MnO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s-CL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(ac)     Mn</a:t>
            </a:r>
            <a:r>
              <a:rPr lang="es-CL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(ac) +  Fe</a:t>
            </a:r>
            <a:r>
              <a:rPr lang="es-CL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3+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(ac)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7877E75-CD77-40E6-888B-160E6200321F}"/>
              </a:ext>
            </a:extLst>
          </p:cNvPr>
          <p:cNvCxnSpPr/>
          <p:nvPr/>
        </p:nvCxnSpPr>
        <p:spPr>
          <a:xfrm>
            <a:off x="8173329" y="1589649"/>
            <a:ext cx="365760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AEC319E-9B77-43F5-B60B-63EE7296B010}"/>
              </a:ext>
            </a:extLst>
          </p:cNvPr>
          <p:cNvSpPr txBox="1"/>
          <p:nvPr/>
        </p:nvSpPr>
        <p:spPr>
          <a:xfrm>
            <a:off x="4839286" y="3155482"/>
            <a:ext cx="69752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5Fe</a:t>
            </a:r>
            <a:r>
              <a:rPr lang="es-CL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2+ 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+ MnO</a:t>
            </a:r>
            <a:r>
              <a:rPr lang="es-CL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s-CL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 + 8H</a:t>
            </a:r>
            <a:r>
              <a:rPr lang="es-CL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           Mn</a:t>
            </a:r>
            <a:r>
              <a:rPr lang="es-CL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2+ 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+ 5Fe</a:t>
            </a:r>
            <a:r>
              <a:rPr lang="es-CL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3+ 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+ 4H</a:t>
            </a:r>
            <a:r>
              <a:rPr lang="es-CL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CEA602E-5561-48D7-98B9-2FFC08DD90C5}"/>
              </a:ext>
            </a:extLst>
          </p:cNvPr>
          <p:cNvCxnSpPr/>
          <p:nvPr/>
        </p:nvCxnSpPr>
        <p:spPr>
          <a:xfrm>
            <a:off x="7840394" y="3386314"/>
            <a:ext cx="5486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2839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1447A9-4EE7-420A-A001-62EF8B454EC2}"/>
              </a:ext>
            </a:extLst>
          </p:cNvPr>
          <p:cNvSpPr txBox="1"/>
          <p:nvPr/>
        </p:nvSpPr>
        <p:spPr>
          <a:xfrm>
            <a:off x="377483" y="323556"/>
            <a:ext cx="11437033" cy="5847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1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1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Titulación redox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68BA49-C020-4926-B754-643A785F03BC}"/>
              </a:ext>
            </a:extLst>
          </p:cNvPr>
          <p:cNvSpPr txBox="1"/>
          <p:nvPr/>
        </p:nvSpPr>
        <p:spPr>
          <a:xfrm>
            <a:off x="377484" y="1167618"/>
            <a:ext cx="114370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Se necesita un volumen de 16.42 </a:t>
            </a:r>
            <a:r>
              <a:rPr lang="es-CL" sz="24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 de una disolución de KMnO</a:t>
            </a:r>
            <a:r>
              <a:rPr lang="es-CL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 0.1327 M para oxidar 25.00 </a:t>
            </a:r>
            <a:r>
              <a:rPr lang="es-CL" sz="24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 de una disolución de FeSO</a:t>
            </a:r>
            <a:r>
              <a:rPr lang="es-CL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 en medio ácido ¿Cuál es la concentración molar de la disolución de FeSO</a:t>
            </a:r>
            <a:r>
              <a:rPr lang="es-CL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s-CL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390099-1A69-4DDA-B817-6CE1A23F0B0A}"/>
              </a:ext>
            </a:extLst>
          </p:cNvPr>
          <p:cNvSpPr txBox="1"/>
          <p:nvPr/>
        </p:nvSpPr>
        <p:spPr>
          <a:xfrm>
            <a:off x="1659986" y="2627234"/>
            <a:ext cx="9284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5Fe</a:t>
            </a:r>
            <a:r>
              <a:rPr lang="es-CL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2+   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+ MnO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s-CL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   + 8H</a:t>
            </a:r>
            <a:r>
              <a:rPr lang="es-CL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          Mn</a:t>
            </a:r>
            <a:r>
              <a:rPr lang="es-CL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2+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+ 5Fe</a:t>
            </a:r>
            <a:r>
              <a:rPr lang="es-CL" sz="2800" baseline="30000" dirty="0">
                <a:latin typeface="Arial" panose="020B0604020202020204" pitchFamily="34" charset="0"/>
                <a:cs typeface="Arial" panose="020B0604020202020204" pitchFamily="34" charset="0"/>
              </a:rPr>
              <a:t>3+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+ 4H</a:t>
            </a:r>
            <a:r>
              <a:rPr lang="es-CL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ED677EB-2640-4920-B0AC-A0371338DDD8}"/>
              </a:ext>
            </a:extLst>
          </p:cNvPr>
          <p:cNvCxnSpPr/>
          <p:nvPr/>
        </p:nvCxnSpPr>
        <p:spPr>
          <a:xfrm>
            <a:off x="5603631" y="2869810"/>
            <a:ext cx="661181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3" name="Ink 162">
                <a:extLst>
                  <a:ext uri="{FF2B5EF4-FFF2-40B4-BE49-F238E27FC236}">
                    <a16:creationId xmlns:a16="http://schemas.microsoft.com/office/drawing/2014/main" id="{290C11F5-8153-4861-93EF-647FEF723B2A}"/>
                  </a:ext>
                </a:extLst>
              </p14:cNvPr>
              <p14:cNvContentPartPr/>
              <p14:nvPr/>
            </p14:nvContentPartPr>
            <p14:xfrm>
              <a:off x="9599954" y="4014415"/>
              <a:ext cx="30600" cy="7560"/>
            </p14:xfrm>
          </p:contentPart>
        </mc:Choice>
        <mc:Fallback xmlns="">
          <p:pic>
            <p:nvPicPr>
              <p:cNvPr id="163" name="Ink 162">
                <a:extLst>
                  <a:ext uri="{FF2B5EF4-FFF2-40B4-BE49-F238E27FC236}">
                    <a16:creationId xmlns:a16="http://schemas.microsoft.com/office/drawing/2014/main" id="{290C11F5-8153-4861-93EF-647FEF723B2A}"/>
                  </a:ext>
                </a:extLst>
              </p:cNvPr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9581954" y="3996415"/>
                <a:ext cx="66240" cy="4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7583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E82C68-2C6D-4583-BC21-8C698D6C62ED}"/>
              </a:ext>
            </a:extLst>
          </p:cNvPr>
          <p:cNvSpPr txBox="1"/>
          <p:nvPr/>
        </p:nvSpPr>
        <p:spPr>
          <a:xfrm>
            <a:off x="365760" y="410997"/>
            <a:ext cx="11268221" cy="584775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%m/V porcentaje masa - volumen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032045-98B6-42E3-8BF0-0487CFB87ADD}"/>
              </a:ext>
            </a:extLst>
          </p:cNvPr>
          <p:cNvSpPr txBox="1"/>
          <p:nvPr/>
        </p:nvSpPr>
        <p:spPr>
          <a:xfrm>
            <a:off x="478301" y="1617785"/>
            <a:ext cx="11155679" cy="2597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Definición: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gramos de soluto disueltos en 100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disolución.</a:t>
            </a:r>
          </a:p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Ejemplo:  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disolución 11 % m/v de NaCl</a:t>
            </a:r>
          </a:p>
          <a:p>
            <a:pPr>
              <a:lnSpc>
                <a:spcPct val="150000"/>
              </a:lnSpc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Esta disolución contiene 11 g de NaCl contenidos en 100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disolución.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ACA8CD5-AE0E-4A68-89CB-71F624F38FB2}"/>
                  </a:ext>
                </a:extLst>
              </p14:cNvPr>
              <p14:cNvContentPartPr/>
              <p14:nvPr/>
            </p14:nvContentPartPr>
            <p14:xfrm>
              <a:off x="2297520" y="264240"/>
              <a:ext cx="8473320" cy="25851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ACA8CD5-AE0E-4A68-89CB-71F624F38FB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88160" y="254880"/>
                <a:ext cx="8492040" cy="260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4281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D8FA237-AE84-4FAF-9B6B-AA5D69923218}"/>
                  </a:ext>
                </a:extLst>
              </p14:cNvPr>
              <p14:cNvContentPartPr/>
              <p14:nvPr/>
            </p14:nvContentPartPr>
            <p14:xfrm>
              <a:off x="2352960" y="930240"/>
              <a:ext cx="4263480" cy="20815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D8FA237-AE84-4FAF-9B6B-AA5D6992321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43600" y="920880"/>
                <a:ext cx="4282200" cy="210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7749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5D342C-ABAB-4C77-B623-6FD4E82111C9}"/>
              </a:ext>
            </a:extLst>
          </p:cNvPr>
          <p:cNvSpPr txBox="1"/>
          <p:nvPr/>
        </p:nvSpPr>
        <p:spPr>
          <a:xfrm>
            <a:off x="365760" y="410997"/>
            <a:ext cx="11268221" cy="584775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%m/V porcentaje masa - volumen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C7AC50-40D5-4116-820B-D71B508B64BA}"/>
              </a:ext>
            </a:extLst>
          </p:cNvPr>
          <p:cNvSpPr txBox="1"/>
          <p:nvPr/>
        </p:nvSpPr>
        <p:spPr>
          <a:xfrm>
            <a:off x="365759" y="1463040"/>
            <a:ext cx="1126822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Ejercicio: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Si se disuelven 2.6 g de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KBr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en agua hasta generar 30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disolución ¿Cuál será la concentración en % m/v de esta disolución?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221F389-B913-4118-A2DE-5E500AFF295B}"/>
                  </a:ext>
                </a:extLst>
              </p14:cNvPr>
              <p14:cNvContentPartPr/>
              <p14:nvPr/>
            </p14:nvContentPartPr>
            <p14:xfrm>
              <a:off x="1421640" y="2842920"/>
              <a:ext cx="6590880" cy="19252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221F389-B913-4118-A2DE-5E500AFF295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2280" y="2833560"/>
                <a:ext cx="6609600" cy="194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7097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4097E3-D361-4279-9D2E-51C02F95A0EC}"/>
              </a:ext>
            </a:extLst>
          </p:cNvPr>
          <p:cNvSpPr txBox="1"/>
          <p:nvPr/>
        </p:nvSpPr>
        <p:spPr>
          <a:xfrm>
            <a:off x="337625" y="298456"/>
            <a:ext cx="11282289" cy="5847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% v/v porcentaje volumen - volumen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6D758-14C2-44E4-9AF9-2690D3423B1A}"/>
              </a:ext>
            </a:extLst>
          </p:cNvPr>
          <p:cNvSpPr txBox="1"/>
          <p:nvPr/>
        </p:nvSpPr>
        <p:spPr>
          <a:xfrm>
            <a:off x="337625" y="1505243"/>
            <a:ext cx="11282289" cy="2597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Definición: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soluto disueltos en 100 ml de disolución.</a:t>
            </a:r>
          </a:p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Ejemplo: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disolución 12.6 % v/v de etanol</a:t>
            </a:r>
          </a:p>
          <a:p>
            <a:pPr>
              <a:lnSpc>
                <a:spcPct val="150000"/>
              </a:lnSpc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Esta disolución contiene 12.6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etanol por cada 100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disolución.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90D04EF-1FC9-4D16-A997-A602004E1244}"/>
                  </a:ext>
                </a:extLst>
              </p14:cNvPr>
              <p14:cNvContentPartPr/>
              <p14:nvPr/>
            </p14:nvContentPartPr>
            <p14:xfrm>
              <a:off x="1102680" y="6143400"/>
              <a:ext cx="14400" cy="482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90D04EF-1FC9-4D16-A997-A602004E124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6840" y="6080040"/>
                <a:ext cx="4572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F0057F4-F129-4E0D-B70C-1D3C797FFC97}"/>
                  </a:ext>
                </a:extLst>
              </p14:cNvPr>
              <p14:cNvContentPartPr/>
              <p14:nvPr/>
            </p14:nvContentPartPr>
            <p14:xfrm>
              <a:off x="9723960" y="1964896"/>
              <a:ext cx="20520" cy="216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F0057F4-F129-4E0D-B70C-1D3C797FFC9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14600" y="1955536"/>
                <a:ext cx="3924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D108B89-2CCB-4C34-8AC0-FE6DC47688A8}"/>
                  </a:ext>
                </a:extLst>
              </p14:cNvPr>
              <p14:cNvContentPartPr/>
              <p14:nvPr/>
            </p14:nvContentPartPr>
            <p14:xfrm>
              <a:off x="2106360" y="1288080"/>
              <a:ext cx="7457400" cy="983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D108B89-2CCB-4C34-8AC0-FE6DC47688A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97000" y="1278720"/>
                <a:ext cx="7476120" cy="100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0913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30900A-52A9-4D12-9B37-4BED0015466C}"/>
              </a:ext>
            </a:extLst>
          </p:cNvPr>
          <p:cNvSpPr txBox="1"/>
          <p:nvPr/>
        </p:nvSpPr>
        <p:spPr>
          <a:xfrm>
            <a:off x="337625" y="298456"/>
            <a:ext cx="11282289" cy="5847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% v/v porcentaje volumen - volumen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74AD03-8AE8-4237-AB8B-41B34650899F}"/>
              </a:ext>
            </a:extLst>
          </p:cNvPr>
          <p:cNvSpPr txBox="1"/>
          <p:nvPr/>
        </p:nvSpPr>
        <p:spPr>
          <a:xfrm>
            <a:off x="436099" y="1561514"/>
            <a:ext cx="111838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Ejercicio:</a:t>
            </a:r>
          </a:p>
          <a:p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Se toman 3.45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etanol y se mezclan con agua hasta completar 25.0 </a:t>
            </a:r>
            <a:r>
              <a:rPr lang="es-CL" sz="2800" dirty="0" err="1"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 de disolución ¿Cuál será el % v/v de esta disolución?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2AE0098-1010-4A7A-8788-7B7A371E6158}"/>
                  </a:ext>
                </a:extLst>
              </p14:cNvPr>
              <p14:cNvContentPartPr/>
              <p14:nvPr/>
            </p14:nvContentPartPr>
            <p14:xfrm>
              <a:off x="6536520" y="3776040"/>
              <a:ext cx="1959120" cy="6786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2AE0098-1010-4A7A-8788-7B7A371E615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13560" y="3093840"/>
                <a:ext cx="8598240" cy="18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24EDE2B-AD69-4D8E-AB56-10522F5A07C0}"/>
                  </a:ext>
                </a:extLst>
              </p14:cNvPr>
              <p14:cNvContentPartPr/>
              <p14:nvPr/>
            </p14:nvContentPartPr>
            <p14:xfrm>
              <a:off x="1865160" y="3033720"/>
              <a:ext cx="8964720" cy="25437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24EDE2B-AD69-4D8E-AB56-10522F5A07C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55800" y="3024360"/>
                <a:ext cx="8983440" cy="256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0432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80A2A0-A0E5-4C73-825B-FFF5E2097D0A}"/>
              </a:ext>
            </a:extLst>
          </p:cNvPr>
          <p:cNvSpPr txBox="1"/>
          <p:nvPr/>
        </p:nvSpPr>
        <p:spPr>
          <a:xfrm>
            <a:off x="239151" y="312523"/>
            <a:ext cx="11563643" cy="584775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6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6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CL" sz="3200" dirty="0">
                <a:latin typeface="Arial" panose="020B0604020202020204" pitchFamily="34" charset="0"/>
                <a:cs typeface="Arial" panose="020B0604020202020204" pitchFamily="34" charset="0"/>
              </a:rPr>
              <a:t>X fracción molar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0B5007-6603-41D8-8F6E-0208950CDAE0}"/>
              </a:ext>
            </a:extLst>
          </p:cNvPr>
          <p:cNvSpPr txBox="1"/>
          <p:nvPr/>
        </p:nvSpPr>
        <p:spPr>
          <a:xfrm>
            <a:off x="393895" y="1406769"/>
            <a:ext cx="11408899" cy="3244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Definición: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moles de alguno de los componentes con respecto a los moles totales.</a:t>
            </a:r>
          </a:p>
          <a:p>
            <a:pPr>
              <a:lnSpc>
                <a:spcPct val="150000"/>
              </a:lnSpc>
            </a:pPr>
            <a:r>
              <a:rPr lang="es-CL" sz="2800" u="sng" dirty="0">
                <a:latin typeface="Arial" panose="020B0604020202020204" pitchFamily="34" charset="0"/>
                <a:cs typeface="Arial" panose="020B0604020202020204" pitchFamily="34" charset="0"/>
              </a:rPr>
              <a:t>Ejemplo: </a:t>
            </a: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disolución cuya fracción molar es 0.32 en LiF.</a:t>
            </a:r>
          </a:p>
          <a:p>
            <a:pPr>
              <a:lnSpc>
                <a:spcPct val="150000"/>
              </a:lnSpc>
            </a:pPr>
            <a:r>
              <a:rPr lang="es-CL" sz="2800" dirty="0">
                <a:latin typeface="Arial" panose="020B0604020202020204" pitchFamily="34" charset="0"/>
                <a:cs typeface="Arial" panose="020B0604020202020204" pitchFamily="34" charset="0"/>
              </a:rPr>
              <a:t>Esta disolución contiene 0.32 moles de LiF con respecto a 1 mol de la disolución, o 0.32 moles de LiF  y 0.68 moles de solvente.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1E04D39-D19E-46C3-8E94-B7BCB21A5A54}"/>
                  </a:ext>
                </a:extLst>
              </p14:cNvPr>
              <p14:cNvContentPartPr/>
              <p14:nvPr/>
            </p14:nvContentPartPr>
            <p14:xfrm>
              <a:off x="5849474" y="4707748"/>
              <a:ext cx="16200" cy="28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1E04D39-D19E-46C3-8E94-B7BCB21A5A5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31474" y="4689748"/>
                <a:ext cx="518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F779FC7-D8EA-4F15-B6AC-6ACF29EA5996}"/>
                  </a:ext>
                </a:extLst>
              </p14:cNvPr>
              <p14:cNvContentPartPr/>
              <p14:nvPr/>
            </p14:nvContentPartPr>
            <p14:xfrm>
              <a:off x="9402840" y="2570400"/>
              <a:ext cx="152280" cy="61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F779FC7-D8EA-4F15-B6AC-6ACF29EA599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39000" y="302040"/>
                <a:ext cx="8922600" cy="64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8E070DC-74FF-4456-82A4-BBD608F7B8B9}"/>
                  </a:ext>
                </a:extLst>
              </p14:cNvPr>
              <p14:cNvContentPartPr/>
              <p14:nvPr/>
            </p14:nvContentPartPr>
            <p14:xfrm>
              <a:off x="2194920" y="4893120"/>
              <a:ext cx="4286520" cy="11955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8E070DC-74FF-4456-82A4-BBD608F7B8B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85560" y="4883760"/>
                <a:ext cx="4305240" cy="121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129095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1259</TotalTime>
  <Words>1090</Words>
  <Application>Microsoft Office PowerPoint</Application>
  <PresentationFormat>Widescreen</PresentationFormat>
  <Paragraphs>104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Century Gothic</vt:lpstr>
      <vt:lpstr>Wingdings 3</vt:lpstr>
      <vt:lpstr>Wisp</vt:lpstr>
      <vt:lpstr>Unidades de Concentración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Titulación: - Ácido- base - Redox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Unidades de Concentración</dc:title>
  <dc:creator>Carla Beatriz Muñoz Vega</dc:creator>
  <cp:lastModifiedBy>Carla Beatriz Muñoz Vega</cp:lastModifiedBy>
  <cp:revision>12</cp:revision>
  <dcterms:created xsi:type="dcterms:W3CDTF">2020-09-01T19:52:39Z</dcterms:created>
  <dcterms:modified xsi:type="dcterms:W3CDTF">2021-05-12T14:07:40Z</dcterms:modified>
</cp:coreProperties>
</file>